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35.xml" ContentType="application/vnd.openxmlformats-officedocument.presentationml.slideMaster+xml"/>
  <Override PartName="/ppt/slideMasters/slideMaster36.xml" ContentType="application/vnd.openxmlformats-officedocument.presentationml.slideMaster+xml"/>
  <Override PartName="/ppt/slideMasters/slideMaster37.xml" ContentType="application/vnd.openxmlformats-officedocument.presentationml.slideMaster+xml"/>
  <Override PartName="/ppt/slideMasters/slideMaster38.xml" ContentType="application/vnd.openxmlformats-officedocument.presentationml.slideMaster+xml"/>
  <Override PartName="/ppt/slideMasters/slideMaster39.xml" ContentType="application/vnd.openxmlformats-officedocument.presentationml.slideMaster+xml"/>
  <Override PartName="/ppt/slideMasters/slideMaster40.xml" ContentType="application/vnd.openxmlformats-officedocument.presentationml.slideMaster+xml"/>
  <Override PartName="/ppt/slideMasters/slideMaster41.xml" ContentType="application/vnd.openxmlformats-officedocument.presentationml.slideMaster+xml"/>
  <Override PartName="/ppt/slideMasters/slideMaster42.xml" ContentType="application/vnd.openxmlformats-officedocument.presentationml.slideMaster+xml"/>
  <Override PartName="/ppt/slideMasters/slideMaster43.xml" ContentType="application/vnd.openxmlformats-officedocument.presentationml.slideMaster+xml"/>
  <Override PartName="/ppt/slideMasters/slideMaster44.xml" ContentType="application/vnd.openxmlformats-officedocument.presentationml.slideMaster+xml"/>
  <Override PartName="/ppt/slideMasters/slideMaster45.xml" ContentType="application/vnd.openxmlformats-officedocument.presentationml.slideMaster+xml"/>
  <Override PartName="/ppt/slideMasters/slideMaster46.xml" ContentType="application/vnd.openxmlformats-officedocument.presentationml.slideMaster+xml"/>
  <Override PartName="/ppt/slideMasters/slideMaster47.xml" ContentType="application/vnd.openxmlformats-officedocument.presentationml.slideMaster+xml"/>
  <Override PartName="/ppt/slideMasters/slideMaster48.xml" ContentType="application/vnd.openxmlformats-officedocument.presentationml.slideMaster+xml"/>
  <Override PartName="/ppt/slideMasters/slideMaster49.xml" ContentType="application/vnd.openxmlformats-officedocument.presentationml.slideMaster+xml"/>
  <Override PartName="/ppt/slideMasters/slideMaster50.xml" ContentType="application/vnd.openxmlformats-officedocument.presentationml.slideMaster+xml"/>
  <Override PartName="/ppt/slideMasters/slideMaster51.xml" ContentType="application/vnd.openxmlformats-officedocument.presentationml.slideMaster+xml"/>
  <Override PartName="/ppt/slideMasters/slideMaster52.xml" ContentType="application/vnd.openxmlformats-officedocument.presentationml.slideMaster+xml"/>
  <Override PartName="/ppt/slideMasters/slideMaster53.xml" ContentType="application/vnd.openxmlformats-officedocument.presentationml.slideMaster+xml"/>
  <Override PartName="/ppt/slideMasters/slideMaster54.xml" ContentType="application/vnd.openxmlformats-officedocument.presentationml.slideMaster+xml"/>
  <Override PartName="/ppt/slideMasters/slideMaster55.xml" ContentType="application/vnd.openxmlformats-officedocument.presentationml.slideMaster+xml"/>
  <Override PartName="/ppt/slideMasters/slideMaster56.xml" ContentType="application/vnd.openxmlformats-officedocument.presentationml.slideMaster+xml"/>
  <Override PartName="/ppt/slideMasters/slideMaster57.xml" ContentType="application/vnd.openxmlformats-officedocument.presentationml.slideMaster+xml"/>
  <Override PartName="/ppt/slideMasters/slideMaster58.xml" ContentType="application/vnd.openxmlformats-officedocument.presentationml.slideMaster+xml"/>
  <Override PartName="/ppt/slideMasters/slideMaster59.xml" ContentType="application/vnd.openxmlformats-officedocument.presentationml.slideMaster+xml"/>
  <Override PartName="/ppt/slideMasters/slideMaster60.xml" ContentType="application/vnd.openxmlformats-officedocument.presentationml.slideMaster+xml"/>
  <Override PartName="/ppt/slideMasters/slideMaster61.xml" ContentType="application/vnd.openxmlformats-officedocument.presentationml.slideMaster+xml"/>
  <Override PartName="/ppt/slideMasters/slideMaster62.xml" ContentType="application/vnd.openxmlformats-officedocument.presentationml.slideMaster+xml"/>
  <Override PartName="/ppt/slideMasters/slideMaster63.xml" ContentType="application/vnd.openxmlformats-officedocument.presentationml.slideMaster+xml"/>
  <Override PartName="/ppt/slideMasters/slideMaster6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8.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9.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10.xml" ContentType="application/vnd.openxmlformats-officedocument.theme+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theme/theme11.xml" ContentType="application/vnd.openxmlformats-officedocument.theme+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12.xml" ContentType="application/vnd.openxmlformats-officedocument.theme+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theme/theme13.xml" ContentType="application/vnd.openxmlformats-officedocument.theme+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theme/theme14.xml" ContentType="application/vnd.openxmlformats-officedocument.theme+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theme/theme15.xml" ContentType="application/vnd.openxmlformats-officedocument.theme+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theme/theme16.xml" ContentType="application/vnd.openxmlformats-officedocument.theme+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theme/theme17.xml" ContentType="application/vnd.openxmlformats-officedocument.theme+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theme/theme18.xml" ContentType="application/vnd.openxmlformats-officedocument.theme+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theme/theme19.xml" ContentType="application/vnd.openxmlformats-officedocument.theme+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theme/theme20.xml" ContentType="application/vnd.openxmlformats-officedocument.theme+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theme/theme21.xml" ContentType="application/vnd.openxmlformats-officedocument.theme+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theme/theme22.xml" ContentType="application/vnd.openxmlformats-officedocument.theme+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theme/theme23.xml" ContentType="application/vnd.openxmlformats-officedocument.theme+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theme/theme24.xml" ContentType="application/vnd.openxmlformats-officedocument.theme+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theme/theme25.xml" ContentType="application/vnd.openxmlformats-officedocument.theme+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theme/theme26.xml" ContentType="application/vnd.openxmlformats-officedocument.theme+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theme/theme27.xml" ContentType="application/vnd.openxmlformats-officedocument.theme+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theme/theme28.xml" ContentType="application/vnd.openxmlformats-officedocument.theme+xml"/>
  <Override PartName="/ppt/slideLayouts/slideLayout309.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theme/theme29.xml" ContentType="application/vnd.openxmlformats-officedocument.theme+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0.xml" ContentType="application/vnd.openxmlformats-officedocument.presentationml.slideLayout+xml"/>
  <Override PartName="/ppt/theme/theme30.xml" ContentType="application/vnd.openxmlformats-officedocument.theme+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theme/theme31.xml" ContentType="application/vnd.openxmlformats-officedocument.theme+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theme/theme32.xml" ContentType="application/vnd.openxmlformats-officedocument.theme+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theme/theme33.xml" ContentType="application/vnd.openxmlformats-officedocument.theme+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theme/theme34.xml" ContentType="application/vnd.openxmlformats-officedocument.theme+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theme/theme35.xml" ContentType="application/vnd.openxmlformats-officedocument.theme+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theme/theme36.xml" ContentType="application/vnd.openxmlformats-officedocument.theme+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theme/theme37.xml" ContentType="application/vnd.openxmlformats-officedocument.theme+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0.xml" ContentType="application/vnd.openxmlformats-officedocument.presentationml.slideLayout+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slideLayouts/slideLayout417.xml" ContentType="application/vnd.openxmlformats-officedocument.presentationml.slideLayout+xml"/>
  <Override PartName="/ppt/slideLayouts/slideLayout418.xml" ContentType="application/vnd.openxmlformats-officedocument.presentationml.slideLayout+xml"/>
  <Override PartName="/ppt/theme/theme38.xml" ContentType="application/vnd.openxmlformats-officedocument.theme+xml"/>
  <Override PartName="/ppt/slideLayouts/slideLayout419.xml" ContentType="application/vnd.openxmlformats-officedocument.presentationml.slideLayout+xml"/>
  <Override PartName="/ppt/slideLayouts/slideLayout420.xml" ContentType="application/vnd.openxmlformats-officedocument.presentationml.slideLayout+xml"/>
  <Override PartName="/ppt/slideLayouts/slideLayout421.xml" ContentType="application/vnd.openxmlformats-officedocument.presentationml.slideLayout+xml"/>
  <Override PartName="/ppt/slideLayouts/slideLayout422.xml" ContentType="application/vnd.openxmlformats-officedocument.presentationml.slideLayout+xml"/>
  <Override PartName="/ppt/slideLayouts/slideLayout423.xml" ContentType="application/vnd.openxmlformats-officedocument.presentationml.slideLayout+xml"/>
  <Override PartName="/ppt/slideLayouts/slideLayout424.xml" ContentType="application/vnd.openxmlformats-officedocument.presentationml.slideLayout+xml"/>
  <Override PartName="/ppt/slideLayouts/slideLayout425.xml" ContentType="application/vnd.openxmlformats-officedocument.presentationml.slideLayout+xml"/>
  <Override PartName="/ppt/slideLayouts/slideLayout426.xml" ContentType="application/vnd.openxmlformats-officedocument.presentationml.slideLayout+xml"/>
  <Override PartName="/ppt/slideLayouts/slideLayout427.xml" ContentType="application/vnd.openxmlformats-officedocument.presentationml.slideLayout+xml"/>
  <Override PartName="/ppt/slideLayouts/slideLayout428.xml" ContentType="application/vnd.openxmlformats-officedocument.presentationml.slideLayout+xml"/>
  <Override PartName="/ppt/slideLayouts/slideLayout429.xml" ContentType="application/vnd.openxmlformats-officedocument.presentationml.slideLayout+xml"/>
  <Override PartName="/ppt/theme/theme39.xml" ContentType="application/vnd.openxmlformats-officedocument.theme+xml"/>
  <Override PartName="/ppt/slideLayouts/slideLayout430.xml" ContentType="application/vnd.openxmlformats-officedocument.presentationml.slideLayout+xml"/>
  <Override PartName="/ppt/slideLayouts/slideLayout431.xml" ContentType="application/vnd.openxmlformats-officedocument.presentationml.slideLayout+xml"/>
  <Override PartName="/ppt/slideLayouts/slideLayout432.xml" ContentType="application/vnd.openxmlformats-officedocument.presentationml.slideLayout+xml"/>
  <Override PartName="/ppt/slideLayouts/slideLayout433.xml" ContentType="application/vnd.openxmlformats-officedocument.presentationml.slideLayout+xml"/>
  <Override PartName="/ppt/slideLayouts/slideLayout434.xml" ContentType="application/vnd.openxmlformats-officedocument.presentationml.slideLayout+xml"/>
  <Override PartName="/ppt/slideLayouts/slideLayout435.xml" ContentType="application/vnd.openxmlformats-officedocument.presentationml.slideLayout+xml"/>
  <Override PartName="/ppt/slideLayouts/slideLayout436.xml" ContentType="application/vnd.openxmlformats-officedocument.presentationml.slideLayout+xml"/>
  <Override PartName="/ppt/slideLayouts/slideLayout437.xml" ContentType="application/vnd.openxmlformats-officedocument.presentationml.slideLayout+xml"/>
  <Override PartName="/ppt/slideLayouts/slideLayout438.xml" ContentType="application/vnd.openxmlformats-officedocument.presentationml.slideLayout+xml"/>
  <Override PartName="/ppt/slideLayouts/slideLayout439.xml" ContentType="application/vnd.openxmlformats-officedocument.presentationml.slideLayout+xml"/>
  <Override PartName="/ppt/slideLayouts/slideLayout440.xml" ContentType="application/vnd.openxmlformats-officedocument.presentationml.slideLayout+xml"/>
  <Override PartName="/ppt/theme/theme40.xml" ContentType="application/vnd.openxmlformats-officedocument.theme+xml"/>
  <Override PartName="/ppt/slideLayouts/slideLayout441.xml" ContentType="application/vnd.openxmlformats-officedocument.presentationml.slideLayout+xml"/>
  <Override PartName="/ppt/slideLayouts/slideLayout442.xml" ContentType="application/vnd.openxmlformats-officedocument.presentationml.slideLayout+xml"/>
  <Override PartName="/ppt/slideLayouts/slideLayout443.xml" ContentType="application/vnd.openxmlformats-officedocument.presentationml.slideLayout+xml"/>
  <Override PartName="/ppt/slideLayouts/slideLayout444.xml" ContentType="application/vnd.openxmlformats-officedocument.presentationml.slideLayout+xml"/>
  <Override PartName="/ppt/slideLayouts/slideLayout445.xml" ContentType="application/vnd.openxmlformats-officedocument.presentationml.slideLayout+xml"/>
  <Override PartName="/ppt/slideLayouts/slideLayout446.xml" ContentType="application/vnd.openxmlformats-officedocument.presentationml.slideLayout+xml"/>
  <Override PartName="/ppt/slideLayouts/slideLayout447.xml" ContentType="application/vnd.openxmlformats-officedocument.presentationml.slideLayout+xml"/>
  <Override PartName="/ppt/slideLayouts/slideLayout448.xml" ContentType="application/vnd.openxmlformats-officedocument.presentationml.slideLayout+xml"/>
  <Override PartName="/ppt/slideLayouts/slideLayout449.xml" ContentType="application/vnd.openxmlformats-officedocument.presentationml.slideLayout+xml"/>
  <Override PartName="/ppt/slideLayouts/slideLayout450.xml" ContentType="application/vnd.openxmlformats-officedocument.presentationml.slideLayout+xml"/>
  <Override PartName="/ppt/slideLayouts/slideLayout451.xml" ContentType="application/vnd.openxmlformats-officedocument.presentationml.slideLayout+xml"/>
  <Override PartName="/ppt/theme/theme41.xml" ContentType="application/vnd.openxmlformats-officedocument.theme+xml"/>
  <Override PartName="/ppt/slideLayouts/slideLayout452.xml" ContentType="application/vnd.openxmlformats-officedocument.presentationml.slideLayout+xml"/>
  <Override PartName="/ppt/slideLayouts/slideLayout453.xml" ContentType="application/vnd.openxmlformats-officedocument.presentationml.slideLayout+xml"/>
  <Override PartName="/ppt/slideLayouts/slideLayout454.xml" ContentType="application/vnd.openxmlformats-officedocument.presentationml.slideLayout+xml"/>
  <Override PartName="/ppt/slideLayouts/slideLayout455.xml" ContentType="application/vnd.openxmlformats-officedocument.presentationml.slideLayout+xml"/>
  <Override PartName="/ppt/slideLayouts/slideLayout456.xml" ContentType="application/vnd.openxmlformats-officedocument.presentationml.slideLayout+xml"/>
  <Override PartName="/ppt/slideLayouts/slideLayout457.xml" ContentType="application/vnd.openxmlformats-officedocument.presentationml.slideLayout+xml"/>
  <Override PartName="/ppt/slideLayouts/slideLayout458.xml" ContentType="application/vnd.openxmlformats-officedocument.presentationml.slideLayout+xml"/>
  <Override PartName="/ppt/slideLayouts/slideLayout459.xml" ContentType="application/vnd.openxmlformats-officedocument.presentationml.slideLayout+xml"/>
  <Override PartName="/ppt/slideLayouts/slideLayout460.xml" ContentType="application/vnd.openxmlformats-officedocument.presentationml.slideLayout+xml"/>
  <Override PartName="/ppt/slideLayouts/slideLayout461.xml" ContentType="application/vnd.openxmlformats-officedocument.presentationml.slideLayout+xml"/>
  <Override PartName="/ppt/slideLayouts/slideLayout462.xml" ContentType="application/vnd.openxmlformats-officedocument.presentationml.slideLayout+xml"/>
  <Override PartName="/ppt/theme/theme42.xml" ContentType="application/vnd.openxmlformats-officedocument.theme+xml"/>
  <Override PartName="/ppt/slideLayouts/slideLayout463.xml" ContentType="application/vnd.openxmlformats-officedocument.presentationml.slideLayout+xml"/>
  <Override PartName="/ppt/slideLayouts/slideLayout464.xml" ContentType="application/vnd.openxmlformats-officedocument.presentationml.slideLayout+xml"/>
  <Override PartName="/ppt/slideLayouts/slideLayout465.xml" ContentType="application/vnd.openxmlformats-officedocument.presentationml.slideLayout+xml"/>
  <Override PartName="/ppt/slideLayouts/slideLayout466.xml" ContentType="application/vnd.openxmlformats-officedocument.presentationml.slideLayout+xml"/>
  <Override PartName="/ppt/slideLayouts/slideLayout467.xml" ContentType="application/vnd.openxmlformats-officedocument.presentationml.slideLayout+xml"/>
  <Override PartName="/ppt/slideLayouts/slideLayout468.xml" ContentType="application/vnd.openxmlformats-officedocument.presentationml.slideLayout+xml"/>
  <Override PartName="/ppt/slideLayouts/slideLayout469.xml" ContentType="application/vnd.openxmlformats-officedocument.presentationml.slideLayout+xml"/>
  <Override PartName="/ppt/slideLayouts/slideLayout470.xml" ContentType="application/vnd.openxmlformats-officedocument.presentationml.slideLayout+xml"/>
  <Override PartName="/ppt/slideLayouts/slideLayout471.xml" ContentType="application/vnd.openxmlformats-officedocument.presentationml.slideLayout+xml"/>
  <Override PartName="/ppt/slideLayouts/slideLayout472.xml" ContentType="application/vnd.openxmlformats-officedocument.presentationml.slideLayout+xml"/>
  <Override PartName="/ppt/slideLayouts/slideLayout473.xml" ContentType="application/vnd.openxmlformats-officedocument.presentationml.slideLayout+xml"/>
  <Override PartName="/ppt/theme/theme43.xml" ContentType="application/vnd.openxmlformats-officedocument.theme+xml"/>
  <Override PartName="/ppt/slideLayouts/slideLayout474.xml" ContentType="application/vnd.openxmlformats-officedocument.presentationml.slideLayout+xml"/>
  <Override PartName="/ppt/slideLayouts/slideLayout475.xml" ContentType="application/vnd.openxmlformats-officedocument.presentationml.slideLayout+xml"/>
  <Override PartName="/ppt/slideLayouts/slideLayout476.xml" ContentType="application/vnd.openxmlformats-officedocument.presentationml.slideLayout+xml"/>
  <Override PartName="/ppt/slideLayouts/slideLayout477.xml" ContentType="application/vnd.openxmlformats-officedocument.presentationml.slideLayout+xml"/>
  <Override PartName="/ppt/slideLayouts/slideLayout478.xml" ContentType="application/vnd.openxmlformats-officedocument.presentationml.slideLayout+xml"/>
  <Override PartName="/ppt/slideLayouts/slideLayout479.xml" ContentType="application/vnd.openxmlformats-officedocument.presentationml.slideLayout+xml"/>
  <Override PartName="/ppt/slideLayouts/slideLayout480.xml" ContentType="application/vnd.openxmlformats-officedocument.presentationml.slideLayout+xml"/>
  <Override PartName="/ppt/slideLayouts/slideLayout481.xml" ContentType="application/vnd.openxmlformats-officedocument.presentationml.slideLayout+xml"/>
  <Override PartName="/ppt/slideLayouts/slideLayout482.xml" ContentType="application/vnd.openxmlformats-officedocument.presentationml.slideLayout+xml"/>
  <Override PartName="/ppt/slideLayouts/slideLayout483.xml" ContentType="application/vnd.openxmlformats-officedocument.presentationml.slideLayout+xml"/>
  <Override PartName="/ppt/slideLayouts/slideLayout484.xml" ContentType="application/vnd.openxmlformats-officedocument.presentationml.slideLayout+xml"/>
  <Override PartName="/ppt/theme/theme44.xml" ContentType="application/vnd.openxmlformats-officedocument.theme+xml"/>
  <Override PartName="/ppt/slideLayouts/slideLayout485.xml" ContentType="application/vnd.openxmlformats-officedocument.presentationml.slideLayout+xml"/>
  <Override PartName="/ppt/slideLayouts/slideLayout486.xml" ContentType="application/vnd.openxmlformats-officedocument.presentationml.slideLayout+xml"/>
  <Override PartName="/ppt/slideLayouts/slideLayout487.xml" ContentType="application/vnd.openxmlformats-officedocument.presentationml.slideLayout+xml"/>
  <Override PartName="/ppt/slideLayouts/slideLayout488.xml" ContentType="application/vnd.openxmlformats-officedocument.presentationml.slideLayout+xml"/>
  <Override PartName="/ppt/slideLayouts/slideLayout489.xml" ContentType="application/vnd.openxmlformats-officedocument.presentationml.slideLayout+xml"/>
  <Override PartName="/ppt/slideLayouts/slideLayout490.xml" ContentType="application/vnd.openxmlformats-officedocument.presentationml.slideLayout+xml"/>
  <Override PartName="/ppt/slideLayouts/slideLayout491.xml" ContentType="application/vnd.openxmlformats-officedocument.presentationml.slideLayout+xml"/>
  <Override PartName="/ppt/slideLayouts/slideLayout492.xml" ContentType="application/vnd.openxmlformats-officedocument.presentationml.slideLayout+xml"/>
  <Override PartName="/ppt/slideLayouts/slideLayout493.xml" ContentType="application/vnd.openxmlformats-officedocument.presentationml.slideLayout+xml"/>
  <Override PartName="/ppt/slideLayouts/slideLayout494.xml" ContentType="application/vnd.openxmlformats-officedocument.presentationml.slideLayout+xml"/>
  <Override PartName="/ppt/slideLayouts/slideLayout495.xml" ContentType="application/vnd.openxmlformats-officedocument.presentationml.slideLayout+xml"/>
  <Override PartName="/ppt/theme/theme45.xml" ContentType="application/vnd.openxmlformats-officedocument.theme+xml"/>
  <Override PartName="/ppt/slideLayouts/slideLayout496.xml" ContentType="application/vnd.openxmlformats-officedocument.presentationml.slideLayout+xml"/>
  <Override PartName="/ppt/slideLayouts/slideLayout497.xml" ContentType="application/vnd.openxmlformats-officedocument.presentationml.slideLayout+xml"/>
  <Override PartName="/ppt/slideLayouts/slideLayout498.xml" ContentType="application/vnd.openxmlformats-officedocument.presentationml.slideLayout+xml"/>
  <Override PartName="/ppt/slideLayouts/slideLayout499.xml" ContentType="application/vnd.openxmlformats-officedocument.presentationml.slideLayout+xml"/>
  <Override PartName="/ppt/slideLayouts/slideLayout500.xml" ContentType="application/vnd.openxmlformats-officedocument.presentationml.slideLayout+xml"/>
  <Override PartName="/ppt/slideLayouts/slideLayout501.xml" ContentType="application/vnd.openxmlformats-officedocument.presentationml.slideLayout+xml"/>
  <Override PartName="/ppt/slideLayouts/slideLayout502.xml" ContentType="application/vnd.openxmlformats-officedocument.presentationml.slideLayout+xml"/>
  <Override PartName="/ppt/slideLayouts/slideLayout503.xml" ContentType="application/vnd.openxmlformats-officedocument.presentationml.slideLayout+xml"/>
  <Override PartName="/ppt/slideLayouts/slideLayout504.xml" ContentType="application/vnd.openxmlformats-officedocument.presentationml.slideLayout+xml"/>
  <Override PartName="/ppt/slideLayouts/slideLayout505.xml" ContentType="application/vnd.openxmlformats-officedocument.presentationml.slideLayout+xml"/>
  <Override PartName="/ppt/slideLayouts/slideLayout506.xml" ContentType="application/vnd.openxmlformats-officedocument.presentationml.slideLayout+xml"/>
  <Override PartName="/ppt/theme/theme46.xml" ContentType="application/vnd.openxmlformats-officedocument.theme+xml"/>
  <Override PartName="/ppt/slideLayouts/slideLayout507.xml" ContentType="application/vnd.openxmlformats-officedocument.presentationml.slideLayout+xml"/>
  <Override PartName="/ppt/slideLayouts/slideLayout508.xml" ContentType="application/vnd.openxmlformats-officedocument.presentationml.slideLayout+xml"/>
  <Override PartName="/ppt/slideLayouts/slideLayout509.xml" ContentType="application/vnd.openxmlformats-officedocument.presentationml.slideLayout+xml"/>
  <Override PartName="/ppt/slideLayouts/slideLayout510.xml" ContentType="application/vnd.openxmlformats-officedocument.presentationml.slideLayout+xml"/>
  <Override PartName="/ppt/slideLayouts/slideLayout511.xml" ContentType="application/vnd.openxmlformats-officedocument.presentationml.slideLayout+xml"/>
  <Override PartName="/ppt/slideLayouts/slideLayout512.xml" ContentType="application/vnd.openxmlformats-officedocument.presentationml.slideLayout+xml"/>
  <Override PartName="/ppt/slideLayouts/slideLayout513.xml" ContentType="application/vnd.openxmlformats-officedocument.presentationml.slideLayout+xml"/>
  <Override PartName="/ppt/slideLayouts/slideLayout514.xml" ContentType="application/vnd.openxmlformats-officedocument.presentationml.slideLayout+xml"/>
  <Override PartName="/ppt/slideLayouts/slideLayout515.xml" ContentType="application/vnd.openxmlformats-officedocument.presentationml.slideLayout+xml"/>
  <Override PartName="/ppt/slideLayouts/slideLayout516.xml" ContentType="application/vnd.openxmlformats-officedocument.presentationml.slideLayout+xml"/>
  <Override PartName="/ppt/slideLayouts/slideLayout517.xml" ContentType="application/vnd.openxmlformats-officedocument.presentationml.slideLayout+xml"/>
  <Override PartName="/ppt/theme/theme47.xml" ContentType="application/vnd.openxmlformats-officedocument.theme+xml"/>
  <Override PartName="/ppt/slideLayouts/slideLayout518.xml" ContentType="application/vnd.openxmlformats-officedocument.presentationml.slideLayout+xml"/>
  <Override PartName="/ppt/slideLayouts/slideLayout519.xml" ContentType="application/vnd.openxmlformats-officedocument.presentationml.slideLayout+xml"/>
  <Override PartName="/ppt/slideLayouts/slideLayout520.xml" ContentType="application/vnd.openxmlformats-officedocument.presentationml.slideLayout+xml"/>
  <Override PartName="/ppt/slideLayouts/slideLayout521.xml" ContentType="application/vnd.openxmlformats-officedocument.presentationml.slideLayout+xml"/>
  <Override PartName="/ppt/slideLayouts/slideLayout522.xml" ContentType="application/vnd.openxmlformats-officedocument.presentationml.slideLayout+xml"/>
  <Override PartName="/ppt/slideLayouts/slideLayout523.xml" ContentType="application/vnd.openxmlformats-officedocument.presentationml.slideLayout+xml"/>
  <Override PartName="/ppt/slideLayouts/slideLayout524.xml" ContentType="application/vnd.openxmlformats-officedocument.presentationml.slideLayout+xml"/>
  <Override PartName="/ppt/slideLayouts/slideLayout525.xml" ContentType="application/vnd.openxmlformats-officedocument.presentationml.slideLayout+xml"/>
  <Override PartName="/ppt/slideLayouts/slideLayout526.xml" ContentType="application/vnd.openxmlformats-officedocument.presentationml.slideLayout+xml"/>
  <Override PartName="/ppt/slideLayouts/slideLayout527.xml" ContentType="application/vnd.openxmlformats-officedocument.presentationml.slideLayout+xml"/>
  <Override PartName="/ppt/slideLayouts/slideLayout528.xml" ContentType="application/vnd.openxmlformats-officedocument.presentationml.slideLayout+xml"/>
  <Override PartName="/ppt/theme/theme48.xml" ContentType="application/vnd.openxmlformats-officedocument.theme+xml"/>
  <Override PartName="/ppt/slideLayouts/slideLayout529.xml" ContentType="application/vnd.openxmlformats-officedocument.presentationml.slideLayout+xml"/>
  <Override PartName="/ppt/slideLayouts/slideLayout530.xml" ContentType="application/vnd.openxmlformats-officedocument.presentationml.slideLayout+xml"/>
  <Override PartName="/ppt/slideLayouts/slideLayout531.xml" ContentType="application/vnd.openxmlformats-officedocument.presentationml.slideLayout+xml"/>
  <Override PartName="/ppt/slideLayouts/slideLayout532.xml" ContentType="application/vnd.openxmlformats-officedocument.presentationml.slideLayout+xml"/>
  <Override PartName="/ppt/slideLayouts/slideLayout533.xml" ContentType="application/vnd.openxmlformats-officedocument.presentationml.slideLayout+xml"/>
  <Override PartName="/ppt/slideLayouts/slideLayout534.xml" ContentType="application/vnd.openxmlformats-officedocument.presentationml.slideLayout+xml"/>
  <Override PartName="/ppt/slideLayouts/slideLayout535.xml" ContentType="application/vnd.openxmlformats-officedocument.presentationml.slideLayout+xml"/>
  <Override PartName="/ppt/slideLayouts/slideLayout536.xml" ContentType="application/vnd.openxmlformats-officedocument.presentationml.slideLayout+xml"/>
  <Override PartName="/ppt/slideLayouts/slideLayout537.xml" ContentType="application/vnd.openxmlformats-officedocument.presentationml.slideLayout+xml"/>
  <Override PartName="/ppt/slideLayouts/slideLayout538.xml" ContentType="application/vnd.openxmlformats-officedocument.presentationml.slideLayout+xml"/>
  <Override PartName="/ppt/slideLayouts/slideLayout539.xml" ContentType="application/vnd.openxmlformats-officedocument.presentationml.slideLayout+xml"/>
  <Override PartName="/ppt/theme/theme49.xml" ContentType="application/vnd.openxmlformats-officedocument.theme+xml"/>
  <Override PartName="/ppt/slideLayouts/slideLayout540.xml" ContentType="application/vnd.openxmlformats-officedocument.presentationml.slideLayout+xml"/>
  <Override PartName="/ppt/slideLayouts/slideLayout541.xml" ContentType="application/vnd.openxmlformats-officedocument.presentationml.slideLayout+xml"/>
  <Override PartName="/ppt/slideLayouts/slideLayout542.xml" ContentType="application/vnd.openxmlformats-officedocument.presentationml.slideLayout+xml"/>
  <Override PartName="/ppt/slideLayouts/slideLayout543.xml" ContentType="application/vnd.openxmlformats-officedocument.presentationml.slideLayout+xml"/>
  <Override PartName="/ppt/slideLayouts/slideLayout544.xml" ContentType="application/vnd.openxmlformats-officedocument.presentationml.slideLayout+xml"/>
  <Override PartName="/ppt/slideLayouts/slideLayout545.xml" ContentType="application/vnd.openxmlformats-officedocument.presentationml.slideLayout+xml"/>
  <Override PartName="/ppt/slideLayouts/slideLayout546.xml" ContentType="application/vnd.openxmlformats-officedocument.presentationml.slideLayout+xml"/>
  <Override PartName="/ppt/slideLayouts/slideLayout547.xml" ContentType="application/vnd.openxmlformats-officedocument.presentationml.slideLayout+xml"/>
  <Override PartName="/ppt/slideLayouts/slideLayout548.xml" ContentType="application/vnd.openxmlformats-officedocument.presentationml.slideLayout+xml"/>
  <Override PartName="/ppt/slideLayouts/slideLayout549.xml" ContentType="application/vnd.openxmlformats-officedocument.presentationml.slideLayout+xml"/>
  <Override PartName="/ppt/slideLayouts/slideLayout550.xml" ContentType="application/vnd.openxmlformats-officedocument.presentationml.slideLayout+xml"/>
  <Override PartName="/ppt/theme/theme50.xml" ContentType="application/vnd.openxmlformats-officedocument.theme+xml"/>
  <Override PartName="/ppt/slideLayouts/slideLayout551.xml" ContentType="application/vnd.openxmlformats-officedocument.presentationml.slideLayout+xml"/>
  <Override PartName="/ppt/slideLayouts/slideLayout552.xml" ContentType="application/vnd.openxmlformats-officedocument.presentationml.slideLayout+xml"/>
  <Override PartName="/ppt/slideLayouts/slideLayout553.xml" ContentType="application/vnd.openxmlformats-officedocument.presentationml.slideLayout+xml"/>
  <Override PartName="/ppt/slideLayouts/slideLayout554.xml" ContentType="application/vnd.openxmlformats-officedocument.presentationml.slideLayout+xml"/>
  <Override PartName="/ppt/slideLayouts/slideLayout555.xml" ContentType="application/vnd.openxmlformats-officedocument.presentationml.slideLayout+xml"/>
  <Override PartName="/ppt/slideLayouts/slideLayout556.xml" ContentType="application/vnd.openxmlformats-officedocument.presentationml.slideLayout+xml"/>
  <Override PartName="/ppt/slideLayouts/slideLayout557.xml" ContentType="application/vnd.openxmlformats-officedocument.presentationml.slideLayout+xml"/>
  <Override PartName="/ppt/slideLayouts/slideLayout558.xml" ContentType="application/vnd.openxmlformats-officedocument.presentationml.slideLayout+xml"/>
  <Override PartName="/ppt/slideLayouts/slideLayout559.xml" ContentType="application/vnd.openxmlformats-officedocument.presentationml.slideLayout+xml"/>
  <Override PartName="/ppt/slideLayouts/slideLayout560.xml" ContentType="application/vnd.openxmlformats-officedocument.presentationml.slideLayout+xml"/>
  <Override PartName="/ppt/slideLayouts/slideLayout561.xml" ContentType="application/vnd.openxmlformats-officedocument.presentationml.slideLayout+xml"/>
  <Override PartName="/ppt/theme/theme51.xml" ContentType="application/vnd.openxmlformats-officedocument.theme+xml"/>
  <Override PartName="/ppt/slideLayouts/slideLayout562.xml" ContentType="application/vnd.openxmlformats-officedocument.presentationml.slideLayout+xml"/>
  <Override PartName="/ppt/slideLayouts/slideLayout563.xml" ContentType="application/vnd.openxmlformats-officedocument.presentationml.slideLayout+xml"/>
  <Override PartName="/ppt/slideLayouts/slideLayout564.xml" ContentType="application/vnd.openxmlformats-officedocument.presentationml.slideLayout+xml"/>
  <Override PartName="/ppt/slideLayouts/slideLayout565.xml" ContentType="application/vnd.openxmlformats-officedocument.presentationml.slideLayout+xml"/>
  <Override PartName="/ppt/slideLayouts/slideLayout566.xml" ContentType="application/vnd.openxmlformats-officedocument.presentationml.slideLayout+xml"/>
  <Override PartName="/ppt/slideLayouts/slideLayout567.xml" ContentType="application/vnd.openxmlformats-officedocument.presentationml.slideLayout+xml"/>
  <Override PartName="/ppt/slideLayouts/slideLayout568.xml" ContentType="application/vnd.openxmlformats-officedocument.presentationml.slideLayout+xml"/>
  <Override PartName="/ppt/slideLayouts/slideLayout569.xml" ContentType="application/vnd.openxmlformats-officedocument.presentationml.slideLayout+xml"/>
  <Override PartName="/ppt/slideLayouts/slideLayout570.xml" ContentType="application/vnd.openxmlformats-officedocument.presentationml.slideLayout+xml"/>
  <Override PartName="/ppt/slideLayouts/slideLayout571.xml" ContentType="application/vnd.openxmlformats-officedocument.presentationml.slideLayout+xml"/>
  <Override PartName="/ppt/slideLayouts/slideLayout572.xml" ContentType="application/vnd.openxmlformats-officedocument.presentationml.slideLayout+xml"/>
  <Override PartName="/ppt/theme/theme52.xml" ContentType="application/vnd.openxmlformats-officedocument.theme+xml"/>
  <Override PartName="/ppt/slideLayouts/slideLayout573.xml" ContentType="application/vnd.openxmlformats-officedocument.presentationml.slideLayout+xml"/>
  <Override PartName="/ppt/slideLayouts/slideLayout574.xml" ContentType="application/vnd.openxmlformats-officedocument.presentationml.slideLayout+xml"/>
  <Override PartName="/ppt/slideLayouts/slideLayout575.xml" ContentType="application/vnd.openxmlformats-officedocument.presentationml.slideLayout+xml"/>
  <Override PartName="/ppt/slideLayouts/slideLayout576.xml" ContentType="application/vnd.openxmlformats-officedocument.presentationml.slideLayout+xml"/>
  <Override PartName="/ppt/slideLayouts/slideLayout577.xml" ContentType="application/vnd.openxmlformats-officedocument.presentationml.slideLayout+xml"/>
  <Override PartName="/ppt/slideLayouts/slideLayout578.xml" ContentType="application/vnd.openxmlformats-officedocument.presentationml.slideLayout+xml"/>
  <Override PartName="/ppt/slideLayouts/slideLayout579.xml" ContentType="application/vnd.openxmlformats-officedocument.presentationml.slideLayout+xml"/>
  <Override PartName="/ppt/slideLayouts/slideLayout580.xml" ContentType="application/vnd.openxmlformats-officedocument.presentationml.slideLayout+xml"/>
  <Override PartName="/ppt/slideLayouts/slideLayout581.xml" ContentType="application/vnd.openxmlformats-officedocument.presentationml.slideLayout+xml"/>
  <Override PartName="/ppt/slideLayouts/slideLayout582.xml" ContentType="application/vnd.openxmlformats-officedocument.presentationml.slideLayout+xml"/>
  <Override PartName="/ppt/slideLayouts/slideLayout583.xml" ContentType="application/vnd.openxmlformats-officedocument.presentationml.slideLayout+xml"/>
  <Override PartName="/ppt/theme/theme53.xml" ContentType="application/vnd.openxmlformats-officedocument.theme+xml"/>
  <Override PartName="/ppt/slideLayouts/slideLayout584.xml" ContentType="application/vnd.openxmlformats-officedocument.presentationml.slideLayout+xml"/>
  <Override PartName="/ppt/slideLayouts/slideLayout585.xml" ContentType="application/vnd.openxmlformats-officedocument.presentationml.slideLayout+xml"/>
  <Override PartName="/ppt/slideLayouts/slideLayout586.xml" ContentType="application/vnd.openxmlformats-officedocument.presentationml.slideLayout+xml"/>
  <Override PartName="/ppt/slideLayouts/slideLayout587.xml" ContentType="application/vnd.openxmlformats-officedocument.presentationml.slideLayout+xml"/>
  <Override PartName="/ppt/slideLayouts/slideLayout588.xml" ContentType="application/vnd.openxmlformats-officedocument.presentationml.slideLayout+xml"/>
  <Override PartName="/ppt/slideLayouts/slideLayout589.xml" ContentType="application/vnd.openxmlformats-officedocument.presentationml.slideLayout+xml"/>
  <Override PartName="/ppt/slideLayouts/slideLayout590.xml" ContentType="application/vnd.openxmlformats-officedocument.presentationml.slideLayout+xml"/>
  <Override PartName="/ppt/slideLayouts/slideLayout591.xml" ContentType="application/vnd.openxmlformats-officedocument.presentationml.slideLayout+xml"/>
  <Override PartName="/ppt/slideLayouts/slideLayout592.xml" ContentType="application/vnd.openxmlformats-officedocument.presentationml.slideLayout+xml"/>
  <Override PartName="/ppt/slideLayouts/slideLayout593.xml" ContentType="application/vnd.openxmlformats-officedocument.presentationml.slideLayout+xml"/>
  <Override PartName="/ppt/slideLayouts/slideLayout594.xml" ContentType="application/vnd.openxmlformats-officedocument.presentationml.slideLayout+xml"/>
  <Override PartName="/ppt/theme/theme54.xml" ContentType="application/vnd.openxmlformats-officedocument.theme+xml"/>
  <Override PartName="/ppt/slideLayouts/slideLayout595.xml" ContentType="application/vnd.openxmlformats-officedocument.presentationml.slideLayout+xml"/>
  <Override PartName="/ppt/slideLayouts/slideLayout596.xml" ContentType="application/vnd.openxmlformats-officedocument.presentationml.slideLayout+xml"/>
  <Override PartName="/ppt/slideLayouts/slideLayout597.xml" ContentType="application/vnd.openxmlformats-officedocument.presentationml.slideLayout+xml"/>
  <Override PartName="/ppt/slideLayouts/slideLayout598.xml" ContentType="application/vnd.openxmlformats-officedocument.presentationml.slideLayout+xml"/>
  <Override PartName="/ppt/slideLayouts/slideLayout599.xml" ContentType="application/vnd.openxmlformats-officedocument.presentationml.slideLayout+xml"/>
  <Override PartName="/ppt/slideLayouts/slideLayout600.xml" ContentType="application/vnd.openxmlformats-officedocument.presentationml.slideLayout+xml"/>
  <Override PartName="/ppt/slideLayouts/slideLayout601.xml" ContentType="application/vnd.openxmlformats-officedocument.presentationml.slideLayout+xml"/>
  <Override PartName="/ppt/slideLayouts/slideLayout602.xml" ContentType="application/vnd.openxmlformats-officedocument.presentationml.slideLayout+xml"/>
  <Override PartName="/ppt/slideLayouts/slideLayout603.xml" ContentType="application/vnd.openxmlformats-officedocument.presentationml.slideLayout+xml"/>
  <Override PartName="/ppt/slideLayouts/slideLayout604.xml" ContentType="application/vnd.openxmlformats-officedocument.presentationml.slideLayout+xml"/>
  <Override PartName="/ppt/slideLayouts/slideLayout605.xml" ContentType="application/vnd.openxmlformats-officedocument.presentationml.slideLayout+xml"/>
  <Override PartName="/ppt/theme/theme55.xml" ContentType="application/vnd.openxmlformats-officedocument.theme+xml"/>
  <Override PartName="/ppt/slideLayouts/slideLayout606.xml" ContentType="application/vnd.openxmlformats-officedocument.presentationml.slideLayout+xml"/>
  <Override PartName="/ppt/slideLayouts/slideLayout607.xml" ContentType="application/vnd.openxmlformats-officedocument.presentationml.slideLayout+xml"/>
  <Override PartName="/ppt/slideLayouts/slideLayout608.xml" ContentType="application/vnd.openxmlformats-officedocument.presentationml.slideLayout+xml"/>
  <Override PartName="/ppt/slideLayouts/slideLayout609.xml" ContentType="application/vnd.openxmlformats-officedocument.presentationml.slideLayout+xml"/>
  <Override PartName="/ppt/slideLayouts/slideLayout610.xml" ContentType="application/vnd.openxmlformats-officedocument.presentationml.slideLayout+xml"/>
  <Override PartName="/ppt/slideLayouts/slideLayout611.xml" ContentType="application/vnd.openxmlformats-officedocument.presentationml.slideLayout+xml"/>
  <Override PartName="/ppt/slideLayouts/slideLayout612.xml" ContentType="application/vnd.openxmlformats-officedocument.presentationml.slideLayout+xml"/>
  <Override PartName="/ppt/slideLayouts/slideLayout613.xml" ContentType="application/vnd.openxmlformats-officedocument.presentationml.slideLayout+xml"/>
  <Override PartName="/ppt/slideLayouts/slideLayout614.xml" ContentType="application/vnd.openxmlformats-officedocument.presentationml.slideLayout+xml"/>
  <Override PartName="/ppt/slideLayouts/slideLayout615.xml" ContentType="application/vnd.openxmlformats-officedocument.presentationml.slideLayout+xml"/>
  <Override PartName="/ppt/slideLayouts/slideLayout616.xml" ContentType="application/vnd.openxmlformats-officedocument.presentationml.slideLayout+xml"/>
  <Override PartName="/ppt/theme/theme56.xml" ContentType="application/vnd.openxmlformats-officedocument.theme+xml"/>
  <Override PartName="/ppt/slideLayouts/slideLayout617.xml" ContentType="application/vnd.openxmlformats-officedocument.presentationml.slideLayout+xml"/>
  <Override PartName="/ppt/slideLayouts/slideLayout618.xml" ContentType="application/vnd.openxmlformats-officedocument.presentationml.slideLayout+xml"/>
  <Override PartName="/ppt/slideLayouts/slideLayout619.xml" ContentType="application/vnd.openxmlformats-officedocument.presentationml.slideLayout+xml"/>
  <Override PartName="/ppt/slideLayouts/slideLayout620.xml" ContentType="application/vnd.openxmlformats-officedocument.presentationml.slideLayout+xml"/>
  <Override PartName="/ppt/slideLayouts/slideLayout621.xml" ContentType="application/vnd.openxmlformats-officedocument.presentationml.slideLayout+xml"/>
  <Override PartName="/ppt/slideLayouts/slideLayout622.xml" ContentType="application/vnd.openxmlformats-officedocument.presentationml.slideLayout+xml"/>
  <Override PartName="/ppt/slideLayouts/slideLayout623.xml" ContentType="application/vnd.openxmlformats-officedocument.presentationml.slideLayout+xml"/>
  <Override PartName="/ppt/slideLayouts/slideLayout624.xml" ContentType="application/vnd.openxmlformats-officedocument.presentationml.slideLayout+xml"/>
  <Override PartName="/ppt/slideLayouts/slideLayout625.xml" ContentType="application/vnd.openxmlformats-officedocument.presentationml.slideLayout+xml"/>
  <Override PartName="/ppt/slideLayouts/slideLayout626.xml" ContentType="application/vnd.openxmlformats-officedocument.presentationml.slideLayout+xml"/>
  <Override PartName="/ppt/slideLayouts/slideLayout627.xml" ContentType="application/vnd.openxmlformats-officedocument.presentationml.slideLayout+xml"/>
  <Override PartName="/ppt/theme/theme57.xml" ContentType="application/vnd.openxmlformats-officedocument.theme+xml"/>
  <Override PartName="/ppt/slideLayouts/slideLayout628.xml" ContentType="application/vnd.openxmlformats-officedocument.presentationml.slideLayout+xml"/>
  <Override PartName="/ppt/slideLayouts/slideLayout629.xml" ContentType="application/vnd.openxmlformats-officedocument.presentationml.slideLayout+xml"/>
  <Override PartName="/ppt/slideLayouts/slideLayout630.xml" ContentType="application/vnd.openxmlformats-officedocument.presentationml.slideLayout+xml"/>
  <Override PartName="/ppt/slideLayouts/slideLayout631.xml" ContentType="application/vnd.openxmlformats-officedocument.presentationml.slideLayout+xml"/>
  <Override PartName="/ppt/slideLayouts/slideLayout632.xml" ContentType="application/vnd.openxmlformats-officedocument.presentationml.slideLayout+xml"/>
  <Override PartName="/ppt/slideLayouts/slideLayout633.xml" ContentType="application/vnd.openxmlformats-officedocument.presentationml.slideLayout+xml"/>
  <Override PartName="/ppt/slideLayouts/slideLayout634.xml" ContentType="application/vnd.openxmlformats-officedocument.presentationml.slideLayout+xml"/>
  <Override PartName="/ppt/slideLayouts/slideLayout635.xml" ContentType="application/vnd.openxmlformats-officedocument.presentationml.slideLayout+xml"/>
  <Override PartName="/ppt/slideLayouts/slideLayout636.xml" ContentType="application/vnd.openxmlformats-officedocument.presentationml.slideLayout+xml"/>
  <Override PartName="/ppt/slideLayouts/slideLayout637.xml" ContentType="application/vnd.openxmlformats-officedocument.presentationml.slideLayout+xml"/>
  <Override PartName="/ppt/slideLayouts/slideLayout638.xml" ContentType="application/vnd.openxmlformats-officedocument.presentationml.slideLayout+xml"/>
  <Override PartName="/ppt/theme/theme58.xml" ContentType="application/vnd.openxmlformats-officedocument.theme+xml"/>
  <Override PartName="/ppt/slideLayouts/slideLayout639.xml" ContentType="application/vnd.openxmlformats-officedocument.presentationml.slideLayout+xml"/>
  <Override PartName="/ppt/slideLayouts/slideLayout640.xml" ContentType="application/vnd.openxmlformats-officedocument.presentationml.slideLayout+xml"/>
  <Override PartName="/ppt/slideLayouts/slideLayout641.xml" ContentType="application/vnd.openxmlformats-officedocument.presentationml.slideLayout+xml"/>
  <Override PartName="/ppt/slideLayouts/slideLayout642.xml" ContentType="application/vnd.openxmlformats-officedocument.presentationml.slideLayout+xml"/>
  <Override PartName="/ppt/slideLayouts/slideLayout643.xml" ContentType="application/vnd.openxmlformats-officedocument.presentationml.slideLayout+xml"/>
  <Override PartName="/ppt/slideLayouts/slideLayout644.xml" ContentType="application/vnd.openxmlformats-officedocument.presentationml.slideLayout+xml"/>
  <Override PartName="/ppt/slideLayouts/slideLayout645.xml" ContentType="application/vnd.openxmlformats-officedocument.presentationml.slideLayout+xml"/>
  <Override PartName="/ppt/slideLayouts/slideLayout646.xml" ContentType="application/vnd.openxmlformats-officedocument.presentationml.slideLayout+xml"/>
  <Override PartName="/ppt/slideLayouts/slideLayout647.xml" ContentType="application/vnd.openxmlformats-officedocument.presentationml.slideLayout+xml"/>
  <Override PartName="/ppt/slideLayouts/slideLayout648.xml" ContentType="application/vnd.openxmlformats-officedocument.presentationml.slideLayout+xml"/>
  <Override PartName="/ppt/slideLayouts/slideLayout649.xml" ContentType="application/vnd.openxmlformats-officedocument.presentationml.slideLayout+xml"/>
  <Override PartName="/ppt/theme/theme59.xml" ContentType="application/vnd.openxmlformats-officedocument.theme+xml"/>
  <Override PartName="/ppt/slideLayouts/slideLayout650.xml" ContentType="application/vnd.openxmlformats-officedocument.presentationml.slideLayout+xml"/>
  <Override PartName="/ppt/slideLayouts/slideLayout651.xml" ContentType="application/vnd.openxmlformats-officedocument.presentationml.slideLayout+xml"/>
  <Override PartName="/ppt/slideLayouts/slideLayout652.xml" ContentType="application/vnd.openxmlformats-officedocument.presentationml.slideLayout+xml"/>
  <Override PartName="/ppt/slideLayouts/slideLayout653.xml" ContentType="application/vnd.openxmlformats-officedocument.presentationml.slideLayout+xml"/>
  <Override PartName="/ppt/slideLayouts/slideLayout654.xml" ContentType="application/vnd.openxmlformats-officedocument.presentationml.slideLayout+xml"/>
  <Override PartName="/ppt/slideLayouts/slideLayout655.xml" ContentType="application/vnd.openxmlformats-officedocument.presentationml.slideLayout+xml"/>
  <Override PartName="/ppt/slideLayouts/slideLayout656.xml" ContentType="application/vnd.openxmlformats-officedocument.presentationml.slideLayout+xml"/>
  <Override PartName="/ppt/slideLayouts/slideLayout657.xml" ContentType="application/vnd.openxmlformats-officedocument.presentationml.slideLayout+xml"/>
  <Override PartName="/ppt/slideLayouts/slideLayout658.xml" ContentType="application/vnd.openxmlformats-officedocument.presentationml.slideLayout+xml"/>
  <Override PartName="/ppt/slideLayouts/slideLayout659.xml" ContentType="application/vnd.openxmlformats-officedocument.presentationml.slideLayout+xml"/>
  <Override PartName="/ppt/slideLayouts/slideLayout660.xml" ContentType="application/vnd.openxmlformats-officedocument.presentationml.slideLayout+xml"/>
  <Override PartName="/ppt/theme/theme60.xml" ContentType="application/vnd.openxmlformats-officedocument.theme+xml"/>
  <Override PartName="/ppt/slideLayouts/slideLayout661.xml" ContentType="application/vnd.openxmlformats-officedocument.presentationml.slideLayout+xml"/>
  <Override PartName="/ppt/slideLayouts/slideLayout662.xml" ContentType="application/vnd.openxmlformats-officedocument.presentationml.slideLayout+xml"/>
  <Override PartName="/ppt/slideLayouts/slideLayout663.xml" ContentType="application/vnd.openxmlformats-officedocument.presentationml.slideLayout+xml"/>
  <Override PartName="/ppt/slideLayouts/slideLayout664.xml" ContentType="application/vnd.openxmlformats-officedocument.presentationml.slideLayout+xml"/>
  <Override PartName="/ppt/slideLayouts/slideLayout665.xml" ContentType="application/vnd.openxmlformats-officedocument.presentationml.slideLayout+xml"/>
  <Override PartName="/ppt/slideLayouts/slideLayout666.xml" ContentType="application/vnd.openxmlformats-officedocument.presentationml.slideLayout+xml"/>
  <Override PartName="/ppt/slideLayouts/slideLayout667.xml" ContentType="application/vnd.openxmlformats-officedocument.presentationml.slideLayout+xml"/>
  <Override PartName="/ppt/slideLayouts/slideLayout668.xml" ContentType="application/vnd.openxmlformats-officedocument.presentationml.slideLayout+xml"/>
  <Override PartName="/ppt/slideLayouts/slideLayout669.xml" ContentType="application/vnd.openxmlformats-officedocument.presentationml.slideLayout+xml"/>
  <Override PartName="/ppt/slideLayouts/slideLayout670.xml" ContentType="application/vnd.openxmlformats-officedocument.presentationml.slideLayout+xml"/>
  <Override PartName="/ppt/slideLayouts/slideLayout671.xml" ContentType="application/vnd.openxmlformats-officedocument.presentationml.slideLayout+xml"/>
  <Override PartName="/ppt/theme/theme61.xml" ContentType="application/vnd.openxmlformats-officedocument.theme+xml"/>
  <Override PartName="/ppt/slideLayouts/slideLayout672.xml" ContentType="application/vnd.openxmlformats-officedocument.presentationml.slideLayout+xml"/>
  <Override PartName="/ppt/slideLayouts/slideLayout673.xml" ContentType="application/vnd.openxmlformats-officedocument.presentationml.slideLayout+xml"/>
  <Override PartName="/ppt/slideLayouts/slideLayout674.xml" ContentType="application/vnd.openxmlformats-officedocument.presentationml.slideLayout+xml"/>
  <Override PartName="/ppt/slideLayouts/slideLayout675.xml" ContentType="application/vnd.openxmlformats-officedocument.presentationml.slideLayout+xml"/>
  <Override PartName="/ppt/slideLayouts/slideLayout676.xml" ContentType="application/vnd.openxmlformats-officedocument.presentationml.slideLayout+xml"/>
  <Override PartName="/ppt/slideLayouts/slideLayout677.xml" ContentType="application/vnd.openxmlformats-officedocument.presentationml.slideLayout+xml"/>
  <Override PartName="/ppt/slideLayouts/slideLayout678.xml" ContentType="application/vnd.openxmlformats-officedocument.presentationml.slideLayout+xml"/>
  <Override PartName="/ppt/slideLayouts/slideLayout679.xml" ContentType="application/vnd.openxmlformats-officedocument.presentationml.slideLayout+xml"/>
  <Override PartName="/ppt/slideLayouts/slideLayout680.xml" ContentType="application/vnd.openxmlformats-officedocument.presentationml.slideLayout+xml"/>
  <Override PartName="/ppt/slideLayouts/slideLayout681.xml" ContentType="application/vnd.openxmlformats-officedocument.presentationml.slideLayout+xml"/>
  <Override PartName="/ppt/slideLayouts/slideLayout682.xml" ContentType="application/vnd.openxmlformats-officedocument.presentationml.slideLayout+xml"/>
  <Override PartName="/ppt/theme/theme62.xml" ContentType="application/vnd.openxmlformats-officedocument.theme+xml"/>
  <Override PartName="/ppt/slideLayouts/slideLayout683.xml" ContentType="application/vnd.openxmlformats-officedocument.presentationml.slideLayout+xml"/>
  <Override PartName="/ppt/slideLayouts/slideLayout684.xml" ContentType="application/vnd.openxmlformats-officedocument.presentationml.slideLayout+xml"/>
  <Override PartName="/ppt/slideLayouts/slideLayout685.xml" ContentType="application/vnd.openxmlformats-officedocument.presentationml.slideLayout+xml"/>
  <Override PartName="/ppt/slideLayouts/slideLayout686.xml" ContentType="application/vnd.openxmlformats-officedocument.presentationml.slideLayout+xml"/>
  <Override PartName="/ppt/slideLayouts/slideLayout687.xml" ContentType="application/vnd.openxmlformats-officedocument.presentationml.slideLayout+xml"/>
  <Override PartName="/ppt/slideLayouts/slideLayout688.xml" ContentType="application/vnd.openxmlformats-officedocument.presentationml.slideLayout+xml"/>
  <Override PartName="/ppt/slideLayouts/slideLayout689.xml" ContentType="application/vnd.openxmlformats-officedocument.presentationml.slideLayout+xml"/>
  <Override PartName="/ppt/slideLayouts/slideLayout690.xml" ContentType="application/vnd.openxmlformats-officedocument.presentationml.slideLayout+xml"/>
  <Override PartName="/ppt/slideLayouts/slideLayout691.xml" ContentType="application/vnd.openxmlformats-officedocument.presentationml.slideLayout+xml"/>
  <Override PartName="/ppt/slideLayouts/slideLayout692.xml" ContentType="application/vnd.openxmlformats-officedocument.presentationml.slideLayout+xml"/>
  <Override PartName="/ppt/slideLayouts/slideLayout693.xml" ContentType="application/vnd.openxmlformats-officedocument.presentationml.slideLayout+xml"/>
  <Override PartName="/ppt/theme/theme63.xml" ContentType="application/vnd.openxmlformats-officedocument.theme+xml"/>
  <Override PartName="/ppt/slideLayouts/slideLayout694.xml" ContentType="application/vnd.openxmlformats-officedocument.presentationml.slideLayout+xml"/>
  <Override PartName="/ppt/slideLayouts/slideLayout695.xml" ContentType="application/vnd.openxmlformats-officedocument.presentationml.slideLayout+xml"/>
  <Override PartName="/ppt/slideLayouts/slideLayout696.xml" ContentType="application/vnd.openxmlformats-officedocument.presentationml.slideLayout+xml"/>
  <Override PartName="/ppt/slideLayouts/slideLayout697.xml" ContentType="application/vnd.openxmlformats-officedocument.presentationml.slideLayout+xml"/>
  <Override PartName="/ppt/slideLayouts/slideLayout698.xml" ContentType="application/vnd.openxmlformats-officedocument.presentationml.slideLayout+xml"/>
  <Override PartName="/ppt/slideLayouts/slideLayout699.xml" ContentType="application/vnd.openxmlformats-officedocument.presentationml.slideLayout+xml"/>
  <Override PartName="/ppt/slideLayouts/slideLayout700.xml" ContentType="application/vnd.openxmlformats-officedocument.presentationml.slideLayout+xml"/>
  <Override PartName="/ppt/slideLayouts/slideLayout701.xml" ContentType="application/vnd.openxmlformats-officedocument.presentationml.slideLayout+xml"/>
  <Override PartName="/ppt/slideLayouts/slideLayout702.xml" ContentType="application/vnd.openxmlformats-officedocument.presentationml.slideLayout+xml"/>
  <Override PartName="/ppt/slideLayouts/slideLayout703.xml" ContentType="application/vnd.openxmlformats-officedocument.presentationml.slideLayout+xml"/>
  <Override PartName="/ppt/slideLayouts/slideLayout704.xml" ContentType="application/vnd.openxmlformats-officedocument.presentationml.slideLayout+xml"/>
  <Override PartName="/ppt/theme/theme64.xml" ContentType="application/vnd.openxmlformats-officedocument.theme+xml"/>
  <Override PartName="/ppt/theme/theme65.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00.xml" ContentType="application/vnd.openxmlformats-officedocument.presentationml.tags+xml"/>
  <Override PartName="/ppt/tags/tag501.xml" ContentType="application/vnd.openxmlformats-officedocument.presentationml.tags+xml"/>
  <Override PartName="/ppt/tags/tag502.xml" ContentType="application/vnd.openxmlformats-officedocument.presentationml.tags+xml"/>
  <Override PartName="/ppt/tags/tag503.xml" ContentType="application/vnd.openxmlformats-officedocument.presentationml.tags+xml"/>
  <Override PartName="/ppt/tags/tag504.xml" ContentType="application/vnd.openxmlformats-officedocument.presentationml.tags+xml"/>
  <Override PartName="/ppt/tags/tag505.xml" ContentType="application/vnd.openxmlformats-officedocument.presentationml.tags+xml"/>
  <Override PartName="/ppt/tags/tag506.xml" ContentType="application/vnd.openxmlformats-officedocument.presentationml.tags+xml"/>
  <Override PartName="/ppt/tags/tag507.xml" ContentType="application/vnd.openxmlformats-officedocument.presentationml.tags+xml"/>
  <Override PartName="/ppt/tags/tag508.xml" ContentType="application/vnd.openxmlformats-officedocument.presentationml.tags+xml"/>
  <Override PartName="/ppt/tags/tag509.xml" ContentType="application/vnd.openxmlformats-officedocument.presentationml.tags+xml"/>
  <Override PartName="/ppt/tags/tag510.xml" ContentType="application/vnd.openxmlformats-officedocument.presentationml.tags+xml"/>
  <Override PartName="/ppt/tags/tag511.xml" ContentType="application/vnd.openxmlformats-officedocument.presentationml.tags+xml"/>
  <Override PartName="/ppt/tags/tag512.xml" ContentType="application/vnd.openxmlformats-officedocument.presentationml.tags+xml"/>
  <Override PartName="/ppt/tags/tag513.xml" ContentType="application/vnd.openxmlformats-officedocument.presentationml.tags+xml"/>
  <Override PartName="/ppt/tags/tag514.xml" ContentType="application/vnd.openxmlformats-officedocument.presentationml.tags+xml"/>
  <Override PartName="/ppt/tags/tag515.xml" ContentType="application/vnd.openxmlformats-officedocument.presentationml.tags+xml"/>
  <Override PartName="/ppt/tags/tag516.xml" ContentType="application/vnd.openxmlformats-officedocument.presentationml.tags+xml"/>
  <Override PartName="/ppt/tags/tag517.xml" ContentType="application/vnd.openxmlformats-officedocument.presentationml.tags+xml"/>
  <Override PartName="/ppt/tags/tag518.xml" ContentType="application/vnd.openxmlformats-officedocument.presentationml.tags+xml"/>
  <Override PartName="/ppt/tags/tag519.xml" ContentType="application/vnd.openxmlformats-officedocument.presentationml.tags+xml"/>
  <Override PartName="/ppt/tags/tag520.xml" ContentType="application/vnd.openxmlformats-officedocument.presentationml.tags+xml"/>
  <Override PartName="/ppt/tags/tag521.xml" ContentType="application/vnd.openxmlformats-officedocument.presentationml.tags+xml"/>
  <Override PartName="/ppt/tags/tag522.xml" ContentType="application/vnd.openxmlformats-officedocument.presentationml.tags+xml"/>
  <Override PartName="/ppt/tags/tag523.xml" ContentType="application/vnd.openxmlformats-officedocument.presentationml.tags+xml"/>
  <Override PartName="/ppt/tags/tag524.xml" ContentType="application/vnd.openxmlformats-officedocument.presentationml.tags+xml"/>
  <Override PartName="/ppt/tags/tag525.xml" ContentType="application/vnd.openxmlformats-officedocument.presentationml.tags+xml"/>
  <Override PartName="/ppt/tags/tag526.xml" ContentType="application/vnd.openxmlformats-officedocument.presentationml.tags+xml"/>
  <Override PartName="/ppt/tags/tag527.xml" ContentType="application/vnd.openxmlformats-officedocument.presentationml.tags+xml"/>
  <Override PartName="/ppt/tags/tag528.xml" ContentType="application/vnd.openxmlformats-officedocument.presentationml.tags+xml"/>
  <Override PartName="/ppt/tags/tag529.xml" ContentType="application/vnd.openxmlformats-officedocument.presentationml.tags+xml"/>
  <Override PartName="/ppt/tags/tag530.xml" ContentType="application/vnd.openxmlformats-officedocument.presentationml.tags+xml"/>
  <Override PartName="/ppt/tags/tag531.xml" ContentType="application/vnd.openxmlformats-officedocument.presentationml.tags+xml"/>
  <Override PartName="/ppt/tags/tag532.xml" ContentType="application/vnd.openxmlformats-officedocument.presentationml.tags+xml"/>
  <Override PartName="/ppt/tags/tag533.xml" ContentType="application/vnd.openxmlformats-officedocument.presentationml.tags+xml"/>
  <Override PartName="/ppt/tags/tag534.xml" ContentType="application/vnd.openxmlformats-officedocument.presentationml.tags+xml"/>
  <Override PartName="/ppt/tags/tag535.xml" ContentType="application/vnd.openxmlformats-officedocument.presentationml.tags+xml"/>
  <Override PartName="/ppt/tags/tag536.xml" ContentType="application/vnd.openxmlformats-officedocument.presentationml.tags+xml"/>
  <Override PartName="/ppt/tags/tag537.xml" ContentType="application/vnd.openxmlformats-officedocument.presentationml.tags+xml"/>
  <Override PartName="/ppt/tags/tag538.xml" ContentType="application/vnd.openxmlformats-officedocument.presentationml.tags+xml"/>
  <Override PartName="/ppt/tags/tag539.xml" ContentType="application/vnd.openxmlformats-officedocument.presentationml.tags+xml"/>
  <Override PartName="/ppt/tags/tag540.xml" ContentType="application/vnd.openxmlformats-officedocument.presentationml.tags+xml"/>
  <Override PartName="/ppt/tags/tag541.xml" ContentType="application/vnd.openxmlformats-officedocument.presentationml.tags+xml"/>
  <Override PartName="/ppt/tags/tag542.xml" ContentType="application/vnd.openxmlformats-officedocument.presentationml.tags+xml"/>
  <Override PartName="/ppt/tags/tag543.xml" ContentType="application/vnd.openxmlformats-officedocument.presentationml.tags+xml"/>
  <Override PartName="/ppt/tags/tag544.xml" ContentType="application/vnd.openxmlformats-officedocument.presentationml.tags+xml"/>
  <Override PartName="/ppt/tags/tag545.xml" ContentType="application/vnd.openxmlformats-officedocument.presentationml.tags+xml"/>
  <Override PartName="/ppt/tags/tag546.xml" ContentType="application/vnd.openxmlformats-officedocument.presentationml.tags+xml"/>
  <Override PartName="/ppt/tags/tag547.xml" ContentType="application/vnd.openxmlformats-officedocument.presentationml.tags+xml"/>
  <Override PartName="/ppt/tags/tag548.xml" ContentType="application/vnd.openxmlformats-officedocument.presentationml.tags+xml"/>
  <Override PartName="/ppt/tags/tag549.xml" ContentType="application/vnd.openxmlformats-officedocument.presentationml.tags+xml"/>
  <Override PartName="/ppt/tags/tag550.xml" ContentType="application/vnd.openxmlformats-officedocument.presentationml.tags+xml"/>
  <Override PartName="/ppt/tags/tag551.xml" ContentType="application/vnd.openxmlformats-officedocument.presentationml.tags+xml"/>
  <Override PartName="/ppt/tags/tag552.xml" ContentType="application/vnd.openxmlformats-officedocument.presentationml.tags+xml"/>
  <Override PartName="/ppt/tags/tag553.xml" ContentType="application/vnd.openxmlformats-officedocument.presentationml.tags+xml"/>
  <Override PartName="/ppt/tags/tag554.xml" ContentType="application/vnd.openxmlformats-officedocument.presentationml.tags+xml"/>
  <Override PartName="/ppt/tags/tag555.xml" ContentType="application/vnd.openxmlformats-officedocument.presentationml.tags+xml"/>
  <Override PartName="/ppt/tags/tag556.xml" ContentType="application/vnd.openxmlformats-officedocument.presentationml.tags+xml"/>
  <Override PartName="/ppt/tags/tag557.xml" ContentType="application/vnd.openxmlformats-officedocument.presentationml.tags+xml"/>
  <Override PartName="/ppt/tags/tag558.xml" ContentType="application/vnd.openxmlformats-officedocument.presentationml.tags+xml"/>
  <Override PartName="/ppt/tags/tag559.xml" ContentType="application/vnd.openxmlformats-officedocument.presentationml.tags+xml"/>
  <Override PartName="/ppt/tags/tag560.xml" ContentType="application/vnd.openxmlformats-officedocument.presentationml.tags+xml"/>
  <Override PartName="/ppt/tags/tag561.xml" ContentType="application/vnd.openxmlformats-officedocument.presentationml.tags+xml"/>
  <Override PartName="/ppt/tags/tag562.xml" ContentType="application/vnd.openxmlformats-officedocument.presentationml.tags+xml"/>
  <Override PartName="/ppt/tags/tag563.xml" ContentType="application/vnd.openxmlformats-officedocument.presentationml.tags+xml"/>
  <Override PartName="/ppt/tags/tag564.xml" ContentType="application/vnd.openxmlformats-officedocument.presentationml.tags+xml"/>
  <Override PartName="/ppt/tags/tag565.xml" ContentType="application/vnd.openxmlformats-officedocument.presentationml.tags+xml"/>
  <Override PartName="/ppt/tags/tag566.xml" ContentType="application/vnd.openxmlformats-officedocument.presentationml.tags+xml"/>
  <Override PartName="/ppt/tags/tag567.xml" ContentType="application/vnd.openxmlformats-officedocument.presentationml.tags+xml"/>
  <Override PartName="/ppt/tags/tag568.xml" ContentType="application/vnd.openxmlformats-officedocument.presentationml.tags+xml"/>
  <Override PartName="/ppt/tags/tag569.xml" ContentType="application/vnd.openxmlformats-officedocument.presentationml.tags+xml"/>
  <Override PartName="/ppt/tags/tag570.xml" ContentType="application/vnd.openxmlformats-officedocument.presentationml.tags+xml"/>
  <Override PartName="/ppt/tags/tag571.xml" ContentType="application/vnd.openxmlformats-officedocument.presentationml.tags+xml"/>
  <Override PartName="/ppt/tags/tag572.xml" ContentType="application/vnd.openxmlformats-officedocument.presentationml.tags+xml"/>
  <Override PartName="/ppt/tags/tag573.xml" ContentType="application/vnd.openxmlformats-officedocument.presentationml.tags+xml"/>
  <Override PartName="/ppt/tags/tag574.xml" ContentType="application/vnd.openxmlformats-officedocument.presentationml.tags+xml"/>
  <Override PartName="/ppt/tags/tag575.xml" ContentType="application/vnd.openxmlformats-officedocument.presentationml.tags+xml"/>
  <Override PartName="/ppt/tags/tag576.xml" ContentType="application/vnd.openxmlformats-officedocument.presentationml.tags+xml"/>
  <Override PartName="/ppt/tags/tag577.xml" ContentType="application/vnd.openxmlformats-officedocument.presentationml.tags+xml"/>
  <Override PartName="/ppt/tags/tag578.xml" ContentType="application/vnd.openxmlformats-officedocument.presentationml.tags+xml"/>
  <Override PartName="/ppt/tags/tag579.xml" ContentType="application/vnd.openxmlformats-officedocument.presentationml.tags+xml"/>
  <Override PartName="/ppt/tags/tag580.xml" ContentType="application/vnd.openxmlformats-officedocument.presentationml.tags+xml"/>
  <Override PartName="/ppt/tags/tag581.xml" ContentType="application/vnd.openxmlformats-officedocument.presentationml.tags+xml"/>
  <Override PartName="/ppt/tags/tag582.xml" ContentType="application/vnd.openxmlformats-officedocument.presentationml.tags+xml"/>
  <Override PartName="/ppt/tags/tag583.xml" ContentType="application/vnd.openxmlformats-officedocument.presentationml.tags+xml"/>
  <Override PartName="/ppt/tags/tag584.xml" ContentType="application/vnd.openxmlformats-officedocument.presentationml.tags+xml"/>
  <Override PartName="/ppt/tags/tag585.xml" ContentType="application/vnd.openxmlformats-officedocument.presentationml.tags+xml"/>
  <Override PartName="/ppt/tags/tag586.xml" ContentType="application/vnd.openxmlformats-officedocument.presentationml.tags+xml"/>
  <Override PartName="/ppt/tags/tag587.xml" ContentType="application/vnd.openxmlformats-officedocument.presentationml.tags+xml"/>
  <Override PartName="/ppt/tags/tag588.xml" ContentType="application/vnd.openxmlformats-officedocument.presentationml.tags+xml"/>
  <Override PartName="/ppt/tags/tag589.xml" ContentType="application/vnd.openxmlformats-officedocument.presentationml.tags+xml"/>
  <Override PartName="/ppt/tags/tag590.xml" ContentType="application/vnd.openxmlformats-officedocument.presentationml.tags+xml"/>
  <Override PartName="/ppt/tags/tag591.xml" ContentType="application/vnd.openxmlformats-officedocument.presentationml.tags+xml"/>
  <Override PartName="/ppt/tags/tag592.xml" ContentType="application/vnd.openxmlformats-officedocument.presentationml.tags+xml"/>
  <Override PartName="/ppt/tags/tag593.xml" ContentType="application/vnd.openxmlformats-officedocument.presentationml.tags+xml"/>
  <Override PartName="/ppt/tags/tag594.xml" ContentType="application/vnd.openxmlformats-officedocument.presentationml.tags+xml"/>
  <Override PartName="/ppt/tags/tag595.xml" ContentType="application/vnd.openxmlformats-officedocument.presentationml.tags+xml"/>
  <Override PartName="/ppt/tags/tag596.xml" ContentType="application/vnd.openxmlformats-officedocument.presentationml.tags+xml"/>
  <Override PartName="/ppt/tags/tag597.xml" ContentType="application/vnd.openxmlformats-officedocument.presentationml.tags+xml"/>
  <Override PartName="/ppt/tags/tag598.xml" ContentType="application/vnd.openxmlformats-officedocument.presentationml.tags+xml"/>
  <Override PartName="/ppt/tags/tag599.xml" ContentType="application/vnd.openxmlformats-officedocument.presentationml.tags+xml"/>
  <Override PartName="/ppt/tags/tag600.xml" ContentType="application/vnd.openxmlformats-officedocument.presentationml.tags+xml"/>
  <Override PartName="/ppt/tags/tag601.xml" ContentType="application/vnd.openxmlformats-officedocument.presentationml.tags+xml"/>
  <Override PartName="/ppt/tags/tag602.xml" ContentType="application/vnd.openxmlformats-officedocument.presentationml.tags+xml"/>
  <Override PartName="/ppt/tags/tag603.xml" ContentType="application/vnd.openxmlformats-officedocument.presentationml.tags+xml"/>
  <Override PartName="/ppt/tags/tag604.xml" ContentType="application/vnd.openxmlformats-officedocument.presentationml.tags+xml"/>
  <Override PartName="/ppt/tags/tag605.xml" ContentType="application/vnd.openxmlformats-officedocument.presentationml.tags+xml"/>
  <Override PartName="/ppt/tags/tag606.xml" ContentType="application/vnd.openxmlformats-officedocument.presentationml.tags+xml"/>
  <Override PartName="/ppt/tags/tag607.xml" ContentType="application/vnd.openxmlformats-officedocument.presentationml.tags+xml"/>
  <Override PartName="/ppt/tags/tag608.xml" ContentType="application/vnd.openxmlformats-officedocument.presentationml.tags+xml"/>
  <Override PartName="/ppt/tags/tag609.xml" ContentType="application/vnd.openxmlformats-officedocument.presentationml.tags+xml"/>
  <Override PartName="/ppt/tags/tag610.xml" ContentType="application/vnd.openxmlformats-officedocument.presentationml.tags+xml"/>
  <Override PartName="/ppt/tags/tag611.xml" ContentType="application/vnd.openxmlformats-officedocument.presentationml.tags+xml"/>
  <Override PartName="/ppt/tags/tag612.xml" ContentType="application/vnd.openxmlformats-officedocument.presentationml.tags+xml"/>
  <Override PartName="/ppt/tags/tag613.xml" ContentType="application/vnd.openxmlformats-officedocument.presentationml.tags+xml"/>
  <Override PartName="/ppt/tags/tag614.xml" ContentType="application/vnd.openxmlformats-officedocument.presentationml.tags+xml"/>
  <Override PartName="/ppt/tags/tag615.xml" ContentType="application/vnd.openxmlformats-officedocument.presentationml.tags+xml"/>
  <Override PartName="/ppt/tags/tag616.xml" ContentType="application/vnd.openxmlformats-officedocument.presentationml.tags+xml"/>
  <Override PartName="/ppt/tags/tag617.xml" ContentType="application/vnd.openxmlformats-officedocument.presentationml.tags+xml"/>
  <Override PartName="/ppt/tags/tag618.xml" ContentType="application/vnd.openxmlformats-officedocument.presentationml.tags+xml"/>
  <Override PartName="/ppt/tags/tag619.xml" ContentType="application/vnd.openxmlformats-officedocument.presentationml.tags+xml"/>
  <Override PartName="/ppt/tags/tag620.xml" ContentType="application/vnd.openxmlformats-officedocument.presentationml.tags+xml"/>
  <Override PartName="/ppt/tags/tag621.xml" ContentType="application/vnd.openxmlformats-officedocument.presentationml.tags+xml"/>
  <Override PartName="/ppt/tags/tag622.xml" ContentType="application/vnd.openxmlformats-officedocument.presentationml.tags+xml"/>
  <Override PartName="/ppt/tags/tag623.xml" ContentType="application/vnd.openxmlformats-officedocument.presentationml.tags+xml"/>
  <Override PartName="/ppt/tags/tag624.xml" ContentType="application/vnd.openxmlformats-officedocument.presentationml.tags+xml"/>
  <Override PartName="/ppt/tags/tag625.xml" ContentType="application/vnd.openxmlformats-officedocument.presentationml.tags+xml"/>
  <Override PartName="/ppt/tags/tag626.xml" ContentType="application/vnd.openxmlformats-officedocument.presentationml.tags+xml"/>
  <Override PartName="/ppt/tags/tag627.xml" ContentType="application/vnd.openxmlformats-officedocument.presentationml.tags+xml"/>
  <Override PartName="/ppt/tags/tag628.xml" ContentType="application/vnd.openxmlformats-officedocument.presentationml.tags+xml"/>
  <Override PartName="/ppt/tags/tag629.xml" ContentType="application/vnd.openxmlformats-officedocument.presentationml.tags+xml"/>
  <Override PartName="/ppt/tags/tag630.xml" ContentType="application/vnd.openxmlformats-officedocument.presentationml.tags+xml"/>
  <Override PartName="/ppt/tags/tag631.xml" ContentType="application/vnd.openxmlformats-officedocument.presentationml.tags+xml"/>
  <Override PartName="/ppt/tags/tag632.xml" ContentType="application/vnd.openxmlformats-officedocument.presentationml.tags+xml"/>
  <Override PartName="/ppt/tags/tag633.xml" ContentType="application/vnd.openxmlformats-officedocument.presentationml.tags+xml"/>
  <Override PartName="/ppt/tags/tag634.xml" ContentType="application/vnd.openxmlformats-officedocument.presentationml.tags+xml"/>
  <Override PartName="/ppt/tags/tag635.xml" ContentType="application/vnd.openxmlformats-officedocument.presentationml.tags+xml"/>
  <Override PartName="/ppt/tags/tag636.xml" ContentType="application/vnd.openxmlformats-officedocument.presentationml.tags+xml"/>
  <Override PartName="/ppt/tags/tag637.xml" ContentType="application/vnd.openxmlformats-officedocument.presentationml.tags+xml"/>
  <Override PartName="/ppt/tags/tag638.xml" ContentType="application/vnd.openxmlformats-officedocument.presentationml.tags+xml"/>
  <Override PartName="/ppt/tags/tag639.xml" ContentType="application/vnd.openxmlformats-officedocument.presentationml.tags+xml"/>
  <Override PartName="/ppt/tags/tag640.xml" ContentType="application/vnd.openxmlformats-officedocument.presentationml.tags+xml"/>
  <Override PartName="/ppt/tags/tag641.xml" ContentType="application/vnd.openxmlformats-officedocument.presentationml.tags+xml"/>
  <Override PartName="/ppt/tags/tag642.xml" ContentType="application/vnd.openxmlformats-officedocument.presentationml.tags+xml"/>
  <Override PartName="/ppt/tags/tag643.xml" ContentType="application/vnd.openxmlformats-officedocument.presentationml.tags+xml"/>
  <Override PartName="/ppt/tags/tag644.xml" ContentType="application/vnd.openxmlformats-officedocument.presentationml.tags+xml"/>
  <Override PartName="/ppt/tags/tag645.xml" ContentType="application/vnd.openxmlformats-officedocument.presentationml.tags+xml"/>
  <Override PartName="/ppt/tags/tag646.xml" ContentType="application/vnd.openxmlformats-officedocument.presentationml.tags+xml"/>
  <Override PartName="/ppt/tags/tag647.xml" ContentType="application/vnd.openxmlformats-officedocument.presentationml.tags+xml"/>
  <Override PartName="/ppt/tags/tag648.xml" ContentType="application/vnd.openxmlformats-officedocument.presentationml.tags+xml"/>
  <Override PartName="/ppt/tags/tag649.xml" ContentType="application/vnd.openxmlformats-officedocument.presentationml.tags+xml"/>
  <Override PartName="/ppt/tags/tag650.xml" ContentType="application/vnd.openxmlformats-officedocument.presentationml.tags+xml"/>
  <Override PartName="/ppt/tags/tag651.xml" ContentType="application/vnd.openxmlformats-officedocument.presentationml.tags+xml"/>
  <Override PartName="/ppt/tags/tag652.xml" ContentType="application/vnd.openxmlformats-officedocument.presentationml.tags+xml"/>
  <Override PartName="/ppt/tags/tag653.xml" ContentType="application/vnd.openxmlformats-officedocument.presentationml.tags+xml"/>
  <Override PartName="/ppt/tags/tag654.xml" ContentType="application/vnd.openxmlformats-officedocument.presentationml.tags+xml"/>
  <Override PartName="/ppt/tags/tag655.xml" ContentType="application/vnd.openxmlformats-officedocument.presentationml.tags+xml"/>
  <Override PartName="/ppt/tags/tag656.xml" ContentType="application/vnd.openxmlformats-officedocument.presentationml.tags+xml"/>
  <Override PartName="/ppt/tags/tag657.xml" ContentType="application/vnd.openxmlformats-officedocument.presentationml.tags+xml"/>
  <Override PartName="/ppt/tags/tag658.xml" ContentType="application/vnd.openxmlformats-officedocument.presentationml.tags+xml"/>
  <Override PartName="/ppt/tags/tag659.xml" ContentType="application/vnd.openxmlformats-officedocument.presentationml.tags+xml"/>
  <Override PartName="/ppt/tags/tag660.xml" ContentType="application/vnd.openxmlformats-officedocument.presentationml.tags+xml"/>
  <Override PartName="/ppt/tags/tag661.xml" ContentType="application/vnd.openxmlformats-officedocument.presentationml.tags+xml"/>
  <Override PartName="/ppt/tags/tag662.xml" ContentType="application/vnd.openxmlformats-officedocument.presentationml.tags+xml"/>
  <Override PartName="/ppt/tags/tag663.xml" ContentType="application/vnd.openxmlformats-officedocument.presentationml.tags+xml"/>
  <Override PartName="/ppt/tags/tag664.xml" ContentType="application/vnd.openxmlformats-officedocument.presentationml.tags+xml"/>
  <Override PartName="/ppt/tags/tag665.xml" ContentType="application/vnd.openxmlformats-officedocument.presentationml.tags+xml"/>
  <Override PartName="/ppt/tags/tag666.xml" ContentType="application/vnd.openxmlformats-officedocument.presentationml.tags+xml"/>
  <Override PartName="/ppt/tags/tag667.xml" ContentType="application/vnd.openxmlformats-officedocument.presentationml.tags+xml"/>
  <Override PartName="/ppt/tags/tag668.xml" ContentType="application/vnd.openxmlformats-officedocument.presentationml.tags+xml"/>
  <Override PartName="/ppt/tags/tag669.xml" ContentType="application/vnd.openxmlformats-officedocument.presentationml.tags+xml"/>
  <Override PartName="/ppt/tags/tag670.xml" ContentType="application/vnd.openxmlformats-officedocument.presentationml.tags+xml"/>
  <Override PartName="/ppt/tags/tag671.xml" ContentType="application/vnd.openxmlformats-officedocument.presentationml.tags+xml"/>
  <Override PartName="/ppt/tags/tag672.xml" ContentType="application/vnd.openxmlformats-officedocument.presentationml.tags+xml"/>
  <Override PartName="/ppt/tags/tag673.xml" ContentType="application/vnd.openxmlformats-officedocument.presentationml.tags+xml"/>
  <Override PartName="/ppt/tags/tag674.xml" ContentType="application/vnd.openxmlformats-officedocument.presentationml.tags+xml"/>
  <Override PartName="/ppt/tags/tag675.xml" ContentType="application/vnd.openxmlformats-officedocument.presentationml.tags+xml"/>
  <Override PartName="/ppt/tags/tag676.xml" ContentType="application/vnd.openxmlformats-officedocument.presentationml.tags+xml"/>
  <Override PartName="/ppt/tags/tag677.xml" ContentType="application/vnd.openxmlformats-officedocument.presentationml.tags+xml"/>
  <Override PartName="/ppt/tags/tag678.xml" ContentType="application/vnd.openxmlformats-officedocument.presentationml.tags+xml"/>
  <Override PartName="/ppt/tags/tag679.xml" ContentType="application/vnd.openxmlformats-officedocument.presentationml.tags+xml"/>
  <Override PartName="/ppt/tags/tag680.xml" ContentType="application/vnd.openxmlformats-officedocument.presentationml.tags+xml"/>
  <Override PartName="/ppt/tags/tag681.xml" ContentType="application/vnd.openxmlformats-officedocument.presentationml.tags+xml"/>
  <Override PartName="/ppt/tags/tag682.xml" ContentType="application/vnd.openxmlformats-officedocument.presentationml.tags+xml"/>
  <Override PartName="/ppt/tags/tag683.xml" ContentType="application/vnd.openxmlformats-officedocument.presentationml.tags+xml"/>
  <Override PartName="/ppt/tags/tag684.xml" ContentType="application/vnd.openxmlformats-officedocument.presentationml.tags+xml"/>
  <Override PartName="/ppt/tags/tag685.xml" ContentType="application/vnd.openxmlformats-officedocument.presentationml.tags+xml"/>
  <Override PartName="/ppt/tags/tag686.xml" ContentType="application/vnd.openxmlformats-officedocument.presentationml.tags+xml"/>
  <Override PartName="/ppt/tags/tag687.xml" ContentType="application/vnd.openxmlformats-officedocument.presentationml.tags+xml"/>
  <Override PartName="/ppt/tags/tag688.xml" ContentType="application/vnd.openxmlformats-officedocument.presentationml.tags+xml"/>
  <Override PartName="/ppt/tags/tag689.xml" ContentType="application/vnd.openxmlformats-officedocument.presentationml.tags+xml"/>
  <Override PartName="/ppt/tags/tag690.xml" ContentType="application/vnd.openxmlformats-officedocument.presentationml.tags+xml"/>
  <Override PartName="/ppt/tags/tag691.xml" ContentType="application/vnd.openxmlformats-officedocument.presentationml.tags+xml"/>
  <Override PartName="/ppt/tags/tag692.xml" ContentType="application/vnd.openxmlformats-officedocument.presentationml.tags+xml"/>
  <Override PartName="/ppt/tags/tag693.xml" ContentType="application/vnd.openxmlformats-officedocument.presentationml.tags+xml"/>
  <Override PartName="/ppt/tags/tag694.xml" ContentType="application/vnd.openxmlformats-officedocument.presentationml.tags+xml"/>
  <Override PartName="/ppt/tags/tag695.xml" ContentType="application/vnd.openxmlformats-officedocument.presentationml.tags+xml"/>
  <Override PartName="/ppt/tags/tag696.xml" ContentType="application/vnd.openxmlformats-officedocument.presentationml.tags+xml"/>
  <Override PartName="/ppt/tags/tag697.xml" ContentType="application/vnd.openxmlformats-officedocument.presentationml.tags+xml"/>
  <Override PartName="/ppt/tags/tag698.xml" ContentType="application/vnd.openxmlformats-officedocument.presentationml.tags+xml"/>
  <Override PartName="/ppt/tags/tag699.xml" ContentType="application/vnd.openxmlformats-officedocument.presentationml.tags+xml"/>
  <Override PartName="/ppt/tags/tag700.xml" ContentType="application/vnd.openxmlformats-officedocument.presentationml.tags+xml"/>
  <Override PartName="/ppt/tags/tag701.xml" ContentType="application/vnd.openxmlformats-officedocument.presentationml.tags+xml"/>
  <Override PartName="/ppt/tags/tag702.xml" ContentType="application/vnd.openxmlformats-officedocument.presentationml.tags+xml"/>
  <Override PartName="/ppt/tags/tag703.xml" ContentType="application/vnd.openxmlformats-officedocument.presentationml.tags+xml"/>
  <Override PartName="/ppt/tags/tag704.xml" ContentType="application/vnd.openxmlformats-officedocument.presentationml.tags+xml"/>
  <Override PartName="/ppt/tags/tag705.xml" ContentType="application/vnd.openxmlformats-officedocument.presentationml.tags+xml"/>
  <Override PartName="/ppt/tags/tag706.xml" ContentType="application/vnd.openxmlformats-officedocument.presentationml.tags+xml"/>
  <Override PartName="/ppt/tags/tag707.xml" ContentType="application/vnd.openxmlformats-officedocument.presentationml.tags+xml"/>
  <Override PartName="/ppt/tags/tag708.xml" ContentType="application/vnd.openxmlformats-officedocument.presentationml.tags+xml"/>
  <Override PartName="/ppt/tags/tag709.xml" ContentType="application/vnd.openxmlformats-officedocument.presentationml.tags+xml"/>
  <Override PartName="/ppt/tags/tag710.xml" ContentType="application/vnd.openxmlformats-officedocument.presentationml.tags+xml"/>
  <Override PartName="/ppt/tags/tag711.xml" ContentType="application/vnd.openxmlformats-officedocument.presentationml.tags+xml"/>
  <Override PartName="/ppt/tags/tag712.xml" ContentType="application/vnd.openxmlformats-officedocument.presentationml.tags+xml"/>
  <Override PartName="/ppt/tags/tag713.xml" ContentType="application/vnd.openxmlformats-officedocument.presentationml.tags+xml"/>
  <Override PartName="/ppt/tags/tag714.xml" ContentType="application/vnd.openxmlformats-officedocument.presentationml.tags+xml"/>
  <Override PartName="/ppt/tags/tag715.xml" ContentType="application/vnd.openxmlformats-officedocument.presentationml.tags+xml"/>
  <Override PartName="/ppt/tags/tag716.xml" ContentType="application/vnd.openxmlformats-officedocument.presentationml.tags+xml"/>
  <Override PartName="/ppt/tags/tag717.xml" ContentType="application/vnd.openxmlformats-officedocument.presentationml.tags+xml"/>
  <Override PartName="/ppt/tags/tag718.xml" ContentType="application/vnd.openxmlformats-officedocument.presentationml.tags+xml"/>
  <Override PartName="/ppt/tags/tag719.xml" ContentType="application/vnd.openxmlformats-officedocument.presentationml.tags+xml"/>
  <Override PartName="/ppt/tags/tag720.xml" ContentType="application/vnd.openxmlformats-officedocument.presentationml.tags+xml"/>
  <Override PartName="/ppt/tags/tag721.xml" ContentType="application/vnd.openxmlformats-officedocument.presentationml.tags+xml"/>
  <Override PartName="/ppt/tags/tag722.xml" ContentType="application/vnd.openxmlformats-officedocument.presentationml.tags+xml"/>
  <Override PartName="/ppt/tags/tag723.xml" ContentType="application/vnd.openxmlformats-officedocument.presentationml.tags+xml"/>
  <Override PartName="/ppt/tags/tag724.xml" ContentType="application/vnd.openxmlformats-officedocument.presentationml.tags+xml"/>
  <Override PartName="/ppt/tags/tag725.xml" ContentType="application/vnd.openxmlformats-officedocument.presentationml.tags+xml"/>
  <Override PartName="/ppt/tags/tag726.xml" ContentType="application/vnd.openxmlformats-officedocument.presentationml.tags+xml"/>
  <Override PartName="/ppt/tags/tag727.xml" ContentType="application/vnd.openxmlformats-officedocument.presentationml.tags+xml"/>
  <Override PartName="/ppt/tags/tag728.xml" ContentType="application/vnd.openxmlformats-officedocument.presentationml.tags+xml"/>
  <Override PartName="/ppt/tags/tag729.xml" ContentType="application/vnd.openxmlformats-officedocument.presentationml.tags+xml"/>
  <Override PartName="/ppt/tags/tag730.xml" ContentType="application/vnd.openxmlformats-officedocument.presentationml.tags+xml"/>
  <Override PartName="/ppt/tags/tag731.xml" ContentType="application/vnd.openxmlformats-officedocument.presentationml.tags+xml"/>
  <Override PartName="/ppt/tags/tag732.xml" ContentType="application/vnd.openxmlformats-officedocument.presentationml.tags+xml"/>
  <Override PartName="/ppt/tags/tag733.xml" ContentType="application/vnd.openxmlformats-officedocument.presentationml.tags+xml"/>
  <Override PartName="/ppt/tags/tag734.xml" ContentType="application/vnd.openxmlformats-officedocument.presentationml.tags+xml"/>
  <Override PartName="/ppt/tags/tag735.xml" ContentType="application/vnd.openxmlformats-officedocument.presentationml.tags+xml"/>
  <Override PartName="/ppt/tags/tag736.xml" ContentType="application/vnd.openxmlformats-officedocument.presentationml.tags+xml"/>
  <Override PartName="/ppt/tags/tag737.xml" ContentType="application/vnd.openxmlformats-officedocument.presentationml.tags+xml"/>
  <Override PartName="/ppt/tags/tag738.xml" ContentType="application/vnd.openxmlformats-officedocument.presentationml.tags+xml"/>
  <Override PartName="/ppt/tags/tag739.xml" ContentType="application/vnd.openxmlformats-officedocument.presentationml.tags+xml"/>
  <Override PartName="/ppt/tags/tag740.xml" ContentType="application/vnd.openxmlformats-officedocument.presentationml.tags+xml"/>
  <Override PartName="/ppt/tags/tag741.xml" ContentType="application/vnd.openxmlformats-officedocument.presentationml.tags+xml"/>
  <Override PartName="/ppt/tags/tag742.xml" ContentType="application/vnd.openxmlformats-officedocument.presentationml.tags+xml"/>
  <Override PartName="/ppt/tags/tag743.xml" ContentType="application/vnd.openxmlformats-officedocument.presentationml.tags+xml"/>
  <Override PartName="/ppt/tags/tag744.xml" ContentType="application/vnd.openxmlformats-officedocument.presentationml.tags+xml"/>
  <Override PartName="/ppt/tags/tag745.xml" ContentType="application/vnd.openxmlformats-officedocument.presentationml.tags+xml"/>
  <Override PartName="/ppt/tags/tag746.xml" ContentType="application/vnd.openxmlformats-officedocument.presentationml.tags+xml"/>
  <Override PartName="/ppt/tags/tag747.xml" ContentType="application/vnd.openxmlformats-officedocument.presentationml.tags+xml"/>
  <Override PartName="/ppt/tags/tag748.xml" ContentType="application/vnd.openxmlformats-officedocument.presentationml.tags+xml"/>
  <Override PartName="/ppt/tags/tag749.xml" ContentType="application/vnd.openxmlformats-officedocument.presentationml.tags+xml"/>
  <Override PartName="/ppt/tags/tag750.xml" ContentType="application/vnd.openxmlformats-officedocument.presentationml.tags+xml"/>
  <Override PartName="/ppt/tags/tag751.xml" ContentType="application/vnd.openxmlformats-officedocument.presentationml.tags+xml"/>
  <Override PartName="/ppt/tags/tag752.xml" ContentType="application/vnd.openxmlformats-officedocument.presentationml.tags+xml"/>
  <Override PartName="/ppt/tags/tag753.xml" ContentType="application/vnd.openxmlformats-officedocument.presentationml.tags+xml"/>
  <Override PartName="/ppt/tags/tag754.xml" ContentType="application/vnd.openxmlformats-officedocument.presentationml.tags+xml"/>
  <Override PartName="/ppt/tags/tag755.xml" ContentType="application/vnd.openxmlformats-officedocument.presentationml.tags+xml"/>
  <Override PartName="/ppt/tags/tag756.xml" ContentType="application/vnd.openxmlformats-officedocument.presentationml.tags+xml"/>
  <Override PartName="/ppt/tags/tag757.xml" ContentType="application/vnd.openxmlformats-officedocument.presentationml.tags+xml"/>
  <Override PartName="/ppt/tags/tag758.xml" ContentType="application/vnd.openxmlformats-officedocument.presentationml.tags+xml"/>
  <Override PartName="/ppt/tags/tag759.xml" ContentType="application/vnd.openxmlformats-officedocument.presentationml.tags+xml"/>
  <Override PartName="/ppt/tags/tag760.xml" ContentType="application/vnd.openxmlformats-officedocument.presentationml.tags+xml"/>
  <Override PartName="/ppt/tags/tag761.xml" ContentType="application/vnd.openxmlformats-officedocument.presentationml.tags+xml"/>
  <Override PartName="/ppt/tags/tag762.xml" ContentType="application/vnd.openxmlformats-officedocument.presentationml.tags+xml"/>
  <Override PartName="/ppt/tags/tag763.xml" ContentType="application/vnd.openxmlformats-officedocument.presentationml.tags+xml"/>
  <Override PartName="/ppt/tags/tag764.xml" ContentType="application/vnd.openxmlformats-officedocument.presentationml.tags+xml"/>
  <Override PartName="/ppt/tags/tag765.xml" ContentType="application/vnd.openxmlformats-officedocument.presentationml.tags+xml"/>
  <Override PartName="/ppt/tags/tag766.xml" ContentType="application/vnd.openxmlformats-officedocument.presentationml.tags+xml"/>
  <Override PartName="/ppt/tags/tag767.xml" ContentType="application/vnd.openxmlformats-officedocument.presentationml.tags+xml"/>
  <Override PartName="/ppt/tags/tag768.xml" ContentType="application/vnd.openxmlformats-officedocument.presentationml.tags+xml"/>
  <Override PartName="/ppt/tags/tag769.xml" ContentType="application/vnd.openxmlformats-officedocument.presentationml.tags+xml"/>
  <Override PartName="/ppt/tags/tag770.xml" ContentType="application/vnd.openxmlformats-officedocument.presentationml.tags+xml"/>
  <Override PartName="/ppt/tags/tag771.xml" ContentType="application/vnd.openxmlformats-officedocument.presentationml.tags+xml"/>
  <Override PartName="/ppt/tags/tag772.xml" ContentType="application/vnd.openxmlformats-officedocument.presentationml.tags+xml"/>
  <Override PartName="/ppt/tags/tag773.xml" ContentType="application/vnd.openxmlformats-officedocument.presentationml.tags+xml"/>
  <Override PartName="/ppt/tags/tag774.xml" ContentType="application/vnd.openxmlformats-officedocument.presentationml.tags+xml"/>
  <Override PartName="/ppt/tags/tag775.xml" ContentType="application/vnd.openxmlformats-officedocument.presentationml.tags+xml"/>
  <Override PartName="/ppt/tags/tag776.xml" ContentType="application/vnd.openxmlformats-officedocument.presentationml.tags+xml"/>
  <Override PartName="/ppt/tags/tag777.xml" ContentType="application/vnd.openxmlformats-officedocument.presentationml.tags+xml"/>
  <Override PartName="/ppt/tags/tag778.xml" ContentType="application/vnd.openxmlformats-officedocument.presentationml.tags+xml"/>
  <Override PartName="/ppt/tags/tag779.xml" ContentType="application/vnd.openxmlformats-officedocument.presentationml.tags+xml"/>
  <Override PartName="/ppt/tags/tag780.xml" ContentType="application/vnd.openxmlformats-officedocument.presentationml.tags+xml"/>
  <Override PartName="/ppt/tags/tag781.xml" ContentType="application/vnd.openxmlformats-officedocument.presentationml.tags+xml"/>
  <Override PartName="/ppt/tags/tag782.xml" ContentType="application/vnd.openxmlformats-officedocument.presentationml.tags+xml"/>
  <Override PartName="/ppt/tags/tag783.xml" ContentType="application/vnd.openxmlformats-officedocument.presentationml.tags+xml"/>
  <Override PartName="/ppt/tags/tag784.xml" ContentType="application/vnd.openxmlformats-officedocument.presentationml.tags+xml"/>
  <Override PartName="/ppt/tags/tag785.xml" ContentType="application/vnd.openxmlformats-officedocument.presentationml.tags+xml"/>
  <Override PartName="/ppt/tags/tag786.xml" ContentType="application/vnd.openxmlformats-officedocument.presentationml.tags+xml"/>
  <Override PartName="/ppt/tags/tag787.xml" ContentType="application/vnd.openxmlformats-officedocument.presentationml.tags+xml"/>
  <Override PartName="/ppt/tags/tag788.xml" ContentType="application/vnd.openxmlformats-officedocument.presentationml.tags+xml"/>
  <Override PartName="/ppt/tags/tag789.xml" ContentType="application/vnd.openxmlformats-officedocument.presentationml.tags+xml"/>
  <Override PartName="/ppt/tags/tag790.xml" ContentType="application/vnd.openxmlformats-officedocument.presentationml.tags+xml"/>
  <Override PartName="/ppt/tags/tag791.xml" ContentType="application/vnd.openxmlformats-officedocument.presentationml.tags+xml"/>
  <Override PartName="/ppt/tags/tag792.xml" ContentType="application/vnd.openxmlformats-officedocument.presentationml.tags+xml"/>
  <Override PartName="/ppt/tags/tag793.xml" ContentType="application/vnd.openxmlformats-officedocument.presentationml.tags+xml"/>
  <Override PartName="/ppt/tags/tag794.xml" ContentType="application/vnd.openxmlformats-officedocument.presentationml.tags+xml"/>
  <Override PartName="/ppt/tags/tag795.xml" ContentType="application/vnd.openxmlformats-officedocument.presentationml.tags+xml"/>
  <Override PartName="/ppt/tags/tag796.xml" ContentType="application/vnd.openxmlformats-officedocument.presentationml.tags+xml"/>
  <Override PartName="/ppt/tags/tag797.xml" ContentType="application/vnd.openxmlformats-officedocument.presentationml.tags+xml"/>
  <Override PartName="/ppt/tags/tag798.xml" ContentType="application/vnd.openxmlformats-officedocument.presentationml.tags+xml"/>
  <Override PartName="/ppt/tags/tag799.xml" ContentType="application/vnd.openxmlformats-officedocument.presentationml.tags+xml"/>
  <Override PartName="/ppt/tags/tag800.xml" ContentType="application/vnd.openxmlformats-officedocument.presentationml.tags+xml"/>
  <Override PartName="/ppt/tags/tag801.xml" ContentType="application/vnd.openxmlformats-officedocument.presentationml.tags+xml"/>
  <Override PartName="/ppt/tags/tag802.xml" ContentType="application/vnd.openxmlformats-officedocument.presentationml.tags+xml"/>
  <Override PartName="/ppt/tags/tag803.xml" ContentType="application/vnd.openxmlformats-officedocument.presentationml.tags+xml"/>
  <Override PartName="/ppt/tags/tag804.xml" ContentType="application/vnd.openxmlformats-officedocument.presentationml.tags+xml"/>
  <Override PartName="/ppt/tags/tag805.xml" ContentType="application/vnd.openxmlformats-officedocument.presentationml.tags+xml"/>
  <Override PartName="/ppt/tags/tag806.xml" ContentType="application/vnd.openxmlformats-officedocument.presentationml.tags+xml"/>
  <Override PartName="/ppt/tags/tag807.xml" ContentType="application/vnd.openxmlformats-officedocument.presentationml.tags+xml"/>
  <Override PartName="/ppt/tags/tag808.xml" ContentType="application/vnd.openxmlformats-officedocument.presentationml.tags+xml"/>
  <Override PartName="/ppt/tags/tag809.xml" ContentType="application/vnd.openxmlformats-officedocument.presentationml.tags+xml"/>
  <Override PartName="/ppt/tags/tag810.xml" ContentType="application/vnd.openxmlformats-officedocument.presentationml.tags+xml"/>
  <Override PartName="/ppt/tags/tag811.xml" ContentType="application/vnd.openxmlformats-officedocument.presentationml.tags+xml"/>
  <Override PartName="/ppt/notesSlides/notesSlide1.xml" ContentType="application/vnd.openxmlformats-officedocument.presentationml.notesSlide+xml"/>
  <Override PartName="/ppt/tags/tag812.xml" ContentType="application/vnd.openxmlformats-officedocument.presentationml.tags+xml"/>
  <Override PartName="/ppt/tags/tag813.xml" ContentType="application/vnd.openxmlformats-officedocument.presentationml.tags+xml"/>
  <Override PartName="/ppt/tags/tag814.xml" ContentType="application/vnd.openxmlformats-officedocument.presentationml.tags+xml"/>
  <Override PartName="/ppt/tags/tag815.xml" ContentType="application/vnd.openxmlformats-officedocument.presentationml.tags+xml"/>
  <Override PartName="/ppt/tags/tag816.xml" ContentType="application/vnd.openxmlformats-officedocument.presentationml.tags+xml"/>
  <Override PartName="/ppt/tags/tag817.xml" ContentType="application/vnd.openxmlformats-officedocument.presentationml.tags+xml"/>
  <Override PartName="/ppt/tags/tag818.xml" ContentType="application/vnd.openxmlformats-officedocument.presentationml.tags+xml"/>
  <Override PartName="/ppt/tags/tag819.xml" ContentType="application/vnd.openxmlformats-officedocument.presentationml.tags+xml"/>
  <Override PartName="/ppt/tags/tag820.xml" ContentType="application/vnd.openxmlformats-officedocument.presentationml.tags+xml"/>
  <Override PartName="/ppt/tags/tag821.xml" ContentType="application/vnd.openxmlformats-officedocument.presentationml.tags+xml"/>
  <Override PartName="/ppt/tags/tag822.xml" ContentType="application/vnd.openxmlformats-officedocument.presentationml.tags+xml"/>
  <Override PartName="/ppt/tags/tag823.xml" ContentType="application/vnd.openxmlformats-officedocument.presentationml.tags+xml"/>
  <Override PartName="/ppt/tags/tag824.xml" ContentType="application/vnd.openxmlformats-officedocument.presentationml.tags+xml"/>
  <Override PartName="/ppt/tags/tag825.xml" ContentType="application/vnd.openxmlformats-officedocument.presentationml.tags+xml"/>
  <Override PartName="/ppt/tags/tag826.xml" ContentType="application/vnd.openxmlformats-officedocument.presentationml.tags+xml"/>
  <Override PartName="/ppt/tags/tag827.xml" ContentType="application/vnd.openxmlformats-officedocument.presentationml.tags+xml"/>
  <Override PartName="/ppt/tags/tag828.xml" ContentType="application/vnd.openxmlformats-officedocument.presentationml.tags+xml"/>
  <Override PartName="/ppt/tags/tag829.xml" ContentType="application/vnd.openxmlformats-officedocument.presentationml.tags+xml"/>
  <Override PartName="/ppt/tags/tag830.xml" ContentType="application/vnd.openxmlformats-officedocument.presentationml.tags+xml"/>
  <Override PartName="/ppt/tags/tag831.xml" ContentType="application/vnd.openxmlformats-officedocument.presentationml.tags+xml"/>
  <Override PartName="/ppt/tags/tag832.xml" ContentType="application/vnd.openxmlformats-officedocument.presentationml.tags+xml"/>
  <Override PartName="/ppt/tags/tag833.xml" ContentType="application/vnd.openxmlformats-officedocument.presentationml.tags+xml"/>
  <Override PartName="/ppt/tags/tag834.xml" ContentType="application/vnd.openxmlformats-officedocument.presentationml.tags+xml"/>
  <Override PartName="/ppt/tags/tag835.xml" ContentType="application/vnd.openxmlformats-officedocument.presentationml.tags+xml"/>
  <Override PartName="/ppt/tags/tag836.xml" ContentType="application/vnd.openxmlformats-officedocument.presentationml.tags+xml"/>
  <Override PartName="/ppt/tags/tag837.xml" ContentType="application/vnd.openxmlformats-officedocument.presentationml.tags+xml"/>
  <Override PartName="/ppt/tags/tag838.xml" ContentType="application/vnd.openxmlformats-officedocument.presentationml.tags+xml"/>
  <Override PartName="/ppt/tags/tag839.xml" ContentType="application/vnd.openxmlformats-officedocument.presentationml.tags+xml"/>
  <Override PartName="/ppt/tags/tag840.xml" ContentType="application/vnd.openxmlformats-officedocument.presentationml.tags+xml"/>
  <Override PartName="/ppt/tags/tag841.xml" ContentType="application/vnd.openxmlformats-officedocument.presentationml.tags+xml"/>
  <Override PartName="/ppt/tags/tag842.xml" ContentType="application/vnd.openxmlformats-officedocument.presentationml.tags+xml"/>
  <Override PartName="/ppt/tags/tag843.xml" ContentType="application/vnd.openxmlformats-officedocument.presentationml.tags+xml"/>
  <Override PartName="/ppt/tags/tag844.xml" ContentType="application/vnd.openxmlformats-officedocument.presentationml.tags+xml"/>
  <Override PartName="/ppt/tags/tag845.xml" ContentType="application/vnd.openxmlformats-officedocument.presentationml.tags+xml"/>
  <Override PartName="/ppt/tags/tag846.xml" ContentType="application/vnd.openxmlformats-officedocument.presentationml.tags+xml"/>
  <Override PartName="/ppt/tags/tag847.xml" ContentType="application/vnd.openxmlformats-officedocument.presentationml.tags+xml"/>
  <Override PartName="/ppt/tags/tag848.xml" ContentType="application/vnd.openxmlformats-officedocument.presentationml.tags+xml"/>
  <Override PartName="/ppt/tags/tag849.xml" ContentType="application/vnd.openxmlformats-officedocument.presentationml.tags+xml"/>
  <Override PartName="/ppt/tags/tag850.xml" ContentType="application/vnd.openxmlformats-officedocument.presentationml.tags+xml"/>
  <Override PartName="/ppt/tags/tag851.xml" ContentType="application/vnd.openxmlformats-officedocument.presentationml.tags+xml"/>
  <Override PartName="/ppt/tags/tag852.xml" ContentType="application/vnd.openxmlformats-officedocument.presentationml.tags+xml"/>
  <Override PartName="/ppt/tags/tag853.xml" ContentType="application/vnd.openxmlformats-officedocument.presentationml.tags+xml"/>
  <Override PartName="/ppt/tags/tag854.xml" ContentType="application/vnd.openxmlformats-officedocument.presentationml.tags+xml"/>
  <Override PartName="/ppt/tags/tag855.xml" ContentType="application/vnd.openxmlformats-officedocument.presentationml.tags+xml"/>
  <Override PartName="/ppt/tags/tag856.xml" ContentType="application/vnd.openxmlformats-officedocument.presentationml.tags+xml"/>
  <Override PartName="/ppt/tags/tag857.xml" ContentType="application/vnd.openxmlformats-officedocument.presentationml.tags+xml"/>
  <Override PartName="/ppt/tags/tag858.xml" ContentType="application/vnd.openxmlformats-officedocument.presentationml.tags+xml"/>
  <Override PartName="/ppt/tags/tag859.xml" ContentType="application/vnd.openxmlformats-officedocument.presentationml.tags+xml"/>
  <Override PartName="/ppt/tags/tag860.xml" ContentType="application/vnd.openxmlformats-officedocument.presentationml.tags+xml"/>
  <Override PartName="/ppt/tags/tag861.xml" ContentType="application/vnd.openxmlformats-officedocument.presentationml.tags+xml"/>
  <Override PartName="/ppt/tags/tag862.xml" ContentType="application/vnd.openxmlformats-officedocument.presentationml.tags+xml"/>
  <Override PartName="/ppt/tags/tag863.xml" ContentType="application/vnd.openxmlformats-officedocument.presentationml.tags+xml"/>
  <Override PartName="/ppt/tags/tag864.xml" ContentType="application/vnd.openxmlformats-officedocument.presentationml.tags+xml"/>
  <Override PartName="/ppt/tags/tag865.xml" ContentType="application/vnd.openxmlformats-officedocument.presentationml.tags+xml"/>
  <Override PartName="/ppt/tags/tag866.xml" ContentType="application/vnd.openxmlformats-officedocument.presentationml.tags+xml"/>
  <Override PartName="/ppt/tags/tag867.xml" ContentType="application/vnd.openxmlformats-officedocument.presentationml.tags+xml"/>
  <Override PartName="/ppt/tags/tag868.xml" ContentType="application/vnd.openxmlformats-officedocument.presentationml.tags+xml"/>
  <Override PartName="/ppt/tags/tag869.xml" ContentType="application/vnd.openxmlformats-officedocument.presentationml.tags+xml"/>
  <Override PartName="/ppt/tags/tag870.xml" ContentType="application/vnd.openxmlformats-officedocument.presentationml.tags+xml"/>
  <Override PartName="/ppt/tags/tag871.xml" ContentType="application/vnd.openxmlformats-officedocument.presentationml.tags+xml"/>
  <Override PartName="/ppt/tags/tag872.xml" ContentType="application/vnd.openxmlformats-officedocument.presentationml.tags+xml"/>
  <Override PartName="/ppt/tags/tag873.xml" ContentType="application/vnd.openxmlformats-officedocument.presentationml.tags+xml"/>
  <Override PartName="/ppt/tags/tag874.xml" ContentType="application/vnd.openxmlformats-officedocument.presentationml.tags+xml"/>
  <Override PartName="/ppt/tags/tag875.xml" ContentType="application/vnd.openxmlformats-officedocument.presentationml.tags+xml"/>
  <Override PartName="/ppt/tags/tag876.xml" ContentType="application/vnd.openxmlformats-officedocument.presentationml.tags+xml"/>
  <Override PartName="/ppt/tags/tag877.xml" ContentType="application/vnd.openxmlformats-officedocument.presentationml.tags+xml"/>
  <Override PartName="/ppt/tags/tag878.xml" ContentType="application/vnd.openxmlformats-officedocument.presentationml.tags+xml"/>
  <Override PartName="/ppt/tags/tag879.xml" ContentType="application/vnd.openxmlformats-officedocument.presentationml.tags+xml"/>
  <Override PartName="/ppt/tags/tag880.xml" ContentType="application/vnd.openxmlformats-officedocument.presentationml.tags+xml"/>
  <Override PartName="/ppt/tags/tag881.xml" ContentType="application/vnd.openxmlformats-officedocument.presentationml.tags+xml"/>
  <Override PartName="/ppt/tags/tag882.xml" ContentType="application/vnd.openxmlformats-officedocument.presentationml.tags+xml"/>
  <Override PartName="/ppt/tags/tag883.xml" ContentType="application/vnd.openxmlformats-officedocument.presentationml.tags+xml"/>
  <Override PartName="/ppt/tags/tag884.xml" ContentType="application/vnd.openxmlformats-officedocument.presentationml.tags+xml"/>
  <Override PartName="/ppt/tags/tag885.xml" ContentType="application/vnd.openxmlformats-officedocument.presentationml.tags+xml"/>
  <Override PartName="/ppt/tags/tag886.xml" ContentType="application/vnd.openxmlformats-officedocument.presentationml.tags+xml"/>
  <Override PartName="/ppt/tags/tag887.xml" ContentType="application/vnd.openxmlformats-officedocument.presentationml.tags+xml"/>
  <Override PartName="/ppt/tags/tag888.xml" ContentType="application/vnd.openxmlformats-officedocument.presentationml.tags+xml"/>
  <Override PartName="/ppt/tags/tag889.xml" ContentType="application/vnd.openxmlformats-officedocument.presentationml.tags+xml"/>
  <Override PartName="/ppt/tags/tag890.xml" ContentType="application/vnd.openxmlformats-officedocument.presentationml.tags+xml"/>
  <Override PartName="/ppt/tags/tag891.xml" ContentType="application/vnd.openxmlformats-officedocument.presentationml.tags+xml"/>
  <Override PartName="/ppt/tags/tag892.xml" ContentType="application/vnd.openxmlformats-officedocument.presentationml.tags+xml"/>
  <Override PartName="/ppt/tags/tag893.xml" ContentType="application/vnd.openxmlformats-officedocument.presentationml.tags+xml"/>
  <Override PartName="/ppt/tags/tag894.xml" ContentType="application/vnd.openxmlformats-officedocument.presentationml.tags+xml"/>
  <Override PartName="/ppt/tags/tag895.xml" ContentType="application/vnd.openxmlformats-officedocument.presentationml.tags+xml"/>
  <Override PartName="/ppt/tags/tag896.xml" ContentType="application/vnd.openxmlformats-officedocument.presentationml.tags+xml"/>
  <Override PartName="/ppt/tags/tag897.xml" ContentType="application/vnd.openxmlformats-officedocument.presentationml.tags+xml"/>
  <Override PartName="/ppt/tags/tag898.xml" ContentType="application/vnd.openxmlformats-officedocument.presentationml.tags+xml"/>
  <Override PartName="/ppt/tags/tag899.xml" ContentType="application/vnd.openxmlformats-officedocument.presentationml.tags+xml"/>
  <Override PartName="/ppt/tags/tag900.xml" ContentType="application/vnd.openxmlformats-officedocument.presentationml.tags+xml"/>
  <Override PartName="/ppt/tags/tag901.xml" ContentType="application/vnd.openxmlformats-officedocument.presentationml.tags+xml"/>
  <Override PartName="/ppt/tags/tag902.xml" ContentType="application/vnd.openxmlformats-officedocument.presentationml.tags+xml"/>
  <Override PartName="/ppt/tags/tag903.xml" ContentType="application/vnd.openxmlformats-officedocument.presentationml.tags+xml"/>
  <Override PartName="/ppt/tags/tag904.xml" ContentType="application/vnd.openxmlformats-officedocument.presentationml.tags+xml"/>
  <Override PartName="/ppt/tags/tag905.xml" ContentType="application/vnd.openxmlformats-officedocument.presentationml.tags+xml"/>
  <Override PartName="/ppt/tags/tag906.xml" ContentType="application/vnd.openxmlformats-officedocument.presentationml.tags+xml"/>
  <Override PartName="/ppt/tags/tag907.xml" ContentType="application/vnd.openxmlformats-officedocument.presentationml.tags+xml"/>
  <Override PartName="/ppt/tags/tag908.xml" ContentType="application/vnd.openxmlformats-officedocument.presentationml.tags+xml"/>
  <Override PartName="/ppt/tags/tag909.xml" ContentType="application/vnd.openxmlformats-officedocument.presentationml.tags+xml"/>
  <Override PartName="/ppt/tags/tag910.xml" ContentType="application/vnd.openxmlformats-officedocument.presentationml.tags+xml"/>
  <Override PartName="/ppt/tags/tag911.xml" ContentType="application/vnd.openxmlformats-officedocument.presentationml.tags+xml"/>
  <Override PartName="/ppt/tags/tag912.xml" ContentType="application/vnd.openxmlformats-officedocument.presentationml.tags+xml"/>
  <Override PartName="/ppt/tags/tag913.xml" ContentType="application/vnd.openxmlformats-officedocument.presentationml.tags+xml"/>
  <Override PartName="/ppt/tags/tag914.xml" ContentType="application/vnd.openxmlformats-officedocument.presentationml.tags+xml"/>
  <Override PartName="/ppt/tags/tag915.xml" ContentType="application/vnd.openxmlformats-officedocument.presentationml.tags+xml"/>
  <Override PartName="/ppt/tags/tag916.xml" ContentType="application/vnd.openxmlformats-officedocument.presentationml.tags+xml"/>
  <Override PartName="/ppt/tags/tag917.xml" ContentType="application/vnd.openxmlformats-officedocument.presentationml.tags+xml"/>
  <Override PartName="/ppt/tags/tag918.xml" ContentType="application/vnd.openxmlformats-officedocument.presentationml.tags+xml"/>
  <Override PartName="/ppt/tags/tag919.xml" ContentType="application/vnd.openxmlformats-officedocument.presentationml.tags+xml"/>
  <Override PartName="/ppt/tags/tag920.xml" ContentType="application/vnd.openxmlformats-officedocument.presentationml.tags+xml"/>
  <Override PartName="/ppt/tags/tag921.xml" ContentType="application/vnd.openxmlformats-officedocument.presentationml.tags+xml"/>
  <Override PartName="/ppt/tags/tag922.xml" ContentType="application/vnd.openxmlformats-officedocument.presentationml.tags+xml"/>
  <Override PartName="/ppt/tags/tag923.xml" ContentType="application/vnd.openxmlformats-officedocument.presentationml.tags+xml"/>
  <Override PartName="/ppt/tags/tag924.xml" ContentType="application/vnd.openxmlformats-officedocument.presentationml.tags+xml"/>
  <Override PartName="/ppt/tags/tag925.xml" ContentType="application/vnd.openxmlformats-officedocument.presentationml.tags+xml"/>
  <Override PartName="/ppt/tags/tag926.xml" ContentType="application/vnd.openxmlformats-officedocument.presentationml.tags+xml"/>
  <Override PartName="/ppt/tags/tag927.xml" ContentType="application/vnd.openxmlformats-officedocument.presentationml.tags+xml"/>
  <Override PartName="/ppt/tags/tag928.xml" ContentType="application/vnd.openxmlformats-officedocument.presentationml.tags+xml"/>
  <Override PartName="/ppt/tags/tag929.xml" ContentType="application/vnd.openxmlformats-officedocument.presentationml.tags+xml"/>
  <Override PartName="/ppt/tags/tag930.xml" ContentType="application/vnd.openxmlformats-officedocument.presentationml.tags+xml"/>
  <Override PartName="/ppt/tags/tag931.xml" ContentType="application/vnd.openxmlformats-officedocument.presentationml.tags+xml"/>
  <Override PartName="/ppt/tags/tag932.xml" ContentType="application/vnd.openxmlformats-officedocument.presentationml.tags+xml"/>
  <Override PartName="/ppt/tags/tag933.xml" ContentType="application/vnd.openxmlformats-officedocument.presentationml.tags+xml"/>
  <Override PartName="/ppt/tags/tag934.xml" ContentType="application/vnd.openxmlformats-officedocument.presentationml.tags+xml"/>
  <Override PartName="/ppt/tags/tag935.xml" ContentType="application/vnd.openxmlformats-officedocument.presentationml.tags+xml"/>
  <Override PartName="/ppt/tags/tag936.xml" ContentType="application/vnd.openxmlformats-officedocument.presentationml.tags+xml"/>
  <Override PartName="/ppt/tags/tag937.xml" ContentType="application/vnd.openxmlformats-officedocument.presentationml.tags+xml"/>
  <Override PartName="/ppt/tags/tag938.xml" ContentType="application/vnd.openxmlformats-officedocument.presentationml.tags+xml"/>
  <Override PartName="/ppt/tags/tag939.xml" ContentType="application/vnd.openxmlformats-officedocument.presentationml.tags+xml"/>
  <Override PartName="/ppt/tags/tag940.xml" ContentType="application/vnd.openxmlformats-officedocument.presentationml.tags+xml"/>
  <Override PartName="/ppt/tags/tag941.xml" ContentType="application/vnd.openxmlformats-officedocument.presentationml.tags+xml"/>
  <Override PartName="/ppt/tags/tag942.xml" ContentType="application/vnd.openxmlformats-officedocument.presentationml.tags+xml"/>
  <Override PartName="/ppt/tags/tag943.xml" ContentType="application/vnd.openxmlformats-officedocument.presentationml.tags+xml"/>
  <Override PartName="/ppt/tags/tag944.xml" ContentType="application/vnd.openxmlformats-officedocument.presentationml.tags+xml"/>
  <Override PartName="/ppt/tags/tag945.xml" ContentType="application/vnd.openxmlformats-officedocument.presentationml.tags+xml"/>
  <Override PartName="/ppt/tags/tag946.xml" ContentType="application/vnd.openxmlformats-officedocument.presentationml.tags+xml"/>
  <Override PartName="/ppt/tags/tag947.xml" ContentType="application/vnd.openxmlformats-officedocument.presentationml.tags+xml"/>
  <Override PartName="/ppt/tags/tag948.xml" ContentType="application/vnd.openxmlformats-officedocument.presentationml.tags+xml"/>
  <Override PartName="/ppt/tags/tag949.xml" ContentType="application/vnd.openxmlformats-officedocument.presentationml.tags+xml"/>
  <Override PartName="/ppt/tags/tag950.xml" ContentType="application/vnd.openxmlformats-officedocument.presentationml.tags+xml"/>
  <Override PartName="/ppt/tags/tag951.xml" ContentType="application/vnd.openxmlformats-officedocument.presentationml.tags+xml"/>
  <Override PartName="/ppt/tags/tag952.xml" ContentType="application/vnd.openxmlformats-officedocument.presentationml.tags+xml"/>
  <Override PartName="/ppt/tags/tag953.xml" ContentType="application/vnd.openxmlformats-officedocument.presentationml.tags+xml"/>
  <Override PartName="/ppt/tags/tag954.xml" ContentType="application/vnd.openxmlformats-officedocument.presentationml.tags+xml"/>
  <Override PartName="/ppt/tags/tag955.xml" ContentType="application/vnd.openxmlformats-officedocument.presentationml.tags+xml"/>
  <Override PartName="/ppt/tags/tag956.xml" ContentType="application/vnd.openxmlformats-officedocument.presentationml.tags+xml"/>
  <Override PartName="/ppt/tags/tag957.xml" ContentType="application/vnd.openxmlformats-officedocument.presentationml.tags+xml"/>
  <Override PartName="/ppt/tags/tag958.xml" ContentType="application/vnd.openxmlformats-officedocument.presentationml.tags+xml"/>
  <Override PartName="/ppt/tags/tag959.xml" ContentType="application/vnd.openxmlformats-officedocument.presentationml.tags+xml"/>
  <Override PartName="/ppt/tags/tag960.xml" ContentType="application/vnd.openxmlformats-officedocument.presentationml.tags+xml"/>
  <Override PartName="/ppt/tags/tag961.xml" ContentType="application/vnd.openxmlformats-officedocument.presentationml.tags+xml"/>
  <Override PartName="/ppt/tags/tag962.xml" ContentType="application/vnd.openxmlformats-officedocument.presentationml.tags+xml"/>
  <Override PartName="/ppt/tags/tag963.xml" ContentType="application/vnd.openxmlformats-officedocument.presentationml.tags+xml"/>
  <Override PartName="/ppt/tags/tag964.xml" ContentType="application/vnd.openxmlformats-officedocument.presentationml.tags+xml"/>
  <Override PartName="/ppt/tags/tag965.xml" ContentType="application/vnd.openxmlformats-officedocument.presentationml.tags+xml"/>
  <Override PartName="/ppt/tags/tag966.xml" ContentType="application/vnd.openxmlformats-officedocument.presentationml.tags+xml"/>
  <Override PartName="/ppt/tags/tag967.xml" ContentType="application/vnd.openxmlformats-officedocument.presentationml.tags+xml"/>
  <Override PartName="/ppt/tags/tag968.xml" ContentType="application/vnd.openxmlformats-officedocument.presentationml.tags+xml"/>
  <Override PartName="/ppt/tags/tag969.xml" ContentType="application/vnd.openxmlformats-officedocument.presentationml.tags+xml"/>
  <Override PartName="/ppt/tags/tag970.xml" ContentType="application/vnd.openxmlformats-officedocument.presentationml.tags+xml"/>
  <Override PartName="/ppt/tags/tag971.xml" ContentType="application/vnd.openxmlformats-officedocument.presentationml.tags+xml"/>
  <Override PartName="/ppt/tags/tag972.xml" ContentType="application/vnd.openxmlformats-officedocument.presentationml.tags+xml"/>
  <Override PartName="/ppt/tags/tag973.xml" ContentType="application/vnd.openxmlformats-officedocument.presentationml.tags+xml"/>
  <Override PartName="/ppt/tags/tag974.xml" ContentType="application/vnd.openxmlformats-officedocument.presentationml.tags+xml"/>
  <Override PartName="/ppt/tags/tag975.xml" ContentType="application/vnd.openxmlformats-officedocument.presentationml.tags+xml"/>
  <Override PartName="/ppt/tags/tag976.xml" ContentType="application/vnd.openxmlformats-officedocument.presentationml.tags+xml"/>
  <Override PartName="/ppt/tags/tag977.xml" ContentType="application/vnd.openxmlformats-officedocument.presentationml.tags+xml"/>
  <Override PartName="/ppt/tags/tag978.xml" ContentType="application/vnd.openxmlformats-officedocument.presentationml.tags+xml"/>
  <Override PartName="/ppt/tags/tag979.xml" ContentType="application/vnd.openxmlformats-officedocument.presentationml.tags+xml"/>
  <Override PartName="/ppt/tags/tag980.xml" ContentType="application/vnd.openxmlformats-officedocument.presentationml.tags+xml"/>
  <Override PartName="/ppt/tags/tag981.xml" ContentType="application/vnd.openxmlformats-officedocument.presentationml.tags+xml"/>
  <Override PartName="/ppt/tags/tag982.xml" ContentType="application/vnd.openxmlformats-officedocument.presentationml.tags+xml"/>
  <Override PartName="/ppt/tags/tag983.xml" ContentType="application/vnd.openxmlformats-officedocument.presentationml.tags+xml"/>
  <Override PartName="/ppt/tags/tag984.xml" ContentType="application/vnd.openxmlformats-officedocument.presentationml.tags+xml"/>
  <Override PartName="/ppt/tags/tag985.xml" ContentType="application/vnd.openxmlformats-officedocument.presentationml.tags+xml"/>
  <Override PartName="/ppt/tags/tag986.xml" ContentType="application/vnd.openxmlformats-officedocument.presentationml.tags+xml"/>
  <Override PartName="/ppt/tags/tag987.xml" ContentType="application/vnd.openxmlformats-officedocument.presentationml.tags+xml"/>
  <Override PartName="/ppt/tags/tag988.xml" ContentType="application/vnd.openxmlformats-officedocument.presentationml.tags+xml"/>
  <Override PartName="/ppt/tags/tag989.xml" ContentType="application/vnd.openxmlformats-officedocument.presentationml.tags+xml"/>
  <Override PartName="/ppt/tags/tag990.xml" ContentType="application/vnd.openxmlformats-officedocument.presentationml.tags+xml"/>
  <Override PartName="/ppt/tags/tag991.xml" ContentType="application/vnd.openxmlformats-officedocument.presentationml.tags+xml"/>
  <Override PartName="/ppt/tags/tag992.xml" ContentType="application/vnd.openxmlformats-officedocument.presentationml.tags+xml"/>
  <Override PartName="/ppt/tags/tag993.xml" ContentType="application/vnd.openxmlformats-officedocument.presentationml.tags+xml"/>
  <Override PartName="/ppt/tags/tag994.xml" ContentType="application/vnd.openxmlformats-officedocument.presentationml.tags+xml"/>
  <Override PartName="/ppt/tags/tag995.xml" ContentType="application/vnd.openxmlformats-officedocument.presentationml.tags+xml"/>
  <Override PartName="/ppt/tags/tag996.xml" ContentType="application/vnd.openxmlformats-officedocument.presentationml.tags+xml"/>
  <Override PartName="/ppt/tags/tag997.xml" ContentType="application/vnd.openxmlformats-officedocument.presentationml.tags+xml"/>
  <Override PartName="/ppt/tags/tag998.xml" ContentType="application/vnd.openxmlformats-officedocument.presentationml.tags+xml"/>
  <Override PartName="/ppt/tags/tag999.xml" ContentType="application/vnd.openxmlformats-officedocument.presentationml.tags+xml"/>
  <Override PartName="/ppt/tags/tag1000.xml" ContentType="application/vnd.openxmlformats-officedocument.presentationml.tags+xml"/>
  <Override PartName="/ppt/tags/tag1001.xml" ContentType="application/vnd.openxmlformats-officedocument.presentationml.tags+xml"/>
  <Override PartName="/ppt/tags/tag1002.xml" ContentType="application/vnd.openxmlformats-officedocument.presentationml.tags+xml"/>
  <Override PartName="/ppt/tags/tag1003.xml" ContentType="application/vnd.openxmlformats-officedocument.presentationml.tags+xml"/>
  <Override PartName="/ppt/tags/tag1004.xml" ContentType="application/vnd.openxmlformats-officedocument.presentationml.tags+xml"/>
  <Override PartName="/ppt/tags/tag1005.xml" ContentType="application/vnd.openxmlformats-officedocument.presentationml.tags+xml"/>
  <Override PartName="/ppt/tags/tag1006.xml" ContentType="application/vnd.openxmlformats-officedocument.presentationml.tags+xml"/>
  <Override PartName="/ppt/tags/tag1007.xml" ContentType="application/vnd.openxmlformats-officedocument.presentationml.tags+xml"/>
  <Override PartName="/ppt/tags/tag1008.xml" ContentType="application/vnd.openxmlformats-officedocument.presentationml.tags+xml"/>
  <Override PartName="/ppt/tags/tag1009.xml" ContentType="application/vnd.openxmlformats-officedocument.presentationml.tags+xml"/>
  <Override PartName="/ppt/tags/tag1010.xml" ContentType="application/vnd.openxmlformats-officedocument.presentationml.tags+xml"/>
  <Override PartName="/ppt/tags/tag1011.xml" ContentType="application/vnd.openxmlformats-officedocument.presentationml.tags+xml"/>
  <Override PartName="/ppt/tags/tag1012.xml" ContentType="application/vnd.openxmlformats-officedocument.presentationml.tags+xml"/>
  <Override PartName="/ppt/tags/tag1013.xml" ContentType="application/vnd.openxmlformats-officedocument.presentationml.tags+xml"/>
  <Override PartName="/ppt/tags/tag1014.xml" ContentType="application/vnd.openxmlformats-officedocument.presentationml.tags+xml"/>
  <Override PartName="/ppt/tags/tag1015.xml" ContentType="application/vnd.openxmlformats-officedocument.presentationml.tags+xml"/>
  <Override PartName="/ppt/tags/tag1016.xml" ContentType="application/vnd.openxmlformats-officedocument.presentationml.tags+xml"/>
  <Override PartName="/ppt/tags/tag1017.xml" ContentType="application/vnd.openxmlformats-officedocument.presentationml.tags+xml"/>
  <Override PartName="/ppt/tags/tag1018.xml" ContentType="application/vnd.openxmlformats-officedocument.presentationml.tags+xml"/>
  <Override PartName="/ppt/tags/tag1019.xml" ContentType="application/vnd.openxmlformats-officedocument.presentationml.tags+xml"/>
  <Override PartName="/ppt/tags/tag1020.xml" ContentType="application/vnd.openxmlformats-officedocument.presentationml.tags+xml"/>
  <Override PartName="/ppt/tags/tag1021.xml" ContentType="application/vnd.openxmlformats-officedocument.presentationml.tags+xml"/>
  <Override PartName="/ppt/tags/tag1022.xml" ContentType="application/vnd.openxmlformats-officedocument.presentationml.tags+xml"/>
  <Override PartName="/ppt/tags/tag1023.xml" ContentType="application/vnd.openxmlformats-officedocument.presentationml.tags+xml"/>
  <Override PartName="/ppt/tags/tag1024.xml" ContentType="application/vnd.openxmlformats-officedocument.presentationml.tags+xml"/>
  <Override PartName="/ppt/tags/tag1025.xml" ContentType="application/vnd.openxmlformats-officedocument.presentationml.tags+xml"/>
  <Override PartName="/ppt/tags/tag1026.xml" ContentType="application/vnd.openxmlformats-officedocument.presentationml.tags+xml"/>
  <Override PartName="/ppt/tags/tag1027.xml" ContentType="application/vnd.openxmlformats-officedocument.presentationml.tags+xml"/>
  <Override PartName="/ppt/tags/tag1028.xml" ContentType="application/vnd.openxmlformats-officedocument.presentationml.tags+xml"/>
  <Override PartName="/ppt/tags/tag1029.xml" ContentType="application/vnd.openxmlformats-officedocument.presentationml.tags+xml"/>
  <Override PartName="/ppt/tags/tag1030.xml" ContentType="application/vnd.openxmlformats-officedocument.presentationml.tags+xml"/>
  <Override PartName="/ppt/tags/tag1031.xml" ContentType="application/vnd.openxmlformats-officedocument.presentationml.tags+xml"/>
  <Override PartName="/ppt/tags/tag1032.xml" ContentType="application/vnd.openxmlformats-officedocument.presentationml.tags+xml"/>
  <Override PartName="/ppt/tags/tag1033.xml" ContentType="application/vnd.openxmlformats-officedocument.presentationml.tags+xml"/>
  <Override PartName="/ppt/tags/tag1034.xml" ContentType="application/vnd.openxmlformats-officedocument.presentationml.tags+xml"/>
  <Override PartName="/ppt/tags/tag1035.xml" ContentType="application/vnd.openxmlformats-officedocument.presentationml.tags+xml"/>
  <Override PartName="/ppt/tags/tag1036.xml" ContentType="application/vnd.openxmlformats-officedocument.presentationml.tags+xml"/>
  <Override PartName="/ppt/tags/tag1037.xml" ContentType="application/vnd.openxmlformats-officedocument.presentationml.tags+xml"/>
  <Override PartName="/ppt/tags/tag1038.xml" ContentType="application/vnd.openxmlformats-officedocument.presentationml.tags+xml"/>
  <Override PartName="/ppt/tags/tag1039.xml" ContentType="application/vnd.openxmlformats-officedocument.presentationml.tags+xml"/>
  <Override PartName="/ppt/tags/tag1040.xml" ContentType="application/vnd.openxmlformats-officedocument.presentationml.tags+xml"/>
  <Override PartName="/ppt/tags/tag1041.xml" ContentType="application/vnd.openxmlformats-officedocument.presentationml.tags+xml"/>
  <Override PartName="/ppt/tags/tag1042.xml" ContentType="application/vnd.openxmlformats-officedocument.presentationml.tags+xml"/>
  <Override PartName="/ppt/tags/tag1043.xml" ContentType="application/vnd.openxmlformats-officedocument.presentationml.tags+xml"/>
  <Override PartName="/ppt/tags/tag1044.xml" ContentType="application/vnd.openxmlformats-officedocument.presentationml.tags+xml"/>
  <Override PartName="/ppt/tags/tag1045.xml" ContentType="application/vnd.openxmlformats-officedocument.presentationml.tags+xml"/>
  <Override PartName="/ppt/tags/tag1046.xml" ContentType="application/vnd.openxmlformats-officedocument.presentationml.tags+xml"/>
  <Override PartName="/ppt/tags/tag1047.xml" ContentType="application/vnd.openxmlformats-officedocument.presentationml.tags+xml"/>
  <Override PartName="/ppt/tags/tag1048.xml" ContentType="application/vnd.openxmlformats-officedocument.presentationml.tags+xml"/>
  <Override PartName="/ppt/tags/tag1049.xml" ContentType="application/vnd.openxmlformats-officedocument.presentationml.tags+xml"/>
  <Override PartName="/ppt/tags/tag1050.xml" ContentType="application/vnd.openxmlformats-officedocument.presentationml.tags+xml"/>
  <Override PartName="/ppt/tags/tag1051.xml" ContentType="application/vnd.openxmlformats-officedocument.presentationml.tags+xml"/>
  <Override PartName="/ppt/tags/tag1052.xml" ContentType="application/vnd.openxmlformats-officedocument.presentationml.tags+xml"/>
  <Override PartName="/ppt/tags/tag1053.xml" ContentType="application/vnd.openxmlformats-officedocument.presentationml.tags+xml"/>
  <Override PartName="/ppt/tags/tag1054.xml" ContentType="application/vnd.openxmlformats-officedocument.presentationml.tags+xml"/>
  <Override PartName="/ppt/tags/tag1055.xml" ContentType="application/vnd.openxmlformats-officedocument.presentationml.tags+xml"/>
  <Override PartName="/ppt/tags/tag1056.xml" ContentType="application/vnd.openxmlformats-officedocument.presentationml.tags+xml"/>
  <Override PartName="/ppt/tags/tag1057.xml" ContentType="application/vnd.openxmlformats-officedocument.presentationml.tags+xml"/>
  <Override PartName="/ppt/tags/tag1058.xml" ContentType="application/vnd.openxmlformats-officedocument.presentationml.tags+xml"/>
  <Override PartName="/ppt/tags/tag1059.xml" ContentType="application/vnd.openxmlformats-officedocument.presentationml.tags+xml"/>
  <Override PartName="/ppt/tags/tag1060.xml" ContentType="application/vnd.openxmlformats-officedocument.presentationml.tags+xml"/>
  <Override PartName="/ppt/tags/tag1061.xml" ContentType="application/vnd.openxmlformats-officedocument.presentationml.tags+xml"/>
  <Override PartName="/ppt/tags/tag1062.xml" ContentType="application/vnd.openxmlformats-officedocument.presentationml.tags+xml"/>
  <Override PartName="/ppt/tags/tag1063.xml" ContentType="application/vnd.openxmlformats-officedocument.presentationml.tags+xml"/>
  <Override PartName="/ppt/tags/tag1064.xml" ContentType="application/vnd.openxmlformats-officedocument.presentationml.tags+xml"/>
  <Override PartName="/ppt/tags/tag1065.xml" ContentType="application/vnd.openxmlformats-officedocument.presentationml.tags+xml"/>
  <Override PartName="/ppt/tags/tag1066.xml" ContentType="application/vnd.openxmlformats-officedocument.presentationml.tags+xml"/>
  <Override PartName="/ppt/tags/tag1067.xml" ContentType="application/vnd.openxmlformats-officedocument.presentationml.tags+xml"/>
  <Override PartName="/ppt/tags/tag1068.xml" ContentType="application/vnd.openxmlformats-officedocument.presentationml.tags+xml"/>
  <Override PartName="/ppt/tags/tag1069.xml" ContentType="application/vnd.openxmlformats-officedocument.presentationml.tags+xml"/>
  <Override PartName="/ppt/tags/tag1070.xml" ContentType="application/vnd.openxmlformats-officedocument.presentationml.tags+xml"/>
  <Override PartName="/ppt/tags/tag1071.xml" ContentType="application/vnd.openxmlformats-officedocument.presentationml.tags+xml"/>
  <Override PartName="/ppt/tags/tag1072.xml" ContentType="application/vnd.openxmlformats-officedocument.presentationml.tags+xml"/>
  <Override PartName="/ppt/tags/tag1073.xml" ContentType="application/vnd.openxmlformats-officedocument.presentationml.tags+xml"/>
  <Override PartName="/ppt/tags/tag1074.xml" ContentType="application/vnd.openxmlformats-officedocument.presentationml.tags+xml"/>
  <Override PartName="/ppt/tags/tag1075.xml" ContentType="application/vnd.openxmlformats-officedocument.presentationml.tags+xml"/>
  <Override PartName="/ppt/tags/tag1076.xml" ContentType="application/vnd.openxmlformats-officedocument.presentationml.tags+xml"/>
  <Override PartName="/ppt/tags/tag1077.xml" ContentType="application/vnd.openxmlformats-officedocument.presentationml.tags+xml"/>
  <Override PartName="/ppt/tags/tag1078.xml" ContentType="application/vnd.openxmlformats-officedocument.presentationml.tags+xml"/>
  <Override PartName="/ppt/tags/tag1079.xml" ContentType="application/vnd.openxmlformats-officedocument.presentationml.tags+xml"/>
  <Override PartName="/ppt/tags/tag1080.xml" ContentType="application/vnd.openxmlformats-officedocument.presentationml.tags+xml"/>
  <Override PartName="/ppt/tags/tag1081.xml" ContentType="application/vnd.openxmlformats-officedocument.presentationml.tags+xml"/>
  <Override PartName="/ppt/tags/tag1082.xml" ContentType="application/vnd.openxmlformats-officedocument.presentationml.tags+xml"/>
  <Override PartName="/ppt/tags/tag1083.xml" ContentType="application/vnd.openxmlformats-officedocument.presentationml.tags+xml"/>
  <Override PartName="/ppt/tags/tag1084.xml" ContentType="application/vnd.openxmlformats-officedocument.presentationml.tags+xml"/>
  <Override PartName="/ppt/tags/tag1085.xml" ContentType="application/vnd.openxmlformats-officedocument.presentationml.tags+xml"/>
  <Override PartName="/ppt/tags/tag1086.xml" ContentType="application/vnd.openxmlformats-officedocument.presentationml.tags+xml"/>
  <Override PartName="/ppt/tags/tag1087.xml" ContentType="application/vnd.openxmlformats-officedocument.presentationml.tags+xml"/>
  <Override PartName="/ppt/tags/tag1088.xml" ContentType="application/vnd.openxmlformats-officedocument.presentationml.tags+xml"/>
  <Override PartName="/ppt/tags/tag1089.xml" ContentType="application/vnd.openxmlformats-officedocument.presentationml.tags+xml"/>
  <Override PartName="/ppt/tags/tag1090.xml" ContentType="application/vnd.openxmlformats-officedocument.presentationml.tags+xml"/>
  <Override PartName="/ppt/tags/tag1091.xml" ContentType="application/vnd.openxmlformats-officedocument.presentationml.tags+xml"/>
  <Override PartName="/ppt/tags/tag1092.xml" ContentType="application/vnd.openxmlformats-officedocument.presentationml.tags+xml"/>
  <Override PartName="/ppt/tags/tag1093.xml" ContentType="application/vnd.openxmlformats-officedocument.presentationml.tags+xml"/>
  <Override PartName="/ppt/tags/tag1094.xml" ContentType="application/vnd.openxmlformats-officedocument.presentationml.tags+xml"/>
  <Override PartName="/ppt/tags/tag1095.xml" ContentType="application/vnd.openxmlformats-officedocument.presentationml.tags+xml"/>
  <Override PartName="/ppt/tags/tag1096.xml" ContentType="application/vnd.openxmlformats-officedocument.presentationml.tags+xml"/>
  <Override PartName="/ppt/tags/tag1097.xml" ContentType="application/vnd.openxmlformats-officedocument.presentationml.tags+xml"/>
  <Override PartName="/ppt/tags/tag1098.xml" ContentType="application/vnd.openxmlformats-officedocument.presentationml.tags+xml"/>
  <Override PartName="/ppt/tags/tag1099.xml" ContentType="application/vnd.openxmlformats-officedocument.presentationml.tags+xml"/>
  <Override PartName="/ppt/tags/tag1100.xml" ContentType="application/vnd.openxmlformats-officedocument.presentationml.tags+xml"/>
  <Override PartName="/ppt/tags/tag1101.xml" ContentType="application/vnd.openxmlformats-officedocument.presentationml.tags+xml"/>
  <Override PartName="/ppt/tags/tag1102.xml" ContentType="application/vnd.openxmlformats-officedocument.presentationml.tags+xml"/>
  <Override PartName="/ppt/tags/tag1103.xml" ContentType="application/vnd.openxmlformats-officedocument.presentationml.tags+xml"/>
  <Override PartName="/ppt/tags/tag1104.xml" ContentType="application/vnd.openxmlformats-officedocument.presentationml.tags+xml"/>
  <Override PartName="/ppt/tags/tag1105.xml" ContentType="application/vnd.openxmlformats-officedocument.presentationml.tags+xml"/>
  <Override PartName="/ppt/tags/tag1106.xml" ContentType="application/vnd.openxmlformats-officedocument.presentationml.tags+xml"/>
  <Override PartName="/ppt/tags/tag1107.xml" ContentType="application/vnd.openxmlformats-officedocument.presentationml.tags+xml"/>
  <Override PartName="/ppt/tags/tag1108.xml" ContentType="application/vnd.openxmlformats-officedocument.presentationml.tags+xml"/>
  <Override PartName="/ppt/tags/tag1109.xml" ContentType="application/vnd.openxmlformats-officedocument.presentationml.tags+xml"/>
  <Override PartName="/ppt/tags/tag1110.xml" ContentType="application/vnd.openxmlformats-officedocument.presentationml.tags+xml"/>
  <Override PartName="/ppt/tags/tag1111.xml" ContentType="application/vnd.openxmlformats-officedocument.presentationml.tags+xml"/>
  <Override PartName="/ppt/tags/tag1112.xml" ContentType="application/vnd.openxmlformats-officedocument.presentationml.tags+xml"/>
  <Override PartName="/ppt/tags/tag1113.xml" ContentType="application/vnd.openxmlformats-officedocument.presentationml.tags+xml"/>
  <Override PartName="/ppt/tags/tag1114.xml" ContentType="application/vnd.openxmlformats-officedocument.presentationml.tags+xml"/>
  <Override PartName="/ppt/tags/tag1115.xml" ContentType="application/vnd.openxmlformats-officedocument.presentationml.tags+xml"/>
  <Override PartName="/ppt/tags/tag1116.xml" ContentType="application/vnd.openxmlformats-officedocument.presentationml.tags+xml"/>
  <Override PartName="/ppt/tags/tag1117.xml" ContentType="application/vnd.openxmlformats-officedocument.presentationml.tags+xml"/>
  <Override PartName="/ppt/tags/tag1118.xml" ContentType="application/vnd.openxmlformats-officedocument.presentationml.tags+xml"/>
  <Override PartName="/ppt/tags/tag1119.xml" ContentType="application/vnd.openxmlformats-officedocument.presentationml.tags+xml"/>
  <Override PartName="/ppt/tags/tag1120.xml" ContentType="application/vnd.openxmlformats-officedocument.presentationml.tags+xml"/>
  <Override PartName="/ppt/tags/tag1121.xml" ContentType="application/vnd.openxmlformats-officedocument.presentationml.tags+xml"/>
  <Override PartName="/ppt/tags/tag1122.xml" ContentType="application/vnd.openxmlformats-officedocument.presentationml.tags+xml"/>
  <Override PartName="/ppt/tags/tag1123.xml" ContentType="application/vnd.openxmlformats-officedocument.presentationml.tags+xml"/>
  <Override PartName="/ppt/tags/tag1124.xml" ContentType="application/vnd.openxmlformats-officedocument.presentationml.tags+xml"/>
  <Override PartName="/ppt/tags/tag1125.xml" ContentType="application/vnd.openxmlformats-officedocument.presentationml.tags+xml"/>
  <Override PartName="/ppt/tags/tag1126.xml" ContentType="application/vnd.openxmlformats-officedocument.presentationml.tags+xml"/>
  <Override PartName="/ppt/tags/tag1127.xml" ContentType="application/vnd.openxmlformats-officedocument.presentationml.tags+xml"/>
  <Override PartName="/ppt/tags/tag1128.xml" ContentType="application/vnd.openxmlformats-officedocument.presentationml.tags+xml"/>
  <Override PartName="/ppt/tags/tag1129.xml" ContentType="application/vnd.openxmlformats-officedocument.presentationml.tags+xml"/>
  <Override PartName="/ppt/tags/tag1130.xml" ContentType="application/vnd.openxmlformats-officedocument.presentationml.tags+xml"/>
  <Override PartName="/ppt/tags/tag1131.xml" ContentType="application/vnd.openxmlformats-officedocument.presentationml.tags+xml"/>
  <Override PartName="/ppt/tags/tag1132.xml" ContentType="application/vnd.openxmlformats-officedocument.presentationml.tags+xml"/>
  <Override PartName="/ppt/tags/tag1133.xml" ContentType="application/vnd.openxmlformats-officedocument.presentationml.tags+xml"/>
  <Override PartName="/ppt/tags/tag1134.xml" ContentType="application/vnd.openxmlformats-officedocument.presentationml.tags+xml"/>
  <Override PartName="/ppt/tags/tag1135.xml" ContentType="application/vnd.openxmlformats-officedocument.presentationml.tags+xml"/>
  <Override PartName="/ppt/tags/tag1136.xml" ContentType="application/vnd.openxmlformats-officedocument.presentationml.tags+xml"/>
  <Override PartName="/ppt/tags/tag1137.xml" ContentType="application/vnd.openxmlformats-officedocument.presentationml.tags+xml"/>
  <Override PartName="/ppt/tags/tag1138.xml" ContentType="application/vnd.openxmlformats-officedocument.presentationml.tags+xml"/>
  <Override PartName="/ppt/tags/tag1139.xml" ContentType="application/vnd.openxmlformats-officedocument.presentationml.tags+xml"/>
  <Override PartName="/ppt/tags/tag1140.xml" ContentType="application/vnd.openxmlformats-officedocument.presentationml.tags+xml"/>
  <Override PartName="/ppt/tags/tag1141.xml" ContentType="application/vnd.openxmlformats-officedocument.presentationml.tags+xml"/>
  <Override PartName="/ppt/tags/tag1142.xml" ContentType="application/vnd.openxmlformats-officedocument.presentationml.tags+xml"/>
  <Override PartName="/ppt/tags/tag1143.xml" ContentType="application/vnd.openxmlformats-officedocument.presentationml.tags+xml"/>
  <Override PartName="/ppt/tags/tag1144.xml" ContentType="application/vnd.openxmlformats-officedocument.presentationml.tags+xml"/>
  <Override PartName="/ppt/tags/tag1145.xml" ContentType="application/vnd.openxmlformats-officedocument.presentationml.tags+xml"/>
  <Override PartName="/ppt/tags/tag1146.xml" ContentType="application/vnd.openxmlformats-officedocument.presentationml.tags+xml"/>
  <Override PartName="/ppt/tags/tag1147.xml" ContentType="application/vnd.openxmlformats-officedocument.presentationml.tags+xml"/>
  <Override PartName="/ppt/tags/tag1148.xml" ContentType="application/vnd.openxmlformats-officedocument.presentationml.tags+xml"/>
  <Override PartName="/ppt/tags/tag1149.xml" ContentType="application/vnd.openxmlformats-officedocument.presentationml.tags+xml"/>
  <Override PartName="/ppt/tags/tag1150.xml" ContentType="application/vnd.openxmlformats-officedocument.presentationml.tags+xml"/>
  <Override PartName="/ppt/tags/tag1151.xml" ContentType="application/vnd.openxmlformats-officedocument.presentationml.tags+xml"/>
  <Override PartName="/ppt/tags/tag1152.xml" ContentType="application/vnd.openxmlformats-officedocument.presentationml.tags+xml"/>
  <Override PartName="/ppt/tags/tag1153.xml" ContentType="application/vnd.openxmlformats-officedocument.presentationml.tags+xml"/>
  <Override PartName="/ppt/tags/tag1154.xml" ContentType="application/vnd.openxmlformats-officedocument.presentationml.tags+xml"/>
  <Override PartName="/ppt/tags/tag1155.xml" ContentType="application/vnd.openxmlformats-officedocument.presentationml.tags+xml"/>
  <Override PartName="/ppt/tags/tag1156.xml" ContentType="application/vnd.openxmlformats-officedocument.presentationml.tags+xml"/>
  <Override PartName="/ppt/tags/tag1157.xml" ContentType="application/vnd.openxmlformats-officedocument.presentationml.tags+xml"/>
  <Override PartName="/ppt/tags/tag1158.xml" ContentType="application/vnd.openxmlformats-officedocument.presentationml.tags+xml"/>
  <Override PartName="/ppt/tags/tag1159.xml" ContentType="application/vnd.openxmlformats-officedocument.presentationml.tags+xml"/>
  <Override PartName="/ppt/tags/tag1160.xml" ContentType="application/vnd.openxmlformats-officedocument.presentationml.tags+xml"/>
  <Override PartName="/ppt/tags/tag1161.xml" ContentType="application/vnd.openxmlformats-officedocument.presentationml.tags+xml"/>
  <Override PartName="/ppt/tags/tag1162.xml" ContentType="application/vnd.openxmlformats-officedocument.presentationml.tags+xml"/>
  <Override PartName="/ppt/tags/tag1163.xml" ContentType="application/vnd.openxmlformats-officedocument.presentationml.tags+xml"/>
  <Override PartName="/ppt/tags/tag1164.xml" ContentType="application/vnd.openxmlformats-officedocument.presentationml.tags+xml"/>
  <Override PartName="/ppt/tags/tag1165.xml" ContentType="application/vnd.openxmlformats-officedocument.presentationml.tags+xml"/>
  <Override PartName="/ppt/tags/tag1166.xml" ContentType="application/vnd.openxmlformats-officedocument.presentationml.tags+xml"/>
  <Override PartName="/ppt/tags/tag1167.xml" ContentType="application/vnd.openxmlformats-officedocument.presentationml.tags+xml"/>
  <Override PartName="/ppt/tags/tag1168.xml" ContentType="application/vnd.openxmlformats-officedocument.presentationml.tags+xml"/>
  <Override PartName="/ppt/tags/tag1169.xml" ContentType="application/vnd.openxmlformats-officedocument.presentationml.tags+xml"/>
  <Override PartName="/ppt/tags/tag1170.xml" ContentType="application/vnd.openxmlformats-officedocument.presentationml.tags+xml"/>
  <Override PartName="/ppt/tags/tag1171.xml" ContentType="application/vnd.openxmlformats-officedocument.presentationml.tags+xml"/>
  <Override PartName="/ppt/tags/tag1172.xml" ContentType="application/vnd.openxmlformats-officedocument.presentationml.tags+xml"/>
  <Override PartName="/ppt/tags/tag1173.xml" ContentType="application/vnd.openxmlformats-officedocument.presentationml.tags+xml"/>
  <Override PartName="/ppt/tags/tag1174.xml" ContentType="application/vnd.openxmlformats-officedocument.presentationml.tags+xml"/>
  <Override PartName="/ppt/tags/tag1175.xml" ContentType="application/vnd.openxmlformats-officedocument.presentationml.tags+xml"/>
  <Override PartName="/ppt/tags/tag1176.xml" ContentType="application/vnd.openxmlformats-officedocument.presentationml.tags+xml"/>
  <Override PartName="/ppt/tags/tag1177.xml" ContentType="application/vnd.openxmlformats-officedocument.presentationml.tags+xml"/>
  <Override PartName="/ppt/tags/tag1178.xml" ContentType="application/vnd.openxmlformats-officedocument.presentationml.tags+xml"/>
  <Override PartName="/ppt/tags/tag1179.xml" ContentType="application/vnd.openxmlformats-officedocument.presentationml.tags+xml"/>
  <Override PartName="/ppt/tags/tag1180.xml" ContentType="application/vnd.openxmlformats-officedocument.presentationml.tags+xml"/>
  <Override PartName="/ppt/tags/tag1181.xml" ContentType="application/vnd.openxmlformats-officedocument.presentationml.tags+xml"/>
  <Override PartName="/ppt/tags/tag1182.xml" ContentType="application/vnd.openxmlformats-officedocument.presentationml.tags+xml"/>
  <Override PartName="/ppt/tags/tag1183.xml" ContentType="application/vnd.openxmlformats-officedocument.presentationml.tags+xml"/>
  <Override PartName="/ppt/tags/tag1184.xml" ContentType="application/vnd.openxmlformats-officedocument.presentationml.tags+xml"/>
  <Override PartName="/ppt/tags/tag1185.xml" ContentType="application/vnd.openxmlformats-officedocument.presentationml.tags+xml"/>
  <Override PartName="/ppt/tags/tag1186.xml" ContentType="application/vnd.openxmlformats-officedocument.presentationml.tags+xml"/>
  <Override PartName="/ppt/tags/tag1187.xml" ContentType="application/vnd.openxmlformats-officedocument.presentationml.tags+xml"/>
  <Override PartName="/ppt/tags/tag1188.xml" ContentType="application/vnd.openxmlformats-officedocument.presentationml.tags+xml"/>
  <Override PartName="/ppt/tags/tag1189.xml" ContentType="application/vnd.openxmlformats-officedocument.presentationml.tags+xml"/>
  <Override PartName="/ppt/tags/tag1190.xml" ContentType="application/vnd.openxmlformats-officedocument.presentationml.tags+xml"/>
  <Override PartName="/ppt/tags/tag1191.xml" ContentType="application/vnd.openxmlformats-officedocument.presentationml.tags+xml"/>
  <Override PartName="/ppt/tags/tag1192.xml" ContentType="application/vnd.openxmlformats-officedocument.presentationml.tags+xml"/>
  <Override PartName="/ppt/tags/tag1193.xml" ContentType="application/vnd.openxmlformats-officedocument.presentationml.tags+xml"/>
  <Override PartName="/ppt/tags/tag1194.xml" ContentType="application/vnd.openxmlformats-officedocument.presentationml.tags+xml"/>
  <Override PartName="/ppt/tags/tag1195.xml" ContentType="application/vnd.openxmlformats-officedocument.presentationml.tags+xml"/>
  <Override PartName="/ppt/tags/tag1196.xml" ContentType="application/vnd.openxmlformats-officedocument.presentationml.tags+xml"/>
  <Override PartName="/ppt/tags/tag1197.xml" ContentType="application/vnd.openxmlformats-officedocument.presentationml.tags+xml"/>
  <Override PartName="/ppt/tags/tag1198.xml" ContentType="application/vnd.openxmlformats-officedocument.presentationml.tags+xml"/>
  <Override PartName="/ppt/tags/tag1199.xml" ContentType="application/vnd.openxmlformats-officedocument.presentationml.tags+xml"/>
  <Override PartName="/ppt/tags/tag1200.xml" ContentType="application/vnd.openxmlformats-officedocument.presentationml.tags+xml"/>
  <Override PartName="/ppt/tags/tag1201.xml" ContentType="application/vnd.openxmlformats-officedocument.presentationml.tags+xml"/>
  <Override PartName="/ppt/tags/tag1202.xml" ContentType="application/vnd.openxmlformats-officedocument.presentationml.tags+xml"/>
  <Override PartName="/ppt/tags/tag1203.xml" ContentType="application/vnd.openxmlformats-officedocument.presentationml.tags+xml"/>
  <Override PartName="/ppt/tags/tag1204.xml" ContentType="application/vnd.openxmlformats-officedocument.presentationml.tags+xml"/>
  <Override PartName="/ppt/tags/tag1205.xml" ContentType="application/vnd.openxmlformats-officedocument.presentationml.tags+xml"/>
  <Override PartName="/ppt/tags/tag1206.xml" ContentType="application/vnd.openxmlformats-officedocument.presentationml.tags+xml"/>
  <Override PartName="/ppt/tags/tag1207.xml" ContentType="application/vnd.openxmlformats-officedocument.presentationml.tags+xml"/>
  <Override PartName="/ppt/tags/tag1208.xml" ContentType="application/vnd.openxmlformats-officedocument.presentationml.tags+xml"/>
  <Override PartName="/ppt/tags/tag1209.xml" ContentType="application/vnd.openxmlformats-officedocument.presentationml.tags+xml"/>
  <Override PartName="/ppt/tags/tag1210.xml" ContentType="application/vnd.openxmlformats-officedocument.presentationml.tags+xml"/>
  <Override PartName="/ppt/tags/tag1211.xml" ContentType="application/vnd.openxmlformats-officedocument.presentationml.tags+xml"/>
  <Override PartName="/ppt/tags/tag1212.xml" ContentType="application/vnd.openxmlformats-officedocument.presentationml.tags+xml"/>
  <Override PartName="/ppt/tags/tag1213.xml" ContentType="application/vnd.openxmlformats-officedocument.presentationml.tags+xml"/>
  <Override PartName="/ppt/tags/tag1214.xml" ContentType="application/vnd.openxmlformats-officedocument.presentationml.tags+xml"/>
  <Override PartName="/ppt/tags/tag1215.xml" ContentType="application/vnd.openxmlformats-officedocument.presentationml.tags+xml"/>
  <Override PartName="/ppt/tags/tag1216.xml" ContentType="application/vnd.openxmlformats-officedocument.presentationml.tags+xml"/>
  <Override PartName="/ppt/tags/tag1217.xml" ContentType="application/vnd.openxmlformats-officedocument.presentationml.tags+xml"/>
  <Override PartName="/ppt/tags/tag1218.xml" ContentType="application/vnd.openxmlformats-officedocument.presentationml.tags+xml"/>
  <Override PartName="/ppt/tags/tag1219.xml" ContentType="application/vnd.openxmlformats-officedocument.presentationml.tags+xml"/>
  <Override PartName="/ppt/tags/tag1220.xml" ContentType="application/vnd.openxmlformats-officedocument.presentationml.tags+xml"/>
  <Override PartName="/ppt/tags/tag1221.xml" ContentType="application/vnd.openxmlformats-officedocument.presentationml.tags+xml"/>
  <Override PartName="/ppt/tags/tag1222.xml" ContentType="application/vnd.openxmlformats-officedocument.presentationml.tags+xml"/>
  <Override PartName="/ppt/tags/tag1223.xml" ContentType="application/vnd.openxmlformats-officedocument.presentationml.tags+xml"/>
  <Override PartName="/ppt/tags/tag1224.xml" ContentType="application/vnd.openxmlformats-officedocument.presentationml.tags+xml"/>
  <Override PartName="/ppt/tags/tag1225.xml" ContentType="application/vnd.openxmlformats-officedocument.presentationml.tags+xml"/>
  <Override PartName="/ppt/tags/tag1226.xml" ContentType="application/vnd.openxmlformats-officedocument.presentationml.tags+xml"/>
  <Override PartName="/ppt/tags/tag1227.xml" ContentType="application/vnd.openxmlformats-officedocument.presentationml.tags+xml"/>
  <Override PartName="/ppt/tags/tag1228.xml" ContentType="application/vnd.openxmlformats-officedocument.presentationml.tags+xml"/>
  <Override PartName="/ppt/tags/tag1229.xml" ContentType="application/vnd.openxmlformats-officedocument.presentationml.tags+xml"/>
  <Override PartName="/ppt/tags/tag1230.xml" ContentType="application/vnd.openxmlformats-officedocument.presentationml.tags+xml"/>
  <Override PartName="/ppt/tags/tag1231.xml" ContentType="application/vnd.openxmlformats-officedocument.presentationml.tags+xml"/>
  <Override PartName="/ppt/tags/tag1232.xml" ContentType="application/vnd.openxmlformats-officedocument.presentationml.tags+xml"/>
  <Override PartName="/ppt/tags/tag1233.xml" ContentType="application/vnd.openxmlformats-officedocument.presentationml.tags+xml"/>
  <Override PartName="/ppt/tags/tag1234.xml" ContentType="application/vnd.openxmlformats-officedocument.presentationml.tags+xml"/>
  <Override PartName="/ppt/tags/tag1235.xml" ContentType="application/vnd.openxmlformats-officedocument.presentationml.tags+xml"/>
  <Override PartName="/ppt/tags/tag1236.xml" ContentType="application/vnd.openxmlformats-officedocument.presentationml.tags+xml"/>
  <Override PartName="/ppt/tags/tag1237.xml" ContentType="application/vnd.openxmlformats-officedocument.presentationml.tags+xml"/>
  <Override PartName="/ppt/tags/tag1238.xml" ContentType="application/vnd.openxmlformats-officedocument.presentationml.tags+xml"/>
  <Override PartName="/ppt/tags/tag1239.xml" ContentType="application/vnd.openxmlformats-officedocument.presentationml.tags+xml"/>
  <Override PartName="/ppt/tags/tag1240.xml" ContentType="application/vnd.openxmlformats-officedocument.presentationml.tags+xml"/>
  <Override PartName="/ppt/tags/tag1241.xml" ContentType="application/vnd.openxmlformats-officedocument.presentationml.tags+xml"/>
  <Override PartName="/ppt/tags/tag1242.xml" ContentType="application/vnd.openxmlformats-officedocument.presentationml.tags+xml"/>
  <Override PartName="/ppt/tags/tag1243.xml" ContentType="application/vnd.openxmlformats-officedocument.presentationml.tags+xml"/>
  <Override PartName="/ppt/tags/tag1244.xml" ContentType="application/vnd.openxmlformats-officedocument.presentationml.tags+xml"/>
  <Override PartName="/ppt/tags/tag1245.xml" ContentType="application/vnd.openxmlformats-officedocument.presentationml.tags+xml"/>
  <Override PartName="/ppt/tags/tag1246.xml" ContentType="application/vnd.openxmlformats-officedocument.presentationml.tags+xml"/>
  <Override PartName="/ppt/tags/tag1247.xml" ContentType="application/vnd.openxmlformats-officedocument.presentationml.tags+xml"/>
  <Override PartName="/ppt/tags/tag1248.xml" ContentType="application/vnd.openxmlformats-officedocument.presentationml.tags+xml"/>
  <Override PartName="/ppt/tags/tag1249.xml" ContentType="application/vnd.openxmlformats-officedocument.presentationml.tags+xml"/>
  <Override PartName="/ppt/tags/tag1250.xml" ContentType="application/vnd.openxmlformats-officedocument.presentationml.tags+xml"/>
  <Override PartName="/ppt/tags/tag1251.xml" ContentType="application/vnd.openxmlformats-officedocument.presentationml.tags+xml"/>
  <Override PartName="/ppt/tags/tag1252.xml" ContentType="application/vnd.openxmlformats-officedocument.presentationml.tags+xml"/>
  <Override PartName="/ppt/tags/tag1253.xml" ContentType="application/vnd.openxmlformats-officedocument.presentationml.tags+xml"/>
  <Override PartName="/ppt/tags/tag1254.xml" ContentType="application/vnd.openxmlformats-officedocument.presentationml.tags+xml"/>
  <Override PartName="/ppt/tags/tag1255.xml" ContentType="application/vnd.openxmlformats-officedocument.presentationml.tags+xml"/>
  <Override PartName="/ppt/tags/tag1256.xml" ContentType="application/vnd.openxmlformats-officedocument.presentationml.tags+xml"/>
  <Override PartName="/ppt/tags/tag1257.xml" ContentType="application/vnd.openxmlformats-officedocument.presentationml.tags+xml"/>
  <Override PartName="/ppt/tags/tag1258.xml" ContentType="application/vnd.openxmlformats-officedocument.presentationml.tags+xml"/>
  <Override PartName="/ppt/tags/tag1259.xml" ContentType="application/vnd.openxmlformats-officedocument.presentationml.tags+xml"/>
  <Override PartName="/ppt/tags/tag1260.xml" ContentType="application/vnd.openxmlformats-officedocument.presentationml.tags+xml"/>
  <Override PartName="/ppt/tags/tag1261.xml" ContentType="application/vnd.openxmlformats-officedocument.presentationml.tags+xml"/>
  <Override PartName="/ppt/tags/tag1262.xml" ContentType="application/vnd.openxmlformats-officedocument.presentationml.tags+xml"/>
  <Override PartName="/ppt/tags/tag1263.xml" ContentType="application/vnd.openxmlformats-officedocument.presentationml.tags+xml"/>
  <Override PartName="/ppt/tags/tag1264.xml" ContentType="application/vnd.openxmlformats-officedocument.presentationml.tags+xml"/>
  <Override PartName="/ppt/tags/tag1265.xml" ContentType="application/vnd.openxmlformats-officedocument.presentationml.tags+xml"/>
  <Override PartName="/ppt/tags/tag1266.xml" ContentType="application/vnd.openxmlformats-officedocument.presentationml.tags+xml"/>
  <Override PartName="/ppt/tags/tag1267.xml" ContentType="application/vnd.openxmlformats-officedocument.presentationml.tags+xml"/>
  <Override PartName="/ppt/tags/tag1268.xml" ContentType="application/vnd.openxmlformats-officedocument.presentationml.tags+xml"/>
  <Override PartName="/ppt/tags/tag1269.xml" ContentType="application/vnd.openxmlformats-officedocument.presentationml.tags+xml"/>
  <Override PartName="/ppt/tags/tag1270.xml" ContentType="application/vnd.openxmlformats-officedocument.presentationml.tags+xml"/>
  <Override PartName="/ppt/tags/tag1271.xml" ContentType="application/vnd.openxmlformats-officedocument.presentationml.tags+xml"/>
  <Override PartName="/ppt/tags/tag1272.xml" ContentType="application/vnd.openxmlformats-officedocument.presentationml.tags+xml"/>
  <Override PartName="/ppt/tags/tag1273.xml" ContentType="application/vnd.openxmlformats-officedocument.presentationml.tags+xml"/>
  <Override PartName="/ppt/tags/tag1274.xml" ContentType="application/vnd.openxmlformats-officedocument.presentationml.tags+xml"/>
  <Override PartName="/ppt/tags/tag1275.xml" ContentType="application/vnd.openxmlformats-officedocument.presentationml.tags+xml"/>
  <Override PartName="/ppt/tags/tag1276.xml" ContentType="application/vnd.openxmlformats-officedocument.presentationml.tags+xml"/>
  <Override PartName="/ppt/tags/tag1277.xml" ContentType="application/vnd.openxmlformats-officedocument.presentationml.tags+xml"/>
  <Override PartName="/ppt/tags/tag1278.xml" ContentType="application/vnd.openxmlformats-officedocument.presentationml.tags+xml"/>
  <Override PartName="/ppt/tags/tag1279.xml" ContentType="application/vnd.openxmlformats-officedocument.presentationml.tags+xml"/>
  <Override PartName="/ppt/tags/tag1280.xml" ContentType="application/vnd.openxmlformats-officedocument.presentationml.tags+xml"/>
  <Override PartName="/ppt/tags/tag1281.xml" ContentType="application/vnd.openxmlformats-officedocument.presentationml.tags+xml"/>
  <Override PartName="/ppt/tags/tag1282.xml" ContentType="application/vnd.openxmlformats-officedocument.presentationml.tags+xml"/>
  <Override PartName="/ppt/tags/tag1283.xml" ContentType="application/vnd.openxmlformats-officedocument.presentationml.tags+xml"/>
  <Override PartName="/ppt/tags/tag1284.xml" ContentType="application/vnd.openxmlformats-officedocument.presentationml.tags+xml"/>
  <Override PartName="/ppt/tags/tag1285.xml" ContentType="application/vnd.openxmlformats-officedocument.presentationml.tags+xml"/>
  <Override PartName="/ppt/tags/tag1286.xml" ContentType="application/vnd.openxmlformats-officedocument.presentationml.tags+xml"/>
  <Override PartName="/ppt/tags/tag1287.xml" ContentType="application/vnd.openxmlformats-officedocument.presentationml.tags+xml"/>
  <Override PartName="/ppt/tags/tag1288.xml" ContentType="application/vnd.openxmlformats-officedocument.presentationml.tags+xml"/>
  <Override PartName="/ppt/tags/tag1289.xml" ContentType="application/vnd.openxmlformats-officedocument.presentationml.tags+xml"/>
  <Override PartName="/ppt/tags/tag1290.xml" ContentType="application/vnd.openxmlformats-officedocument.presentationml.tags+xml"/>
  <Override PartName="/ppt/tags/tag1291.xml" ContentType="application/vnd.openxmlformats-officedocument.presentationml.tags+xml"/>
  <Override PartName="/ppt/tags/tag1292.xml" ContentType="application/vnd.openxmlformats-officedocument.presentationml.tags+xml"/>
  <Override PartName="/ppt/tags/tag1293.xml" ContentType="application/vnd.openxmlformats-officedocument.presentationml.tags+xml"/>
  <Override PartName="/ppt/tags/tag1294.xml" ContentType="application/vnd.openxmlformats-officedocument.presentationml.tags+xml"/>
  <Override PartName="/ppt/tags/tag1295.xml" ContentType="application/vnd.openxmlformats-officedocument.presentationml.tags+xml"/>
  <Override PartName="/ppt/tags/tag1296.xml" ContentType="application/vnd.openxmlformats-officedocument.presentationml.tags+xml"/>
  <Override PartName="/ppt/tags/tag1297.xml" ContentType="application/vnd.openxmlformats-officedocument.presentationml.tags+xml"/>
  <Override PartName="/ppt/tags/tag1298.xml" ContentType="application/vnd.openxmlformats-officedocument.presentationml.tags+xml"/>
  <Override PartName="/ppt/tags/tag1299.xml" ContentType="application/vnd.openxmlformats-officedocument.presentationml.tags+xml"/>
  <Override PartName="/ppt/tags/tag1300.xml" ContentType="application/vnd.openxmlformats-officedocument.presentationml.tags+xml"/>
  <Override PartName="/ppt/tags/tag1301.xml" ContentType="application/vnd.openxmlformats-officedocument.presentationml.tags+xml"/>
  <Override PartName="/ppt/tags/tag1302.xml" ContentType="application/vnd.openxmlformats-officedocument.presentationml.tags+xml"/>
  <Override PartName="/ppt/tags/tag1303.xml" ContentType="application/vnd.openxmlformats-officedocument.presentationml.tags+xml"/>
  <Override PartName="/ppt/tags/tag1304.xml" ContentType="application/vnd.openxmlformats-officedocument.presentationml.tags+xml"/>
  <Override PartName="/ppt/tags/tag1305.xml" ContentType="application/vnd.openxmlformats-officedocument.presentationml.tags+xml"/>
  <Override PartName="/ppt/tags/tag1306.xml" ContentType="application/vnd.openxmlformats-officedocument.presentationml.tags+xml"/>
  <Override PartName="/ppt/tags/tag1307.xml" ContentType="application/vnd.openxmlformats-officedocument.presentationml.tags+xml"/>
  <Override PartName="/ppt/tags/tag1308.xml" ContentType="application/vnd.openxmlformats-officedocument.presentationml.tags+xml"/>
  <Override PartName="/ppt/tags/tag1309.xml" ContentType="application/vnd.openxmlformats-officedocument.presentationml.tags+xml"/>
  <Override PartName="/ppt/tags/tag1310.xml" ContentType="application/vnd.openxmlformats-officedocument.presentationml.tags+xml"/>
  <Override PartName="/ppt/tags/tag1311.xml" ContentType="application/vnd.openxmlformats-officedocument.presentationml.tags+xml"/>
  <Override PartName="/ppt/tags/tag1312.xml" ContentType="application/vnd.openxmlformats-officedocument.presentationml.tags+xml"/>
  <Override PartName="/ppt/tags/tag1313.xml" ContentType="application/vnd.openxmlformats-officedocument.presentationml.tags+xml"/>
  <Override PartName="/ppt/tags/tag1314.xml" ContentType="application/vnd.openxmlformats-officedocument.presentationml.tags+xml"/>
  <Override PartName="/ppt/tags/tag1315.xml" ContentType="application/vnd.openxmlformats-officedocument.presentationml.tags+xml"/>
  <Override PartName="/ppt/tags/tag1316.xml" ContentType="application/vnd.openxmlformats-officedocument.presentationml.tags+xml"/>
  <Override PartName="/ppt/tags/tag1317.xml" ContentType="application/vnd.openxmlformats-officedocument.presentationml.tags+xml"/>
  <Override PartName="/ppt/tags/tag1318.xml" ContentType="application/vnd.openxmlformats-officedocument.presentationml.tags+xml"/>
  <Override PartName="/ppt/tags/tag1319.xml" ContentType="application/vnd.openxmlformats-officedocument.presentationml.tags+xml"/>
  <Override PartName="/ppt/tags/tag1320.xml" ContentType="application/vnd.openxmlformats-officedocument.presentationml.tags+xml"/>
  <Override PartName="/ppt/tags/tag1321.xml" ContentType="application/vnd.openxmlformats-officedocument.presentationml.tags+xml"/>
  <Override PartName="/ppt/tags/tag1322.xml" ContentType="application/vnd.openxmlformats-officedocument.presentationml.tags+xml"/>
  <Override PartName="/ppt/tags/tag1323.xml" ContentType="application/vnd.openxmlformats-officedocument.presentationml.tags+xml"/>
  <Override PartName="/ppt/tags/tag1324.xml" ContentType="application/vnd.openxmlformats-officedocument.presentationml.tags+xml"/>
  <Override PartName="/ppt/tags/tag1325.xml" ContentType="application/vnd.openxmlformats-officedocument.presentationml.tags+xml"/>
  <Override PartName="/ppt/tags/tag1326.xml" ContentType="application/vnd.openxmlformats-officedocument.presentationml.tags+xml"/>
  <Override PartName="/ppt/tags/tag1327.xml" ContentType="application/vnd.openxmlformats-officedocument.presentationml.tags+xml"/>
  <Override PartName="/ppt/tags/tag1328.xml" ContentType="application/vnd.openxmlformats-officedocument.presentationml.tags+xml"/>
  <Override PartName="/ppt/tags/tag1329.xml" ContentType="application/vnd.openxmlformats-officedocument.presentationml.tags+xml"/>
  <Override PartName="/ppt/tags/tag1330.xml" ContentType="application/vnd.openxmlformats-officedocument.presentationml.tags+xml"/>
  <Override PartName="/ppt/tags/tag1331.xml" ContentType="application/vnd.openxmlformats-officedocument.presentationml.tags+xml"/>
  <Override PartName="/ppt/tags/tag1332.xml" ContentType="application/vnd.openxmlformats-officedocument.presentationml.tags+xml"/>
  <Override PartName="/ppt/tags/tag1333.xml" ContentType="application/vnd.openxmlformats-officedocument.presentationml.tags+xml"/>
  <Override PartName="/ppt/tags/tag1334.xml" ContentType="application/vnd.openxmlformats-officedocument.presentationml.tags+xml"/>
  <Override PartName="/ppt/tags/tag1335.xml" ContentType="application/vnd.openxmlformats-officedocument.presentationml.tags+xml"/>
  <Override PartName="/ppt/tags/tag1336.xml" ContentType="application/vnd.openxmlformats-officedocument.presentationml.tags+xml"/>
  <Override PartName="/ppt/tags/tag1337.xml" ContentType="application/vnd.openxmlformats-officedocument.presentationml.tags+xml"/>
  <Override PartName="/ppt/tags/tag1338.xml" ContentType="application/vnd.openxmlformats-officedocument.presentationml.tags+xml"/>
  <Override PartName="/ppt/tags/tag1339.xml" ContentType="application/vnd.openxmlformats-officedocument.presentationml.tags+xml"/>
  <Override PartName="/ppt/tags/tag1340.xml" ContentType="application/vnd.openxmlformats-officedocument.presentationml.tags+xml"/>
  <Override PartName="/ppt/tags/tag1341.xml" ContentType="application/vnd.openxmlformats-officedocument.presentationml.tags+xml"/>
  <Override PartName="/ppt/tags/tag1342.xml" ContentType="application/vnd.openxmlformats-officedocument.presentationml.tags+xml"/>
  <Override PartName="/ppt/tags/tag1343.xml" ContentType="application/vnd.openxmlformats-officedocument.presentationml.tags+xml"/>
  <Override PartName="/ppt/tags/tag1344.xml" ContentType="application/vnd.openxmlformats-officedocument.presentationml.tags+xml"/>
  <Override PartName="/ppt/tags/tag1345.xml" ContentType="application/vnd.openxmlformats-officedocument.presentationml.tags+xml"/>
  <Override PartName="/ppt/tags/tag1346.xml" ContentType="application/vnd.openxmlformats-officedocument.presentationml.tags+xml"/>
  <Override PartName="/ppt/tags/tag1347.xml" ContentType="application/vnd.openxmlformats-officedocument.presentationml.tags+xml"/>
  <Override PartName="/ppt/tags/tag1348.xml" ContentType="application/vnd.openxmlformats-officedocument.presentationml.tags+xml"/>
  <Override PartName="/ppt/tags/tag1349.xml" ContentType="application/vnd.openxmlformats-officedocument.presentationml.tags+xml"/>
  <Override PartName="/ppt/tags/tag1350.xml" ContentType="application/vnd.openxmlformats-officedocument.presentationml.tags+xml"/>
  <Override PartName="/ppt/tags/tag1351.xml" ContentType="application/vnd.openxmlformats-officedocument.presentationml.tags+xml"/>
  <Override PartName="/ppt/tags/tag1352.xml" ContentType="application/vnd.openxmlformats-officedocument.presentationml.tags+xml"/>
  <Override PartName="/ppt/tags/tag1353.xml" ContentType="application/vnd.openxmlformats-officedocument.presentationml.tags+xml"/>
  <Override PartName="/ppt/tags/tag1354.xml" ContentType="application/vnd.openxmlformats-officedocument.presentationml.tags+xml"/>
  <Override PartName="/ppt/tags/tag1355.xml" ContentType="application/vnd.openxmlformats-officedocument.presentationml.tags+xml"/>
  <Override PartName="/ppt/tags/tag1356.xml" ContentType="application/vnd.openxmlformats-officedocument.presentationml.tags+xml"/>
  <Override PartName="/ppt/tags/tag1357.xml" ContentType="application/vnd.openxmlformats-officedocument.presentationml.tags+xml"/>
  <Override PartName="/ppt/tags/tag1358.xml" ContentType="application/vnd.openxmlformats-officedocument.presentationml.tags+xml"/>
  <Override PartName="/ppt/tags/tag1359.xml" ContentType="application/vnd.openxmlformats-officedocument.presentationml.tags+xml"/>
  <Override PartName="/ppt/tags/tag1360.xml" ContentType="application/vnd.openxmlformats-officedocument.presentationml.tags+xml"/>
  <Override PartName="/ppt/tags/tag1361.xml" ContentType="application/vnd.openxmlformats-officedocument.presentationml.tags+xml"/>
  <Override PartName="/ppt/tags/tag1362.xml" ContentType="application/vnd.openxmlformats-officedocument.presentationml.tags+xml"/>
  <Override PartName="/ppt/tags/tag1363.xml" ContentType="application/vnd.openxmlformats-officedocument.presentationml.tags+xml"/>
  <Override PartName="/ppt/tags/tag1364.xml" ContentType="application/vnd.openxmlformats-officedocument.presentationml.tags+xml"/>
  <Override PartName="/ppt/tags/tag1365.xml" ContentType="application/vnd.openxmlformats-officedocument.presentationml.tags+xml"/>
  <Override PartName="/ppt/tags/tag1366.xml" ContentType="application/vnd.openxmlformats-officedocument.presentationml.tags+xml"/>
  <Override PartName="/ppt/tags/tag1367.xml" ContentType="application/vnd.openxmlformats-officedocument.presentationml.tags+xml"/>
  <Override PartName="/ppt/tags/tag1368.xml" ContentType="application/vnd.openxmlformats-officedocument.presentationml.tags+xml"/>
  <Override PartName="/ppt/tags/tag1369.xml" ContentType="application/vnd.openxmlformats-officedocument.presentationml.tags+xml"/>
  <Override PartName="/ppt/tags/tag1370.xml" ContentType="application/vnd.openxmlformats-officedocument.presentationml.tags+xml"/>
  <Override PartName="/ppt/tags/tag1371.xml" ContentType="application/vnd.openxmlformats-officedocument.presentationml.tags+xml"/>
  <Override PartName="/ppt/tags/tag1372.xml" ContentType="application/vnd.openxmlformats-officedocument.presentationml.tags+xml"/>
  <Override PartName="/ppt/tags/tag1373.xml" ContentType="application/vnd.openxmlformats-officedocument.presentationml.tags+xml"/>
  <Override PartName="/ppt/tags/tag1374.xml" ContentType="application/vnd.openxmlformats-officedocument.presentationml.tags+xml"/>
  <Override PartName="/ppt/tags/tag1375.xml" ContentType="application/vnd.openxmlformats-officedocument.presentationml.tags+xml"/>
  <Override PartName="/ppt/tags/tag1376.xml" ContentType="application/vnd.openxmlformats-officedocument.presentationml.tags+xml"/>
  <Override PartName="/ppt/tags/tag1377.xml" ContentType="application/vnd.openxmlformats-officedocument.presentationml.tags+xml"/>
  <Override PartName="/ppt/tags/tag1378.xml" ContentType="application/vnd.openxmlformats-officedocument.presentationml.tags+xml"/>
  <Override PartName="/ppt/tags/tag1379.xml" ContentType="application/vnd.openxmlformats-officedocument.presentationml.tags+xml"/>
  <Override PartName="/ppt/tags/tag1380.xml" ContentType="application/vnd.openxmlformats-officedocument.presentationml.tags+xml"/>
  <Override PartName="/ppt/tags/tag1381.xml" ContentType="application/vnd.openxmlformats-officedocument.presentationml.tags+xml"/>
  <Override PartName="/ppt/tags/tag1382.xml" ContentType="application/vnd.openxmlformats-officedocument.presentationml.tags+xml"/>
  <Override PartName="/ppt/tags/tag1383.xml" ContentType="application/vnd.openxmlformats-officedocument.presentationml.tags+xml"/>
  <Override PartName="/ppt/tags/tag1384.xml" ContentType="application/vnd.openxmlformats-officedocument.presentationml.tags+xml"/>
  <Override PartName="/ppt/tags/tag1385.xml" ContentType="application/vnd.openxmlformats-officedocument.presentationml.tags+xml"/>
  <Override PartName="/ppt/tags/tag1386.xml" ContentType="application/vnd.openxmlformats-officedocument.presentationml.tags+xml"/>
  <Override PartName="/ppt/tags/tag1387.xml" ContentType="application/vnd.openxmlformats-officedocument.presentationml.tags+xml"/>
  <Override PartName="/ppt/tags/tag1388.xml" ContentType="application/vnd.openxmlformats-officedocument.presentationml.tags+xml"/>
  <Override PartName="/ppt/tags/tag1389.xml" ContentType="application/vnd.openxmlformats-officedocument.presentationml.tags+xml"/>
  <Override PartName="/ppt/tags/tag139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 id="2147483672" r:id="rId3"/>
    <p:sldMasterId id="2147483684" r:id="rId4"/>
    <p:sldMasterId id="2147483696" r:id="rId5"/>
    <p:sldMasterId id="2147483708" r:id="rId6"/>
    <p:sldMasterId id="2147483720" r:id="rId7"/>
    <p:sldMasterId id="2147483732" r:id="rId8"/>
    <p:sldMasterId id="2147483744" r:id="rId9"/>
    <p:sldMasterId id="2147483756" r:id="rId10"/>
    <p:sldMasterId id="2147483768" r:id="rId11"/>
    <p:sldMasterId id="2147483780" r:id="rId12"/>
    <p:sldMasterId id="2147483792" r:id="rId13"/>
    <p:sldMasterId id="2147483804" r:id="rId14"/>
    <p:sldMasterId id="2147483816" r:id="rId15"/>
    <p:sldMasterId id="2147483828" r:id="rId16"/>
    <p:sldMasterId id="2147483840" r:id="rId17"/>
    <p:sldMasterId id="2147483852" r:id="rId18"/>
    <p:sldMasterId id="2147483864" r:id="rId19"/>
    <p:sldMasterId id="2147483876" r:id="rId20"/>
    <p:sldMasterId id="2147483888" r:id="rId21"/>
    <p:sldMasterId id="2147483900" r:id="rId22"/>
    <p:sldMasterId id="2147483912" r:id="rId23"/>
    <p:sldMasterId id="2147483924" r:id="rId24"/>
    <p:sldMasterId id="2147483936" r:id="rId25"/>
    <p:sldMasterId id="2147483948" r:id="rId26"/>
    <p:sldMasterId id="2147483960" r:id="rId27"/>
    <p:sldMasterId id="2147483972" r:id="rId28"/>
    <p:sldMasterId id="2147483984" r:id="rId29"/>
    <p:sldMasterId id="2147483996" r:id="rId30"/>
    <p:sldMasterId id="2147484008" r:id="rId31"/>
    <p:sldMasterId id="2147484020" r:id="rId32"/>
    <p:sldMasterId id="2147484032" r:id="rId33"/>
    <p:sldMasterId id="2147484044" r:id="rId34"/>
    <p:sldMasterId id="2147484056" r:id="rId35"/>
    <p:sldMasterId id="2147484068" r:id="rId36"/>
    <p:sldMasterId id="2147484080" r:id="rId37"/>
    <p:sldMasterId id="2147484092" r:id="rId38"/>
    <p:sldMasterId id="2147484104" r:id="rId39"/>
    <p:sldMasterId id="2147484116" r:id="rId40"/>
    <p:sldMasterId id="2147484128" r:id="rId41"/>
    <p:sldMasterId id="2147484140" r:id="rId42"/>
    <p:sldMasterId id="2147484152" r:id="rId43"/>
    <p:sldMasterId id="2147484164" r:id="rId44"/>
    <p:sldMasterId id="2147484176" r:id="rId45"/>
    <p:sldMasterId id="2147484188" r:id="rId46"/>
    <p:sldMasterId id="2147484200" r:id="rId47"/>
    <p:sldMasterId id="2147484212" r:id="rId48"/>
    <p:sldMasterId id="2147484224" r:id="rId49"/>
    <p:sldMasterId id="2147484236" r:id="rId50"/>
    <p:sldMasterId id="2147484248" r:id="rId51"/>
    <p:sldMasterId id="2147484260" r:id="rId52"/>
    <p:sldMasterId id="2147484272" r:id="rId53"/>
    <p:sldMasterId id="2147484284" r:id="rId54"/>
    <p:sldMasterId id="2147484296" r:id="rId55"/>
    <p:sldMasterId id="2147484308" r:id="rId56"/>
    <p:sldMasterId id="2147484320" r:id="rId57"/>
    <p:sldMasterId id="2147484332" r:id="rId58"/>
    <p:sldMasterId id="2147484344" r:id="rId59"/>
    <p:sldMasterId id="2147484356" r:id="rId60"/>
    <p:sldMasterId id="2147484368" r:id="rId61"/>
    <p:sldMasterId id="2147484380" r:id="rId62"/>
    <p:sldMasterId id="2147484392" r:id="rId63"/>
    <p:sldMasterId id="2147484404" r:id="rId64"/>
  </p:sldMasterIdLst>
  <p:notesMasterIdLst>
    <p:notesMasterId r:id="rId203"/>
  </p:notesMasterIdLst>
  <p:sldIdLst>
    <p:sldId id="512" r:id="rId65"/>
    <p:sldId id="649" r:id="rId66"/>
    <p:sldId id="513" r:id="rId67"/>
    <p:sldId id="514" r:id="rId68"/>
    <p:sldId id="515" r:id="rId69"/>
    <p:sldId id="516" r:id="rId70"/>
    <p:sldId id="517" r:id="rId71"/>
    <p:sldId id="518" r:id="rId72"/>
    <p:sldId id="519" r:id="rId73"/>
    <p:sldId id="520" r:id="rId74"/>
    <p:sldId id="521" r:id="rId75"/>
    <p:sldId id="522" r:id="rId76"/>
    <p:sldId id="523" r:id="rId77"/>
    <p:sldId id="524" r:id="rId78"/>
    <p:sldId id="525" r:id="rId79"/>
    <p:sldId id="526" r:id="rId80"/>
    <p:sldId id="527" r:id="rId81"/>
    <p:sldId id="528" r:id="rId82"/>
    <p:sldId id="529" r:id="rId83"/>
    <p:sldId id="530" r:id="rId84"/>
    <p:sldId id="531" r:id="rId85"/>
    <p:sldId id="532" r:id="rId86"/>
    <p:sldId id="533" r:id="rId87"/>
    <p:sldId id="534" r:id="rId88"/>
    <p:sldId id="535" r:id="rId89"/>
    <p:sldId id="536" r:id="rId90"/>
    <p:sldId id="537" r:id="rId91"/>
    <p:sldId id="538" r:id="rId92"/>
    <p:sldId id="539" r:id="rId93"/>
    <p:sldId id="540" r:id="rId94"/>
    <p:sldId id="541" r:id="rId95"/>
    <p:sldId id="542" r:id="rId96"/>
    <p:sldId id="543" r:id="rId97"/>
    <p:sldId id="544" r:id="rId98"/>
    <p:sldId id="545" r:id="rId99"/>
    <p:sldId id="546" r:id="rId100"/>
    <p:sldId id="547" r:id="rId101"/>
    <p:sldId id="548" r:id="rId102"/>
    <p:sldId id="549" r:id="rId103"/>
    <p:sldId id="550" r:id="rId104"/>
    <p:sldId id="551" r:id="rId105"/>
    <p:sldId id="552" r:id="rId106"/>
    <p:sldId id="553" r:id="rId107"/>
    <p:sldId id="554" r:id="rId108"/>
    <p:sldId id="555" r:id="rId109"/>
    <p:sldId id="556" r:id="rId110"/>
    <p:sldId id="557" r:id="rId111"/>
    <p:sldId id="558" r:id="rId112"/>
    <p:sldId id="559" r:id="rId113"/>
    <p:sldId id="560" r:id="rId114"/>
    <p:sldId id="561" r:id="rId115"/>
    <p:sldId id="562" r:id="rId116"/>
    <p:sldId id="563" r:id="rId117"/>
    <p:sldId id="564" r:id="rId118"/>
    <p:sldId id="565" r:id="rId119"/>
    <p:sldId id="566" r:id="rId120"/>
    <p:sldId id="567" r:id="rId121"/>
    <p:sldId id="568" r:id="rId122"/>
    <p:sldId id="569" r:id="rId123"/>
    <p:sldId id="570" r:id="rId124"/>
    <p:sldId id="571" r:id="rId125"/>
    <p:sldId id="572" r:id="rId126"/>
    <p:sldId id="573" r:id="rId127"/>
    <p:sldId id="574" r:id="rId128"/>
    <p:sldId id="575" r:id="rId129"/>
    <p:sldId id="576" r:id="rId130"/>
    <p:sldId id="577" r:id="rId131"/>
    <p:sldId id="578" r:id="rId132"/>
    <p:sldId id="579" r:id="rId133"/>
    <p:sldId id="580" r:id="rId134"/>
    <p:sldId id="581" r:id="rId135"/>
    <p:sldId id="582" r:id="rId136"/>
    <p:sldId id="583" r:id="rId137"/>
    <p:sldId id="584" r:id="rId138"/>
    <p:sldId id="585" r:id="rId139"/>
    <p:sldId id="586" r:id="rId140"/>
    <p:sldId id="587" r:id="rId141"/>
    <p:sldId id="588" r:id="rId142"/>
    <p:sldId id="589" r:id="rId143"/>
    <p:sldId id="590" r:id="rId144"/>
    <p:sldId id="591" r:id="rId145"/>
    <p:sldId id="592" r:id="rId146"/>
    <p:sldId id="593" r:id="rId147"/>
    <p:sldId id="594" r:id="rId148"/>
    <p:sldId id="595" r:id="rId149"/>
    <p:sldId id="596" r:id="rId150"/>
    <p:sldId id="597" r:id="rId151"/>
    <p:sldId id="598" r:id="rId152"/>
    <p:sldId id="599" r:id="rId153"/>
    <p:sldId id="600" r:id="rId154"/>
    <p:sldId id="601" r:id="rId155"/>
    <p:sldId id="602" r:id="rId156"/>
    <p:sldId id="603" r:id="rId157"/>
    <p:sldId id="604" r:id="rId158"/>
    <p:sldId id="605" r:id="rId159"/>
    <p:sldId id="606" r:id="rId160"/>
    <p:sldId id="607" r:id="rId161"/>
    <p:sldId id="608" r:id="rId162"/>
    <p:sldId id="609" r:id="rId163"/>
    <p:sldId id="610" r:id="rId164"/>
    <p:sldId id="611" r:id="rId165"/>
    <p:sldId id="612" r:id="rId166"/>
    <p:sldId id="613" r:id="rId167"/>
    <p:sldId id="614" r:id="rId168"/>
    <p:sldId id="615" r:id="rId169"/>
    <p:sldId id="616" r:id="rId170"/>
    <p:sldId id="617" r:id="rId171"/>
    <p:sldId id="618" r:id="rId172"/>
    <p:sldId id="619" r:id="rId173"/>
    <p:sldId id="620" r:id="rId174"/>
    <p:sldId id="621" r:id="rId175"/>
    <p:sldId id="622" r:id="rId176"/>
    <p:sldId id="623" r:id="rId177"/>
    <p:sldId id="624" r:id="rId178"/>
    <p:sldId id="625" r:id="rId179"/>
    <p:sldId id="626" r:id="rId180"/>
    <p:sldId id="627" r:id="rId181"/>
    <p:sldId id="628" r:id="rId182"/>
    <p:sldId id="629" r:id="rId183"/>
    <p:sldId id="630" r:id="rId184"/>
    <p:sldId id="631" r:id="rId185"/>
    <p:sldId id="632" r:id="rId186"/>
    <p:sldId id="633" r:id="rId187"/>
    <p:sldId id="634" r:id="rId188"/>
    <p:sldId id="635" r:id="rId189"/>
    <p:sldId id="636" r:id="rId190"/>
    <p:sldId id="637" r:id="rId191"/>
    <p:sldId id="638" r:id="rId192"/>
    <p:sldId id="639" r:id="rId193"/>
    <p:sldId id="640" r:id="rId194"/>
    <p:sldId id="641" r:id="rId195"/>
    <p:sldId id="642" r:id="rId196"/>
    <p:sldId id="643" r:id="rId197"/>
    <p:sldId id="644" r:id="rId198"/>
    <p:sldId id="645" r:id="rId199"/>
    <p:sldId id="646" r:id="rId200"/>
    <p:sldId id="647" r:id="rId201"/>
    <p:sldId id="648" r:id="rId202"/>
  </p:sldIdLst>
  <p:sldSz cx="12192000" cy="6858000"/>
  <p:notesSz cx="6858000" cy="9144000"/>
  <p:custDataLst>
    <p:tags r:id="rId20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262E"/>
    <a:srgbClr val="FFFFFF"/>
    <a:srgbClr val="525252"/>
    <a:srgbClr val="E94A47"/>
    <a:srgbClr val="D42A2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831" autoAdjust="0"/>
    <p:restoredTop sz="94660"/>
  </p:normalViewPr>
  <p:slideViewPr>
    <p:cSldViewPr snapToGrid="0">
      <p:cViewPr varScale="1">
        <p:scale>
          <a:sx n="93" d="100"/>
          <a:sy n="93" d="100"/>
        </p:scale>
        <p:origin x="480" y="6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53.xml"/><Relationship Id="rId21" Type="http://schemas.openxmlformats.org/officeDocument/2006/relationships/slideMaster" Target="slideMasters/slideMaster21.xml"/><Relationship Id="rId42" Type="http://schemas.openxmlformats.org/officeDocument/2006/relationships/slideMaster" Target="slideMasters/slideMaster42.xml"/><Relationship Id="rId63" Type="http://schemas.openxmlformats.org/officeDocument/2006/relationships/slideMaster" Target="slideMasters/slideMaster63.xml"/><Relationship Id="rId84" Type="http://schemas.openxmlformats.org/officeDocument/2006/relationships/slide" Target="slides/slide20.xml"/><Relationship Id="rId138" Type="http://schemas.openxmlformats.org/officeDocument/2006/relationships/slide" Target="slides/slide74.xml"/><Relationship Id="rId159" Type="http://schemas.openxmlformats.org/officeDocument/2006/relationships/slide" Target="slides/slide95.xml"/><Relationship Id="rId170" Type="http://schemas.openxmlformats.org/officeDocument/2006/relationships/slide" Target="slides/slide106.xml"/><Relationship Id="rId191" Type="http://schemas.openxmlformats.org/officeDocument/2006/relationships/slide" Target="slides/slide127.xml"/><Relationship Id="rId205" Type="http://schemas.openxmlformats.org/officeDocument/2006/relationships/presProps" Target="presProps.xml"/><Relationship Id="rId107" Type="http://schemas.openxmlformats.org/officeDocument/2006/relationships/slide" Target="slides/slide43.xml"/><Relationship Id="rId11" Type="http://schemas.openxmlformats.org/officeDocument/2006/relationships/slideMaster" Target="slideMasters/slideMaster11.xml"/><Relationship Id="rId32" Type="http://schemas.openxmlformats.org/officeDocument/2006/relationships/slideMaster" Target="slideMasters/slideMaster32.xml"/><Relationship Id="rId53" Type="http://schemas.openxmlformats.org/officeDocument/2006/relationships/slideMaster" Target="slideMasters/slideMaster53.xml"/><Relationship Id="rId74" Type="http://schemas.openxmlformats.org/officeDocument/2006/relationships/slide" Target="slides/slide10.xml"/><Relationship Id="rId128" Type="http://schemas.openxmlformats.org/officeDocument/2006/relationships/slide" Target="slides/slide64.xml"/><Relationship Id="rId149" Type="http://schemas.openxmlformats.org/officeDocument/2006/relationships/slide" Target="slides/slide85.xml"/><Relationship Id="rId5" Type="http://schemas.openxmlformats.org/officeDocument/2006/relationships/slideMaster" Target="slideMasters/slideMaster5.xml"/><Relationship Id="rId95" Type="http://schemas.openxmlformats.org/officeDocument/2006/relationships/slide" Target="slides/slide31.xml"/><Relationship Id="rId160" Type="http://schemas.openxmlformats.org/officeDocument/2006/relationships/slide" Target="slides/slide96.xml"/><Relationship Id="rId181" Type="http://schemas.openxmlformats.org/officeDocument/2006/relationships/slide" Target="slides/slide117.xml"/><Relationship Id="rId22" Type="http://schemas.openxmlformats.org/officeDocument/2006/relationships/slideMaster" Target="slideMasters/slideMaster22.xml"/><Relationship Id="rId43" Type="http://schemas.openxmlformats.org/officeDocument/2006/relationships/slideMaster" Target="slideMasters/slideMaster43.xml"/><Relationship Id="rId64" Type="http://schemas.openxmlformats.org/officeDocument/2006/relationships/slideMaster" Target="slideMasters/slideMaster64.xml"/><Relationship Id="rId118" Type="http://schemas.openxmlformats.org/officeDocument/2006/relationships/slide" Target="slides/slide54.xml"/><Relationship Id="rId139" Type="http://schemas.openxmlformats.org/officeDocument/2006/relationships/slide" Target="slides/slide75.xml"/><Relationship Id="rId85" Type="http://schemas.openxmlformats.org/officeDocument/2006/relationships/slide" Target="slides/slide21.xml"/><Relationship Id="rId150" Type="http://schemas.openxmlformats.org/officeDocument/2006/relationships/slide" Target="slides/slide86.xml"/><Relationship Id="rId171" Type="http://schemas.openxmlformats.org/officeDocument/2006/relationships/slide" Target="slides/slide107.xml"/><Relationship Id="rId192" Type="http://schemas.openxmlformats.org/officeDocument/2006/relationships/slide" Target="slides/slide128.xml"/><Relationship Id="rId206" Type="http://schemas.openxmlformats.org/officeDocument/2006/relationships/viewProps" Target="viewProps.xml"/><Relationship Id="rId12" Type="http://schemas.openxmlformats.org/officeDocument/2006/relationships/slideMaster" Target="slideMasters/slideMaster12.xml"/><Relationship Id="rId33" Type="http://schemas.openxmlformats.org/officeDocument/2006/relationships/slideMaster" Target="slideMasters/slideMaster33.xml"/><Relationship Id="rId108" Type="http://schemas.openxmlformats.org/officeDocument/2006/relationships/slide" Target="slides/slide44.xml"/><Relationship Id="rId129" Type="http://schemas.openxmlformats.org/officeDocument/2006/relationships/slide" Target="slides/slide65.xml"/><Relationship Id="rId54" Type="http://schemas.openxmlformats.org/officeDocument/2006/relationships/slideMaster" Target="slideMasters/slideMaster54.xml"/><Relationship Id="rId75" Type="http://schemas.openxmlformats.org/officeDocument/2006/relationships/slide" Target="slides/slide11.xml"/><Relationship Id="rId96" Type="http://schemas.openxmlformats.org/officeDocument/2006/relationships/slide" Target="slides/slide32.xml"/><Relationship Id="rId140" Type="http://schemas.openxmlformats.org/officeDocument/2006/relationships/slide" Target="slides/slide76.xml"/><Relationship Id="rId161" Type="http://schemas.openxmlformats.org/officeDocument/2006/relationships/slide" Target="slides/slide97.xml"/><Relationship Id="rId182" Type="http://schemas.openxmlformats.org/officeDocument/2006/relationships/slide" Target="slides/slide118.xml"/><Relationship Id="rId6" Type="http://schemas.openxmlformats.org/officeDocument/2006/relationships/slideMaster" Target="slideMasters/slideMaster6.xml"/><Relationship Id="rId23" Type="http://schemas.openxmlformats.org/officeDocument/2006/relationships/slideMaster" Target="slideMasters/slideMaster23.xml"/><Relationship Id="rId119" Type="http://schemas.openxmlformats.org/officeDocument/2006/relationships/slide" Target="slides/slide55.xml"/><Relationship Id="rId44" Type="http://schemas.openxmlformats.org/officeDocument/2006/relationships/slideMaster" Target="slideMasters/slideMaster44.xml"/><Relationship Id="rId65" Type="http://schemas.openxmlformats.org/officeDocument/2006/relationships/slide" Target="slides/slide1.xml"/><Relationship Id="rId86" Type="http://schemas.openxmlformats.org/officeDocument/2006/relationships/slide" Target="slides/slide22.xml"/><Relationship Id="rId130" Type="http://schemas.openxmlformats.org/officeDocument/2006/relationships/slide" Target="slides/slide66.xml"/><Relationship Id="rId151" Type="http://schemas.openxmlformats.org/officeDocument/2006/relationships/slide" Target="slides/slide87.xml"/><Relationship Id="rId172" Type="http://schemas.openxmlformats.org/officeDocument/2006/relationships/slide" Target="slides/slide108.xml"/><Relationship Id="rId193" Type="http://schemas.openxmlformats.org/officeDocument/2006/relationships/slide" Target="slides/slide129.xml"/><Relationship Id="rId207" Type="http://schemas.openxmlformats.org/officeDocument/2006/relationships/theme" Target="theme/theme1.xml"/><Relationship Id="rId13" Type="http://schemas.openxmlformats.org/officeDocument/2006/relationships/slideMaster" Target="slideMasters/slideMaster13.xml"/><Relationship Id="rId109" Type="http://schemas.openxmlformats.org/officeDocument/2006/relationships/slide" Target="slides/slide45.xml"/><Relationship Id="rId34" Type="http://schemas.openxmlformats.org/officeDocument/2006/relationships/slideMaster" Target="slideMasters/slideMaster34.xml"/><Relationship Id="rId55" Type="http://schemas.openxmlformats.org/officeDocument/2006/relationships/slideMaster" Target="slideMasters/slideMaster55.xml"/><Relationship Id="rId76" Type="http://schemas.openxmlformats.org/officeDocument/2006/relationships/slide" Target="slides/slide12.xml"/><Relationship Id="rId97" Type="http://schemas.openxmlformats.org/officeDocument/2006/relationships/slide" Target="slides/slide33.xml"/><Relationship Id="rId120" Type="http://schemas.openxmlformats.org/officeDocument/2006/relationships/slide" Target="slides/slide56.xml"/><Relationship Id="rId141" Type="http://schemas.openxmlformats.org/officeDocument/2006/relationships/slide" Target="slides/slide77.xml"/><Relationship Id="rId7" Type="http://schemas.openxmlformats.org/officeDocument/2006/relationships/slideMaster" Target="slideMasters/slideMaster7.xml"/><Relationship Id="rId162" Type="http://schemas.openxmlformats.org/officeDocument/2006/relationships/slide" Target="slides/slide98.xml"/><Relationship Id="rId183" Type="http://schemas.openxmlformats.org/officeDocument/2006/relationships/slide" Target="slides/slide119.xml"/><Relationship Id="rId24" Type="http://schemas.openxmlformats.org/officeDocument/2006/relationships/slideMaster" Target="slideMasters/slideMaster24.xml"/><Relationship Id="rId40" Type="http://schemas.openxmlformats.org/officeDocument/2006/relationships/slideMaster" Target="slideMasters/slideMaster40.xml"/><Relationship Id="rId45" Type="http://schemas.openxmlformats.org/officeDocument/2006/relationships/slideMaster" Target="slideMasters/slideMaster45.xml"/><Relationship Id="rId66" Type="http://schemas.openxmlformats.org/officeDocument/2006/relationships/slide" Target="slides/slide2.xml"/><Relationship Id="rId87" Type="http://schemas.openxmlformats.org/officeDocument/2006/relationships/slide" Target="slides/slide23.xml"/><Relationship Id="rId110" Type="http://schemas.openxmlformats.org/officeDocument/2006/relationships/slide" Target="slides/slide46.xml"/><Relationship Id="rId115" Type="http://schemas.openxmlformats.org/officeDocument/2006/relationships/slide" Target="slides/slide51.xml"/><Relationship Id="rId131" Type="http://schemas.openxmlformats.org/officeDocument/2006/relationships/slide" Target="slides/slide67.xml"/><Relationship Id="rId136" Type="http://schemas.openxmlformats.org/officeDocument/2006/relationships/slide" Target="slides/slide72.xml"/><Relationship Id="rId157" Type="http://schemas.openxmlformats.org/officeDocument/2006/relationships/slide" Target="slides/slide93.xml"/><Relationship Id="rId178" Type="http://schemas.openxmlformats.org/officeDocument/2006/relationships/slide" Target="slides/slide114.xml"/><Relationship Id="rId61" Type="http://schemas.openxmlformats.org/officeDocument/2006/relationships/slideMaster" Target="slideMasters/slideMaster61.xml"/><Relationship Id="rId82" Type="http://schemas.openxmlformats.org/officeDocument/2006/relationships/slide" Target="slides/slide18.xml"/><Relationship Id="rId152" Type="http://schemas.openxmlformats.org/officeDocument/2006/relationships/slide" Target="slides/slide88.xml"/><Relationship Id="rId173" Type="http://schemas.openxmlformats.org/officeDocument/2006/relationships/slide" Target="slides/slide109.xml"/><Relationship Id="rId194" Type="http://schemas.openxmlformats.org/officeDocument/2006/relationships/slide" Target="slides/slide130.xml"/><Relationship Id="rId199" Type="http://schemas.openxmlformats.org/officeDocument/2006/relationships/slide" Target="slides/slide135.xml"/><Relationship Id="rId203" Type="http://schemas.openxmlformats.org/officeDocument/2006/relationships/notesMaster" Target="notesMasters/notesMaster1.xml"/><Relationship Id="rId208" Type="http://schemas.openxmlformats.org/officeDocument/2006/relationships/tableStyles" Target="tableStyles.xml"/><Relationship Id="rId19" Type="http://schemas.openxmlformats.org/officeDocument/2006/relationships/slideMaster" Target="slideMasters/slideMaster19.xml"/><Relationship Id="rId14" Type="http://schemas.openxmlformats.org/officeDocument/2006/relationships/slideMaster" Target="slideMasters/slideMaster14.xml"/><Relationship Id="rId30" Type="http://schemas.openxmlformats.org/officeDocument/2006/relationships/slideMaster" Target="slideMasters/slideMaster30.xml"/><Relationship Id="rId35" Type="http://schemas.openxmlformats.org/officeDocument/2006/relationships/slideMaster" Target="slideMasters/slideMaster35.xml"/><Relationship Id="rId56" Type="http://schemas.openxmlformats.org/officeDocument/2006/relationships/slideMaster" Target="slideMasters/slideMaster56.xml"/><Relationship Id="rId77" Type="http://schemas.openxmlformats.org/officeDocument/2006/relationships/slide" Target="slides/slide13.xml"/><Relationship Id="rId100" Type="http://schemas.openxmlformats.org/officeDocument/2006/relationships/slide" Target="slides/slide36.xml"/><Relationship Id="rId105" Type="http://schemas.openxmlformats.org/officeDocument/2006/relationships/slide" Target="slides/slide41.xml"/><Relationship Id="rId126" Type="http://schemas.openxmlformats.org/officeDocument/2006/relationships/slide" Target="slides/slide62.xml"/><Relationship Id="rId147" Type="http://schemas.openxmlformats.org/officeDocument/2006/relationships/slide" Target="slides/slide83.xml"/><Relationship Id="rId168" Type="http://schemas.openxmlformats.org/officeDocument/2006/relationships/slide" Target="slides/slide104.xml"/><Relationship Id="rId8" Type="http://schemas.openxmlformats.org/officeDocument/2006/relationships/slideMaster" Target="slideMasters/slideMaster8.xml"/><Relationship Id="rId51" Type="http://schemas.openxmlformats.org/officeDocument/2006/relationships/slideMaster" Target="slideMasters/slideMaster51.xml"/><Relationship Id="rId72" Type="http://schemas.openxmlformats.org/officeDocument/2006/relationships/slide" Target="slides/slide8.xml"/><Relationship Id="rId93" Type="http://schemas.openxmlformats.org/officeDocument/2006/relationships/slide" Target="slides/slide29.xml"/><Relationship Id="rId98" Type="http://schemas.openxmlformats.org/officeDocument/2006/relationships/slide" Target="slides/slide34.xml"/><Relationship Id="rId121" Type="http://schemas.openxmlformats.org/officeDocument/2006/relationships/slide" Target="slides/slide57.xml"/><Relationship Id="rId142" Type="http://schemas.openxmlformats.org/officeDocument/2006/relationships/slide" Target="slides/slide78.xml"/><Relationship Id="rId163" Type="http://schemas.openxmlformats.org/officeDocument/2006/relationships/slide" Target="slides/slide99.xml"/><Relationship Id="rId184" Type="http://schemas.openxmlformats.org/officeDocument/2006/relationships/slide" Target="slides/slide120.xml"/><Relationship Id="rId189" Type="http://schemas.openxmlformats.org/officeDocument/2006/relationships/slide" Target="slides/slide125.xml"/><Relationship Id="rId3" Type="http://schemas.openxmlformats.org/officeDocument/2006/relationships/slideMaster" Target="slideMasters/slideMaster3.xml"/><Relationship Id="rId25" Type="http://schemas.openxmlformats.org/officeDocument/2006/relationships/slideMaster" Target="slideMasters/slideMaster25.xml"/><Relationship Id="rId46" Type="http://schemas.openxmlformats.org/officeDocument/2006/relationships/slideMaster" Target="slideMasters/slideMaster46.xml"/><Relationship Id="rId67" Type="http://schemas.openxmlformats.org/officeDocument/2006/relationships/slide" Target="slides/slide3.xml"/><Relationship Id="rId116" Type="http://schemas.openxmlformats.org/officeDocument/2006/relationships/slide" Target="slides/slide52.xml"/><Relationship Id="rId137" Type="http://schemas.openxmlformats.org/officeDocument/2006/relationships/slide" Target="slides/slide73.xml"/><Relationship Id="rId158" Type="http://schemas.openxmlformats.org/officeDocument/2006/relationships/slide" Target="slides/slide94.xml"/><Relationship Id="rId20" Type="http://schemas.openxmlformats.org/officeDocument/2006/relationships/slideMaster" Target="slideMasters/slideMaster20.xml"/><Relationship Id="rId41" Type="http://schemas.openxmlformats.org/officeDocument/2006/relationships/slideMaster" Target="slideMasters/slideMaster41.xml"/><Relationship Id="rId62" Type="http://schemas.openxmlformats.org/officeDocument/2006/relationships/slideMaster" Target="slideMasters/slideMaster62.xml"/><Relationship Id="rId83" Type="http://schemas.openxmlformats.org/officeDocument/2006/relationships/slide" Target="slides/slide19.xml"/><Relationship Id="rId88" Type="http://schemas.openxmlformats.org/officeDocument/2006/relationships/slide" Target="slides/slide24.xml"/><Relationship Id="rId111" Type="http://schemas.openxmlformats.org/officeDocument/2006/relationships/slide" Target="slides/slide47.xml"/><Relationship Id="rId132" Type="http://schemas.openxmlformats.org/officeDocument/2006/relationships/slide" Target="slides/slide68.xml"/><Relationship Id="rId153" Type="http://schemas.openxmlformats.org/officeDocument/2006/relationships/slide" Target="slides/slide89.xml"/><Relationship Id="rId174" Type="http://schemas.openxmlformats.org/officeDocument/2006/relationships/slide" Target="slides/slide110.xml"/><Relationship Id="rId179" Type="http://schemas.openxmlformats.org/officeDocument/2006/relationships/slide" Target="slides/slide115.xml"/><Relationship Id="rId195" Type="http://schemas.openxmlformats.org/officeDocument/2006/relationships/slide" Target="slides/slide131.xml"/><Relationship Id="rId190" Type="http://schemas.openxmlformats.org/officeDocument/2006/relationships/slide" Target="slides/slide126.xml"/><Relationship Id="rId204" Type="http://schemas.openxmlformats.org/officeDocument/2006/relationships/tags" Target="tags/tag1.xml"/><Relationship Id="rId15" Type="http://schemas.openxmlformats.org/officeDocument/2006/relationships/slideMaster" Target="slideMasters/slideMaster15.xml"/><Relationship Id="rId36" Type="http://schemas.openxmlformats.org/officeDocument/2006/relationships/slideMaster" Target="slideMasters/slideMaster36.xml"/><Relationship Id="rId57" Type="http://schemas.openxmlformats.org/officeDocument/2006/relationships/slideMaster" Target="slideMasters/slideMaster57.xml"/><Relationship Id="rId106" Type="http://schemas.openxmlformats.org/officeDocument/2006/relationships/slide" Target="slides/slide42.xml"/><Relationship Id="rId127" Type="http://schemas.openxmlformats.org/officeDocument/2006/relationships/slide" Target="slides/slide63.xml"/><Relationship Id="rId10" Type="http://schemas.openxmlformats.org/officeDocument/2006/relationships/slideMaster" Target="slideMasters/slideMaster10.xml"/><Relationship Id="rId31" Type="http://schemas.openxmlformats.org/officeDocument/2006/relationships/slideMaster" Target="slideMasters/slideMaster31.xml"/><Relationship Id="rId52" Type="http://schemas.openxmlformats.org/officeDocument/2006/relationships/slideMaster" Target="slideMasters/slideMaster52.xml"/><Relationship Id="rId73" Type="http://schemas.openxmlformats.org/officeDocument/2006/relationships/slide" Target="slides/slide9.xml"/><Relationship Id="rId78" Type="http://schemas.openxmlformats.org/officeDocument/2006/relationships/slide" Target="slides/slide14.xml"/><Relationship Id="rId94" Type="http://schemas.openxmlformats.org/officeDocument/2006/relationships/slide" Target="slides/slide30.xml"/><Relationship Id="rId99" Type="http://schemas.openxmlformats.org/officeDocument/2006/relationships/slide" Target="slides/slide35.xml"/><Relationship Id="rId101" Type="http://schemas.openxmlformats.org/officeDocument/2006/relationships/slide" Target="slides/slide37.xml"/><Relationship Id="rId122" Type="http://schemas.openxmlformats.org/officeDocument/2006/relationships/slide" Target="slides/slide58.xml"/><Relationship Id="rId143" Type="http://schemas.openxmlformats.org/officeDocument/2006/relationships/slide" Target="slides/slide79.xml"/><Relationship Id="rId148" Type="http://schemas.openxmlformats.org/officeDocument/2006/relationships/slide" Target="slides/slide84.xml"/><Relationship Id="rId164" Type="http://schemas.openxmlformats.org/officeDocument/2006/relationships/slide" Target="slides/slide100.xml"/><Relationship Id="rId169" Type="http://schemas.openxmlformats.org/officeDocument/2006/relationships/slide" Target="slides/slide105.xml"/><Relationship Id="rId185" Type="http://schemas.openxmlformats.org/officeDocument/2006/relationships/slide" Target="slides/slide121.xml"/><Relationship Id="rId4" Type="http://schemas.openxmlformats.org/officeDocument/2006/relationships/slideMaster" Target="slideMasters/slideMaster4.xml"/><Relationship Id="rId9" Type="http://schemas.openxmlformats.org/officeDocument/2006/relationships/slideMaster" Target="slideMasters/slideMaster9.xml"/><Relationship Id="rId180" Type="http://schemas.openxmlformats.org/officeDocument/2006/relationships/slide" Target="slides/slide116.xml"/><Relationship Id="rId26" Type="http://schemas.openxmlformats.org/officeDocument/2006/relationships/slideMaster" Target="slideMasters/slideMaster26.xml"/><Relationship Id="rId47" Type="http://schemas.openxmlformats.org/officeDocument/2006/relationships/slideMaster" Target="slideMasters/slideMaster47.xml"/><Relationship Id="rId68" Type="http://schemas.openxmlformats.org/officeDocument/2006/relationships/slide" Target="slides/slide4.xml"/><Relationship Id="rId89" Type="http://schemas.openxmlformats.org/officeDocument/2006/relationships/slide" Target="slides/slide25.xml"/><Relationship Id="rId112" Type="http://schemas.openxmlformats.org/officeDocument/2006/relationships/slide" Target="slides/slide48.xml"/><Relationship Id="rId133" Type="http://schemas.openxmlformats.org/officeDocument/2006/relationships/slide" Target="slides/slide69.xml"/><Relationship Id="rId154" Type="http://schemas.openxmlformats.org/officeDocument/2006/relationships/slide" Target="slides/slide90.xml"/><Relationship Id="rId175" Type="http://schemas.openxmlformats.org/officeDocument/2006/relationships/slide" Target="slides/slide111.xml"/><Relationship Id="rId196" Type="http://schemas.openxmlformats.org/officeDocument/2006/relationships/slide" Target="slides/slide132.xml"/><Relationship Id="rId200" Type="http://schemas.openxmlformats.org/officeDocument/2006/relationships/slide" Target="slides/slide136.xml"/><Relationship Id="rId16" Type="http://schemas.openxmlformats.org/officeDocument/2006/relationships/slideMaster" Target="slideMasters/slideMaster16.xml"/><Relationship Id="rId37" Type="http://schemas.openxmlformats.org/officeDocument/2006/relationships/slideMaster" Target="slideMasters/slideMaster37.xml"/><Relationship Id="rId58" Type="http://schemas.openxmlformats.org/officeDocument/2006/relationships/slideMaster" Target="slideMasters/slideMaster58.xml"/><Relationship Id="rId79" Type="http://schemas.openxmlformats.org/officeDocument/2006/relationships/slide" Target="slides/slide15.xml"/><Relationship Id="rId102" Type="http://schemas.openxmlformats.org/officeDocument/2006/relationships/slide" Target="slides/slide38.xml"/><Relationship Id="rId123" Type="http://schemas.openxmlformats.org/officeDocument/2006/relationships/slide" Target="slides/slide59.xml"/><Relationship Id="rId144" Type="http://schemas.openxmlformats.org/officeDocument/2006/relationships/slide" Target="slides/slide80.xml"/><Relationship Id="rId90" Type="http://schemas.openxmlformats.org/officeDocument/2006/relationships/slide" Target="slides/slide26.xml"/><Relationship Id="rId165" Type="http://schemas.openxmlformats.org/officeDocument/2006/relationships/slide" Target="slides/slide101.xml"/><Relationship Id="rId186" Type="http://schemas.openxmlformats.org/officeDocument/2006/relationships/slide" Target="slides/slide122.xml"/><Relationship Id="rId27" Type="http://schemas.openxmlformats.org/officeDocument/2006/relationships/slideMaster" Target="slideMasters/slideMaster27.xml"/><Relationship Id="rId48" Type="http://schemas.openxmlformats.org/officeDocument/2006/relationships/slideMaster" Target="slideMasters/slideMaster48.xml"/><Relationship Id="rId69" Type="http://schemas.openxmlformats.org/officeDocument/2006/relationships/slide" Target="slides/slide5.xml"/><Relationship Id="rId113" Type="http://schemas.openxmlformats.org/officeDocument/2006/relationships/slide" Target="slides/slide49.xml"/><Relationship Id="rId134" Type="http://schemas.openxmlformats.org/officeDocument/2006/relationships/slide" Target="slides/slide70.xml"/><Relationship Id="rId80" Type="http://schemas.openxmlformats.org/officeDocument/2006/relationships/slide" Target="slides/slide16.xml"/><Relationship Id="rId155" Type="http://schemas.openxmlformats.org/officeDocument/2006/relationships/slide" Target="slides/slide91.xml"/><Relationship Id="rId176" Type="http://schemas.openxmlformats.org/officeDocument/2006/relationships/slide" Target="slides/slide112.xml"/><Relationship Id="rId197" Type="http://schemas.openxmlformats.org/officeDocument/2006/relationships/slide" Target="slides/slide133.xml"/><Relationship Id="rId201" Type="http://schemas.openxmlformats.org/officeDocument/2006/relationships/slide" Target="slides/slide137.xml"/><Relationship Id="rId17" Type="http://schemas.openxmlformats.org/officeDocument/2006/relationships/slideMaster" Target="slideMasters/slideMaster17.xml"/><Relationship Id="rId38" Type="http://schemas.openxmlformats.org/officeDocument/2006/relationships/slideMaster" Target="slideMasters/slideMaster38.xml"/><Relationship Id="rId59" Type="http://schemas.openxmlformats.org/officeDocument/2006/relationships/slideMaster" Target="slideMasters/slideMaster59.xml"/><Relationship Id="rId103" Type="http://schemas.openxmlformats.org/officeDocument/2006/relationships/slide" Target="slides/slide39.xml"/><Relationship Id="rId124" Type="http://schemas.openxmlformats.org/officeDocument/2006/relationships/slide" Target="slides/slide60.xml"/><Relationship Id="rId70" Type="http://schemas.openxmlformats.org/officeDocument/2006/relationships/slide" Target="slides/slide6.xml"/><Relationship Id="rId91" Type="http://schemas.openxmlformats.org/officeDocument/2006/relationships/slide" Target="slides/slide27.xml"/><Relationship Id="rId145" Type="http://schemas.openxmlformats.org/officeDocument/2006/relationships/slide" Target="slides/slide81.xml"/><Relationship Id="rId166" Type="http://schemas.openxmlformats.org/officeDocument/2006/relationships/slide" Target="slides/slide102.xml"/><Relationship Id="rId187" Type="http://schemas.openxmlformats.org/officeDocument/2006/relationships/slide" Target="slides/slide123.xml"/><Relationship Id="rId1" Type="http://schemas.openxmlformats.org/officeDocument/2006/relationships/slideMaster" Target="slideMasters/slideMaster1.xml"/><Relationship Id="rId28" Type="http://schemas.openxmlformats.org/officeDocument/2006/relationships/slideMaster" Target="slideMasters/slideMaster28.xml"/><Relationship Id="rId49" Type="http://schemas.openxmlformats.org/officeDocument/2006/relationships/slideMaster" Target="slideMasters/slideMaster49.xml"/><Relationship Id="rId114" Type="http://schemas.openxmlformats.org/officeDocument/2006/relationships/slide" Target="slides/slide50.xml"/><Relationship Id="rId60" Type="http://schemas.openxmlformats.org/officeDocument/2006/relationships/slideMaster" Target="slideMasters/slideMaster60.xml"/><Relationship Id="rId81" Type="http://schemas.openxmlformats.org/officeDocument/2006/relationships/slide" Target="slides/slide17.xml"/><Relationship Id="rId135" Type="http://schemas.openxmlformats.org/officeDocument/2006/relationships/slide" Target="slides/slide71.xml"/><Relationship Id="rId156" Type="http://schemas.openxmlformats.org/officeDocument/2006/relationships/slide" Target="slides/slide92.xml"/><Relationship Id="rId177" Type="http://schemas.openxmlformats.org/officeDocument/2006/relationships/slide" Target="slides/slide113.xml"/><Relationship Id="rId198" Type="http://schemas.openxmlformats.org/officeDocument/2006/relationships/slide" Target="slides/slide134.xml"/><Relationship Id="rId202" Type="http://schemas.openxmlformats.org/officeDocument/2006/relationships/slide" Target="slides/slide138.xml"/><Relationship Id="rId18" Type="http://schemas.openxmlformats.org/officeDocument/2006/relationships/slideMaster" Target="slideMasters/slideMaster18.xml"/><Relationship Id="rId39" Type="http://schemas.openxmlformats.org/officeDocument/2006/relationships/slideMaster" Target="slideMasters/slideMaster39.xml"/><Relationship Id="rId50" Type="http://schemas.openxmlformats.org/officeDocument/2006/relationships/slideMaster" Target="slideMasters/slideMaster50.xml"/><Relationship Id="rId104" Type="http://schemas.openxmlformats.org/officeDocument/2006/relationships/slide" Target="slides/slide40.xml"/><Relationship Id="rId125" Type="http://schemas.openxmlformats.org/officeDocument/2006/relationships/slide" Target="slides/slide61.xml"/><Relationship Id="rId146" Type="http://schemas.openxmlformats.org/officeDocument/2006/relationships/slide" Target="slides/slide82.xml"/><Relationship Id="rId167" Type="http://schemas.openxmlformats.org/officeDocument/2006/relationships/slide" Target="slides/slide103.xml"/><Relationship Id="rId188" Type="http://schemas.openxmlformats.org/officeDocument/2006/relationships/slide" Target="slides/slide124.xml"/><Relationship Id="rId71" Type="http://schemas.openxmlformats.org/officeDocument/2006/relationships/slide" Target="slides/slide7.xml"/><Relationship Id="rId92" Type="http://schemas.openxmlformats.org/officeDocument/2006/relationships/slide" Target="slides/slide28.xml"/><Relationship Id="rId2" Type="http://schemas.openxmlformats.org/officeDocument/2006/relationships/slideMaster" Target="slideMasters/slideMaster2.xml"/><Relationship Id="rId29" Type="http://schemas.openxmlformats.org/officeDocument/2006/relationships/slideMaster" Target="slideMasters/slideMaster29.xml"/></Relationships>
</file>

<file path=ppt/media/hdphoto1.wdp>
</file>

<file path=ppt/media/image1.png>
</file>

<file path=ppt/media/image10.jpeg>
</file>

<file path=ppt/media/image11.GIF>
</file>

<file path=ppt/media/image12.jpeg>
</file>

<file path=ppt/media/image13.jpeg>
</file>

<file path=ppt/media/image14.png>
</file>

<file path=ppt/media/image15.png>
</file>

<file path=ppt/media/image16.png>
</file>

<file path=ppt/media/image17.pn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GIF>
</file>

<file path=ppt/media/image27.png>
</file>

<file path=ppt/media/image28.png>
</file>

<file path=ppt/media/image29.jpeg>
</file>

<file path=ppt/media/image3.jpeg>
</file>

<file path=ppt/media/image30.jpeg>
</file>

<file path=ppt/media/image31.jpeg>
</file>

<file path=ppt/media/image32.jpeg>
</file>

<file path=ppt/media/image33.jpeg>
</file>

<file path=ppt/media/image34.png>
</file>

<file path=ppt/media/image35.jpeg>
</file>

<file path=ppt/media/image36.jpeg>
</file>

<file path=ppt/media/image37.png>
</file>

<file path=ppt/media/image38.png>
</file>

<file path=ppt/media/image39.png>
</file>

<file path=ppt/media/image4.jpeg>
</file>

<file path=ppt/media/image40.png>
</file>

<file path=ppt/media/image41.jpeg>
</file>

<file path=ppt/media/image42.jpeg>
</file>

<file path=ppt/media/image43.jpeg>
</file>

<file path=ppt/media/image44.GIF>
</file>

<file path=ppt/media/image45.jpeg>
</file>

<file path=ppt/media/image46.GIF>
</file>

<file path=ppt/media/image47.jpeg>
</file>

<file path=ppt/media/image48.jpeg>
</file>

<file path=ppt/media/image49.jpeg>
</file>

<file path=ppt/media/image5.jpeg>
</file>

<file path=ppt/media/image50.jpeg>
</file>

<file path=ppt/media/image51.jpeg>
</file>

<file path=ppt/media/image52.jpeg>
</file>

<file path=ppt/media/image53.jpeg>
</file>

<file path=ppt/media/image54.png>
</file>

<file path=ppt/media/image55.png>
</file>

<file path=ppt/media/image56.png>
</file>

<file path=ppt/media/image57.jpeg>
</file>

<file path=ppt/media/image58.jpeg>
</file>

<file path=ppt/media/image59.jpeg>
</file>

<file path=ppt/media/image6.jpeg>
</file>

<file path=ppt/media/image60.jpeg>
</file>

<file path=ppt/media/image61.jpeg>
</file>

<file path=ppt/media/image62.png>
</file>

<file path=ppt/media/image63.jpeg>
</file>

<file path=ppt/media/image7.GIF>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014A75-619D-4F02-B40E-77E5A606BC97}" type="datetimeFigureOut">
              <a:rPr lang="zh-CN" altLang="en-US" smtClean="0"/>
              <a:t>2023/5/25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5CE7FE-950E-4DC8-B13E-6AB3E25BBF2D}" type="slidenum">
              <a:rPr lang="zh-CN" altLang="en-US" smtClean="0"/>
              <a:t>‹#›</a:t>
            </a:fld>
            <a:endParaRPr lang="zh-CN" altLang="en-US"/>
          </a:p>
        </p:txBody>
      </p:sp>
    </p:spTree>
    <p:extLst>
      <p:ext uri="{BB962C8B-B14F-4D97-AF65-F5344CB8AC3E}">
        <p14:creationId xmlns:p14="http://schemas.microsoft.com/office/powerpoint/2010/main" val="12607825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0D1E2EF4-146E-47B5-A412-FFD548A1AB6A}" type="slidenum">
              <a:rPr lang="en-US" altLang="zh-CN" smtClean="0"/>
              <a:t>85</a:t>
            </a:fld>
            <a:endParaRPr lang="en-US" altLang="zh-CN"/>
          </a:p>
        </p:txBody>
      </p:sp>
    </p:spTree>
    <p:extLst>
      <p:ext uri="{BB962C8B-B14F-4D97-AF65-F5344CB8AC3E}">
        <p14:creationId xmlns:p14="http://schemas.microsoft.com/office/powerpoint/2010/main" val="13601634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3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2.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5.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65.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76.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78.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79.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3.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8.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0.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3.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3.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4.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5.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6.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7.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9.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1.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2.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3.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4.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5.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6.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7.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8.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9.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0.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41.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42.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43.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44.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45.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46.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47.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48.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49.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51.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53.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55.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56.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57.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58.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59.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0.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61.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62.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63.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64.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65.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66.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67.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68.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69.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0.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71.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72.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73.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74.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75.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76.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77.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78.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79.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0.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81.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82.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83.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84.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85.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86.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87.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88.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89.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0.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91.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92.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93.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94.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95.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96.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497.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498.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499.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00.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501.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502.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503.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504.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505.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506.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507.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508.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509.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0.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511.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512.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513.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514.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515.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516.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517.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518.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519.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0.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521.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522.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523.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524.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525.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526.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527.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528.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529.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0.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531.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532.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533.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534.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535.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536.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537.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538.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539.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0.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541.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542.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543.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544.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545.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546.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547.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548.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549.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0.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551.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552.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553.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554.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555.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556.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557.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558.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559.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0.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561.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562.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563.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564.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565.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566.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567.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568.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569.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0.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571.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572.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573.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574.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575.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576.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577.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578.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579.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0.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581.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582.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583.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584.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585.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586.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587.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588.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589.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0.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591.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592.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593.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594.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595.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596.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597.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598.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599.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00.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601.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602.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603.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604.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605.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606.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607.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608.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609.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0.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61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612.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613.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614.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615.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616.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617.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618.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619.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0.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621.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622.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623.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624.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625.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626.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627.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628.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629.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0.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631.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632.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633.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634.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635.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636.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637.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638.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639.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0.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641.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642.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643.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644.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645.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646.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647.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648.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649.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0.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651.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652.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653.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654.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655.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656.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657.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658.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659.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0.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661.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662.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663.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664.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665.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666.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667.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668.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669.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0.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671.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672.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673.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674.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675.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676.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677.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678.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67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0.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681.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682.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683.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684.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685.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686.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687.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688.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689.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0.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691.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692.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693.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694.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695.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696.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697.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698.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699.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00.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701.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702.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703.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704.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0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0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1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1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1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1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1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1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1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2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2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2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2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2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2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2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2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2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3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3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3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3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3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3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3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3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3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3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4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4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4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4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4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4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4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4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4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4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5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5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5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5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5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5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5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5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5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5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6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6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6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6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6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6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6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6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6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6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7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7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7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7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7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7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7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7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7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7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8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8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8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8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8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8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8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8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8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8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9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9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9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9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9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9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9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9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9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29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0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0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0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0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0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0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0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0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08.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0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1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1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1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1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1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1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1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1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1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1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2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2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2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2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2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2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2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2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2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2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3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3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3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3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3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3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3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3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3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3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4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4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4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4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4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4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4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4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4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4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5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5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5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5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5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5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5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5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5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5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6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6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6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6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6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6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6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6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6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6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7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7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7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7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7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7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7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7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7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7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8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8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8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8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8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8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8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8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8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8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9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9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9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9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9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9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9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9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9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39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0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0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0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0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0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0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0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0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0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0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1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1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1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1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1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1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1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1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18.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1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2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2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2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2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2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2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2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2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2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2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3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3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3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3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3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3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3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3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3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3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4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4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4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4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4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4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4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4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4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4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5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5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5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5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5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5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5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5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5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5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6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6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6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6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6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6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6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6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6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6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7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7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7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7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7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7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7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7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7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7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8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8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8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8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8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8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8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8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8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8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9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9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9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9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9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9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9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9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9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49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0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0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0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0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0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0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0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0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0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0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1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1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1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1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1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1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1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1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2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2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2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2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2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2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2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2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28.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2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3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3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3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3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3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3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3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3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3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3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4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4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4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4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4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4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4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4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4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4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5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5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5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5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5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5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5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5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5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5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6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6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6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6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6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6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6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6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6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6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7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7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7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7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7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7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7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7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7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7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8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8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8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8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8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8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8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8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8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8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9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9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9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9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9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9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9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9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9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59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0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0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0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0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0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0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0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0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0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0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1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1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1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1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1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1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1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1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1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2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2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2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2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2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2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2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2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2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2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3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3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3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3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3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3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3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3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38.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3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4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4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4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4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4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4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4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4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4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4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5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5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5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5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5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5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5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5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5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5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6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6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6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6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6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6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6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6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6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6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7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7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7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7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7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7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7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7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7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7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8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8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8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8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8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8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8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8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8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8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9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9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9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9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9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9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9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9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9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69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70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70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70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70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70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EC07E11-47EF-4867-B4FA-5F1CC570C6E8}" type="datetimeFigureOut">
              <a:rPr lang="zh-CN" altLang="en-US" smtClean="0"/>
              <a:t>2023/5/25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AF6466-A4A9-4D43-9516-71FA267AEFC9}"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07.xml"/><Relationship Id="rId13" Type="http://schemas.openxmlformats.org/officeDocument/2006/relationships/image" Target="../media/image1.png"/><Relationship Id="rId3" Type="http://schemas.openxmlformats.org/officeDocument/2006/relationships/slideLayout" Target="../slideLayouts/slideLayout102.xml"/><Relationship Id="rId7" Type="http://schemas.openxmlformats.org/officeDocument/2006/relationships/slideLayout" Target="../slideLayouts/slideLayout106.xml"/><Relationship Id="rId12" Type="http://schemas.openxmlformats.org/officeDocument/2006/relationships/theme" Target="../theme/theme10.xml"/><Relationship Id="rId2" Type="http://schemas.openxmlformats.org/officeDocument/2006/relationships/slideLayout" Target="../slideLayouts/slideLayout101.xml"/><Relationship Id="rId1" Type="http://schemas.openxmlformats.org/officeDocument/2006/relationships/slideLayout" Target="../slideLayouts/slideLayout100.xml"/><Relationship Id="rId6" Type="http://schemas.openxmlformats.org/officeDocument/2006/relationships/slideLayout" Target="../slideLayouts/slideLayout105.xml"/><Relationship Id="rId11" Type="http://schemas.openxmlformats.org/officeDocument/2006/relationships/slideLayout" Target="../slideLayouts/slideLayout110.xml"/><Relationship Id="rId5" Type="http://schemas.openxmlformats.org/officeDocument/2006/relationships/slideLayout" Target="../slideLayouts/slideLayout104.xml"/><Relationship Id="rId10" Type="http://schemas.openxmlformats.org/officeDocument/2006/relationships/slideLayout" Target="../slideLayouts/slideLayout109.xml"/><Relationship Id="rId4" Type="http://schemas.openxmlformats.org/officeDocument/2006/relationships/slideLayout" Target="../slideLayouts/slideLayout103.xml"/><Relationship Id="rId9" Type="http://schemas.openxmlformats.org/officeDocument/2006/relationships/slideLayout" Target="../slideLayouts/slideLayout108.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18.xml"/><Relationship Id="rId13" Type="http://schemas.openxmlformats.org/officeDocument/2006/relationships/image" Target="../media/image1.png"/><Relationship Id="rId3" Type="http://schemas.openxmlformats.org/officeDocument/2006/relationships/slideLayout" Target="../slideLayouts/slideLayout113.xml"/><Relationship Id="rId7" Type="http://schemas.openxmlformats.org/officeDocument/2006/relationships/slideLayout" Target="../slideLayouts/slideLayout117.xml"/><Relationship Id="rId12" Type="http://schemas.openxmlformats.org/officeDocument/2006/relationships/theme" Target="../theme/theme11.xml"/><Relationship Id="rId2" Type="http://schemas.openxmlformats.org/officeDocument/2006/relationships/slideLayout" Target="../slideLayouts/slideLayout112.xml"/><Relationship Id="rId1" Type="http://schemas.openxmlformats.org/officeDocument/2006/relationships/slideLayout" Target="../slideLayouts/slideLayout111.xml"/><Relationship Id="rId6" Type="http://schemas.openxmlformats.org/officeDocument/2006/relationships/slideLayout" Target="../slideLayouts/slideLayout116.xml"/><Relationship Id="rId11" Type="http://schemas.openxmlformats.org/officeDocument/2006/relationships/slideLayout" Target="../slideLayouts/slideLayout121.xml"/><Relationship Id="rId5" Type="http://schemas.openxmlformats.org/officeDocument/2006/relationships/slideLayout" Target="../slideLayouts/slideLayout115.xml"/><Relationship Id="rId10" Type="http://schemas.openxmlformats.org/officeDocument/2006/relationships/slideLayout" Target="../slideLayouts/slideLayout120.xml"/><Relationship Id="rId4" Type="http://schemas.openxmlformats.org/officeDocument/2006/relationships/slideLayout" Target="../slideLayouts/slideLayout114.xml"/><Relationship Id="rId9" Type="http://schemas.openxmlformats.org/officeDocument/2006/relationships/slideLayout" Target="../slideLayouts/slideLayout119.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29.xml"/><Relationship Id="rId13" Type="http://schemas.openxmlformats.org/officeDocument/2006/relationships/image" Target="../media/image1.png"/><Relationship Id="rId3" Type="http://schemas.openxmlformats.org/officeDocument/2006/relationships/slideLayout" Target="../slideLayouts/slideLayout124.xml"/><Relationship Id="rId7" Type="http://schemas.openxmlformats.org/officeDocument/2006/relationships/slideLayout" Target="../slideLayouts/slideLayout128.xml"/><Relationship Id="rId12" Type="http://schemas.openxmlformats.org/officeDocument/2006/relationships/theme" Target="../theme/theme12.xml"/><Relationship Id="rId2" Type="http://schemas.openxmlformats.org/officeDocument/2006/relationships/slideLayout" Target="../slideLayouts/slideLayout123.xml"/><Relationship Id="rId1" Type="http://schemas.openxmlformats.org/officeDocument/2006/relationships/slideLayout" Target="../slideLayouts/slideLayout122.xml"/><Relationship Id="rId6" Type="http://schemas.openxmlformats.org/officeDocument/2006/relationships/slideLayout" Target="../slideLayouts/slideLayout127.xml"/><Relationship Id="rId11" Type="http://schemas.openxmlformats.org/officeDocument/2006/relationships/slideLayout" Target="../slideLayouts/slideLayout132.xml"/><Relationship Id="rId5" Type="http://schemas.openxmlformats.org/officeDocument/2006/relationships/slideLayout" Target="../slideLayouts/slideLayout126.xml"/><Relationship Id="rId10" Type="http://schemas.openxmlformats.org/officeDocument/2006/relationships/slideLayout" Target="../slideLayouts/slideLayout131.xml"/><Relationship Id="rId4" Type="http://schemas.openxmlformats.org/officeDocument/2006/relationships/slideLayout" Target="../slideLayouts/slideLayout125.xml"/><Relationship Id="rId9" Type="http://schemas.openxmlformats.org/officeDocument/2006/relationships/slideLayout" Target="../slideLayouts/slideLayout130.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140.xml"/><Relationship Id="rId13" Type="http://schemas.openxmlformats.org/officeDocument/2006/relationships/image" Target="../media/image1.png"/><Relationship Id="rId3" Type="http://schemas.openxmlformats.org/officeDocument/2006/relationships/slideLayout" Target="../slideLayouts/slideLayout135.xml"/><Relationship Id="rId7" Type="http://schemas.openxmlformats.org/officeDocument/2006/relationships/slideLayout" Target="../slideLayouts/slideLayout139.xml"/><Relationship Id="rId12" Type="http://schemas.openxmlformats.org/officeDocument/2006/relationships/theme" Target="../theme/theme13.xml"/><Relationship Id="rId2" Type="http://schemas.openxmlformats.org/officeDocument/2006/relationships/slideLayout" Target="../slideLayouts/slideLayout134.xml"/><Relationship Id="rId1" Type="http://schemas.openxmlformats.org/officeDocument/2006/relationships/slideLayout" Target="../slideLayouts/slideLayout133.xml"/><Relationship Id="rId6" Type="http://schemas.openxmlformats.org/officeDocument/2006/relationships/slideLayout" Target="../slideLayouts/slideLayout138.xml"/><Relationship Id="rId11" Type="http://schemas.openxmlformats.org/officeDocument/2006/relationships/slideLayout" Target="../slideLayouts/slideLayout143.xml"/><Relationship Id="rId5" Type="http://schemas.openxmlformats.org/officeDocument/2006/relationships/slideLayout" Target="../slideLayouts/slideLayout137.xml"/><Relationship Id="rId10" Type="http://schemas.openxmlformats.org/officeDocument/2006/relationships/slideLayout" Target="../slideLayouts/slideLayout142.xml"/><Relationship Id="rId4" Type="http://schemas.openxmlformats.org/officeDocument/2006/relationships/slideLayout" Target="../slideLayouts/slideLayout136.xml"/><Relationship Id="rId9" Type="http://schemas.openxmlformats.org/officeDocument/2006/relationships/slideLayout" Target="../slideLayouts/slideLayout141.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151.xml"/><Relationship Id="rId13" Type="http://schemas.openxmlformats.org/officeDocument/2006/relationships/image" Target="../media/image1.png"/><Relationship Id="rId3" Type="http://schemas.openxmlformats.org/officeDocument/2006/relationships/slideLayout" Target="../slideLayouts/slideLayout146.xml"/><Relationship Id="rId7" Type="http://schemas.openxmlformats.org/officeDocument/2006/relationships/slideLayout" Target="../slideLayouts/slideLayout150.xml"/><Relationship Id="rId12" Type="http://schemas.openxmlformats.org/officeDocument/2006/relationships/theme" Target="../theme/theme14.xml"/><Relationship Id="rId2" Type="http://schemas.openxmlformats.org/officeDocument/2006/relationships/slideLayout" Target="../slideLayouts/slideLayout145.xml"/><Relationship Id="rId1" Type="http://schemas.openxmlformats.org/officeDocument/2006/relationships/slideLayout" Target="../slideLayouts/slideLayout144.xml"/><Relationship Id="rId6" Type="http://schemas.openxmlformats.org/officeDocument/2006/relationships/slideLayout" Target="../slideLayouts/slideLayout149.xml"/><Relationship Id="rId11" Type="http://schemas.openxmlformats.org/officeDocument/2006/relationships/slideLayout" Target="../slideLayouts/slideLayout154.xml"/><Relationship Id="rId5" Type="http://schemas.openxmlformats.org/officeDocument/2006/relationships/slideLayout" Target="../slideLayouts/slideLayout148.xml"/><Relationship Id="rId10" Type="http://schemas.openxmlformats.org/officeDocument/2006/relationships/slideLayout" Target="../slideLayouts/slideLayout153.xml"/><Relationship Id="rId4" Type="http://schemas.openxmlformats.org/officeDocument/2006/relationships/slideLayout" Target="../slideLayouts/slideLayout147.xml"/><Relationship Id="rId9" Type="http://schemas.openxmlformats.org/officeDocument/2006/relationships/slideLayout" Target="../slideLayouts/slideLayout152.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162.xml"/><Relationship Id="rId13" Type="http://schemas.openxmlformats.org/officeDocument/2006/relationships/image" Target="../media/image1.png"/><Relationship Id="rId3" Type="http://schemas.openxmlformats.org/officeDocument/2006/relationships/slideLayout" Target="../slideLayouts/slideLayout157.xml"/><Relationship Id="rId7" Type="http://schemas.openxmlformats.org/officeDocument/2006/relationships/slideLayout" Target="../slideLayouts/slideLayout161.xml"/><Relationship Id="rId12" Type="http://schemas.openxmlformats.org/officeDocument/2006/relationships/theme" Target="../theme/theme15.xml"/><Relationship Id="rId2" Type="http://schemas.openxmlformats.org/officeDocument/2006/relationships/slideLayout" Target="../slideLayouts/slideLayout156.xml"/><Relationship Id="rId1" Type="http://schemas.openxmlformats.org/officeDocument/2006/relationships/slideLayout" Target="../slideLayouts/slideLayout155.xml"/><Relationship Id="rId6" Type="http://schemas.openxmlformats.org/officeDocument/2006/relationships/slideLayout" Target="../slideLayouts/slideLayout160.xml"/><Relationship Id="rId11" Type="http://schemas.openxmlformats.org/officeDocument/2006/relationships/slideLayout" Target="../slideLayouts/slideLayout165.xml"/><Relationship Id="rId5" Type="http://schemas.openxmlformats.org/officeDocument/2006/relationships/slideLayout" Target="../slideLayouts/slideLayout159.xml"/><Relationship Id="rId10" Type="http://schemas.openxmlformats.org/officeDocument/2006/relationships/slideLayout" Target="../slideLayouts/slideLayout164.xml"/><Relationship Id="rId4" Type="http://schemas.openxmlformats.org/officeDocument/2006/relationships/slideLayout" Target="../slideLayouts/slideLayout158.xml"/><Relationship Id="rId9" Type="http://schemas.openxmlformats.org/officeDocument/2006/relationships/slideLayout" Target="../slideLayouts/slideLayout163.xml"/></Relationships>
</file>

<file path=ppt/slideMasters/_rels/slideMaster16.xml.rels><?xml version="1.0" encoding="UTF-8" standalone="yes"?>
<Relationships xmlns="http://schemas.openxmlformats.org/package/2006/relationships"><Relationship Id="rId8" Type="http://schemas.openxmlformats.org/officeDocument/2006/relationships/slideLayout" Target="../slideLayouts/slideLayout173.xml"/><Relationship Id="rId13" Type="http://schemas.openxmlformats.org/officeDocument/2006/relationships/image" Target="../media/image1.png"/><Relationship Id="rId3" Type="http://schemas.openxmlformats.org/officeDocument/2006/relationships/slideLayout" Target="../slideLayouts/slideLayout168.xml"/><Relationship Id="rId7" Type="http://schemas.openxmlformats.org/officeDocument/2006/relationships/slideLayout" Target="../slideLayouts/slideLayout172.xml"/><Relationship Id="rId12" Type="http://schemas.openxmlformats.org/officeDocument/2006/relationships/theme" Target="../theme/theme16.xml"/><Relationship Id="rId2" Type="http://schemas.openxmlformats.org/officeDocument/2006/relationships/slideLayout" Target="../slideLayouts/slideLayout167.xml"/><Relationship Id="rId1" Type="http://schemas.openxmlformats.org/officeDocument/2006/relationships/slideLayout" Target="../slideLayouts/slideLayout166.xml"/><Relationship Id="rId6" Type="http://schemas.openxmlformats.org/officeDocument/2006/relationships/slideLayout" Target="../slideLayouts/slideLayout171.xml"/><Relationship Id="rId11" Type="http://schemas.openxmlformats.org/officeDocument/2006/relationships/slideLayout" Target="../slideLayouts/slideLayout176.xml"/><Relationship Id="rId5" Type="http://schemas.openxmlformats.org/officeDocument/2006/relationships/slideLayout" Target="../slideLayouts/slideLayout170.xml"/><Relationship Id="rId10" Type="http://schemas.openxmlformats.org/officeDocument/2006/relationships/slideLayout" Target="../slideLayouts/slideLayout175.xml"/><Relationship Id="rId4" Type="http://schemas.openxmlformats.org/officeDocument/2006/relationships/slideLayout" Target="../slideLayouts/slideLayout169.xml"/><Relationship Id="rId9" Type="http://schemas.openxmlformats.org/officeDocument/2006/relationships/slideLayout" Target="../slideLayouts/slideLayout174.xml"/></Relationships>
</file>

<file path=ppt/slideMasters/_rels/slideMaster17.xml.rels><?xml version="1.0" encoding="UTF-8" standalone="yes"?>
<Relationships xmlns="http://schemas.openxmlformats.org/package/2006/relationships"><Relationship Id="rId8" Type="http://schemas.openxmlformats.org/officeDocument/2006/relationships/slideLayout" Target="../slideLayouts/slideLayout184.xml"/><Relationship Id="rId13" Type="http://schemas.openxmlformats.org/officeDocument/2006/relationships/image" Target="../media/image1.png"/><Relationship Id="rId3" Type="http://schemas.openxmlformats.org/officeDocument/2006/relationships/slideLayout" Target="../slideLayouts/slideLayout179.xml"/><Relationship Id="rId7" Type="http://schemas.openxmlformats.org/officeDocument/2006/relationships/slideLayout" Target="../slideLayouts/slideLayout183.xml"/><Relationship Id="rId12" Type="http://schemas.openxmlformats.org/officeDocument/2006/relationships/theme" Target="../theme/theme17.xml"/><Relationship Id="rId2" Type="http://schemas.openxmlformats.org/officeDocument/2006/relationships/slideLayout" Target="../slideLayouts/slideLayout178.xml"/><Relationship Id="rId1" Type="http://schemas.openxmlformats.org/officeDocument/2006/relationships/slideLayout" Target="../slideLayouts/slideLayout177.xml"/><Relationship Id="rId6" Type="http://schemas.openxmlformats.org/officeDocument/2006/relationships/slideLayout" Target="../slideLayouts/slideLayout182.xml"/><Relationship Id="rId11" Type="http://schemas.openxmlformats.org/officeDocument/2006/relationships/slideLayout" Target="../slideLayouts/slideLayout187.xml"/><Relationship Id="rId5" Type="http://schemas.openxmlformats.org/officeDocument/2006/relationships/slideLayout" Target="../slideLayouts/slideLayout181.xml"/><Relationship Id="rId10" Type="http://schemas.openxmlformats.org/officeDocument/2006/relationships/slideLayout" Target="../slideLayouts/slideLayout186.xml"/><Relationship Id="rId4" Type="http://schemas.openxmlformats.org/officeDocument/2006/relationships/slideLayout" Target="../slideLayouts/slideLayout180.xml"/><Relationship Id="rId9" Type="http://schemas.openxmlformats.org/officeDocument/2006/relationships/slideLayout" Target="../slideLayouts/slideLayout185.xml"/></Relationships>
</file>

<file path=ppt/slideMasters/_rels/slideMaster18.xml.rels><?xml version="1.0" encoding="UTF-8" standalone="yes"?>
<Relationships xmlns="http://schemas.openxmlformats.org/package/2006/relationships"><Relationship Id="rId8" Type="http://schemas.openxmlformats.org/officeDocument/2006/relationships/slideLayout" Target="../slideLayouts/slideLayout195.xml"/><Relationship Id="rId13" Type="http://schemas.openxmlformats.org/officeDocument/2006/relationships/image" Target="../media/image1.png"/><Relationship Id="rId3" Type="http://schemas.openxmlformats.org/officeDocument/2006/relationships/slideLayout" Target="../slideLayouts/slideLayout190.xml"/><Relationship Id="rId7" Type="http://schemas.openxmlformats.org/officeDocument/2006/relationships/slideLayout" Target="../slideLayouts/slideLayout194.xml"/><Relationship Id="rId12" Type="http://schemas.openxmlformats.org/officeDocument/2006/relationships/theme" Target="../theme/theme18.xml"/><Relationship Id="rId2" Type="http://schemas.openxmlformats.org/officeDocument/2006/relationships/slideLayout" Target="../slideLayouts/slideLayout189.xml"/><Relationship Id="rId1" Type="http://schemas.openxmlformats.org/officeDocument/2006/relationships/slideLayout" Target="../slideLayouts/slideLayout188.xml"/><Relationship Id="rId6" Type="http://schemas.openxmlformats.org/officeDocument/2006/relationships/slideLayout" Target="../slideLayouts/slideLayout193.xml"/><Relationship Id="rId11" Type="http://schemas.openxmlformats.org/officeDocument/2006/relationships/slideLayout" Target="../slideLayouts/slideLayout198.xml"/><Relationship Id="rId5" Type="http://schemas.openxmlformats.org/officeDocument/2006/relationships/slideLayout" Target="../slideLayouts/slideLayout192.xml"/><Relationship Id="rId10" Type="http://schemas.openxmlformats.org/officeDocument/2006/relationships/slideLayout" Target="../slideLayouts/slideLayout197.xml"/><Relationship Id="rId4" Type="http://schemas.openxmlformats.org/officeDocument/2006/relationships/slideLayout" Target="../slideLayouts/slideLayout191.xml"/><Relationship Id="rId9" Type="http://schemas.openxmlformats.org/officeDocument/2006/relationships/slideLayout" Target="../slideLayouts/slideLayout196.xml"/></Relationships>
</file>

<file path=ppt/slideMasters/_rels/slideMaster19.xml.rels><?xml version="1.0" encoding="UTF-8" standalone="yes"?>
<Relationships xmlns="http://schemas.openxmlformats.org/package/2006/relationships"><Relationship Id="rId8" Type="http://schemas.openxmlformats.org/officeDocument/2006/relationships/slideLayout" Target="../slideLayouts/slideLayout206.xml"/><Relationship Id="rId13" Type="http://schemas.openxmlformats.org/officeDocument/2006/relationships/image" Target="../media/image1.png"/><Relationship Id="rId3" Type="http://schemas.openxmlformats.org/officeDocument/2006/relationships/slideLayout" Target="../slideLayouts/slideLayout201.xml"/><Relationship Id="rId7" Type="http://schemas.openxmlformats.org/officeDocument/2006/relationships/slideLayout" Target="../slideLayouts/slideLayout205.xml"/><Relationship Id="rId12" Type="http://schemas.openxmlformats.org/officeDocument/2006/relationships/theme" Target="../theme/theme19.xml"/><Relationship Id="rId2" Type="http://schemas.openxmlformats.org/officeDocument/2006/relationships/slideLayout" Target="../slideLayouts/slideLayout200.xml"/><Relationship Id="rId1" Type="http://schemas.openxmlformats.org/officeDocument/2006/relationships/slideLayout" Target="../slideLayouts/slideLayout199.xml"/><Relationship Id="rId6" Type="http://schemas.openxmlformats.org/officeDocument/2006/relationships/slideLayout" Target="../slideLayouts/slideLayout204.xml"/><Relationship Id="rId11" Type="http://schemas.openxmlformats.org/officeDocument/2006/relationships/slideLayout" Target="../slideLayouts/slideLayout209.xml"/><Relationship Id="rId5" Type="http://schemas.openxmlformats.org/officeDocument/2006/relationships/slideLayout" Target="../slideLayouts/slideLayout203.xml"/><Relationship Id="rId10" Type="http://schemas.openxmlformats.org/officeDocument/2006/relationships/slideLayout" Target="../slideLayouts/slideLayout208.xml"/><Relationship Id="rId4" Type="http://schemas.openxmlformats.org/officeDocument/2006/relationships/slideLayout" Target="../slideLayouts/slideLayout202.xml"/><Relationship Id="rId9" Type="http://schemas.openxmlformats.org/officeDocument/2006/relationships/slideLayout" Target="../slideLayouts/slideLayout20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20.xml.rels><?xml version="1.0" encoding="UTF-8" standalone="yes"?>
<Relationships xmlns="http://schemas.openxmlformats.org/package/2006/relationships"><Relationship Id="rId8" Type="http://schemas.openxmlformats.org/officeDocument/2006/relationships/slideLayout" Target="../slideLayouts/slideLayout217.xml"/><Relationship Id="rId13" Type="http://schemas.openxmlformats.org/officeDocument/2006/relationships/image" Target="../media/image1.png"/><Relationship Id="rId3" Type="http://schemas.openxmlformats.org/officeDocument/2006/relationships/slideLayout" Target="../slideLayouts/slideLayout212.xml"/><Relationship Id="rId7" Type="http://schemas.openxmlformats.org/officeDocument/2006/relationships/slideLayout" Target="../slideLayouts/slideLayout216.xml"/><Relationship Id="rId12" Type="http://schemas.openxmlformats.org/officeDocument/2006/relationships/theme" Target="../theme/theme20.xml"/><Relationship Id="rId2" Type="http://schemas.openxmlformats.org/officeDocument/2006/relationships/slideLayout" Target="../slideLayouts/slideLayout211.xml"/><Relationship Id="rId1" Type="http://schemas.openxmlformats.org/officeDocument/2006/relationships/slideLayout" Target="../slideLayouts/slideLayout210.xml"/><Relationship Id="rId6" Type="http://schemas.openxmlformats.org/officeDocument/2006/relationships/slideLayout" Target="../slideLayouts/slideLayout215.xml"/><Relationship Id="rId11" Type="http://schemas.openxmlformats.org/officeDocument/2006/relationships/slideLayout" Target="../slideLayouts/slideLayout220.xml"/><Relationship Id="rId5" Type="http://schemas.openxmlformats.org/officeDocument/2006/relationships/slideLayout" Target="../slideLayouts/slideLayout214.xml"/><Relationship Id="rId10" Type="http://schemas.openxmlformats.org/officeDocument/2006/relationships/slideLayout" Target="../slideLayouts/slideLayout219.xml"/><Relationship Id="rId4" Type="http://schemas.openxmlformats.org/officeDocument/2006/relationships/slideLayout" Target="../slideLayouts/slideLayout213.xml"/><Relationship Id="rId9" Type="http://schemas.openxmlformats.org/officeDocument/2006/relationships/slideLayout" Target="../slideLayouts/slideLayout218.xml"/></Relationships>
</file>

<file path=ppt/slideMasters/_rels/slideMaster21.xml.rels><?xml version="1.0" encoding="UTF-8" standalone="yes"?>
<Relationships xmlns="http://schemas.openxmlformats.org/package/2006/relationships"><Relationship Id="rId8" Type="http://schemas.openxmlformats.org/officeDocument/2006/relationships/slideLayout" Target="../slideLayouts/slideLayout228.xml"/><Relationship Id="rId13" Type="http://schemas.openxmlformats.org/officeDocument/2006/relationships/image" Target="../media/image1.png"/><Relationship Id="rId3" Type="http://schemas.openxmlformats.org/officeDocument/2006/relationships/slideLayout" Target="../slideLayouts/slideLayout223.xml"/><Relationship Id="rId7" Type="http://schemas.openxmlformats.org/officeDocument/2006/relationships/slideLayout" Target="../slideLayouts/slideLayout227.xml"/><Relationship Id="rId12" Type="http://schemas.openxmlformats.org/officeDocument/2006/relationships/theme" Target="../theme/theme21.xml"/><Relationship Id="rId2" Type="http://schemas.openxmlformats.org/officeDocument/2006/relationships/slideLayout" Target="../slideLayouts/slideLayout222.xml"/><Relationship Id="rId1" Type="http://schemas.openxmlformats.org/officeDocument/2006/relationships/slideLayout" Target="../slideLayouts/slideLayout221.xml"/><Relationship Id="rId6" Type="http://schemas.openxmlformats.org/officeDocument/2006/relationships/slideLayout" Target="../slideLayouts/slideLayout226.xml"/><Relationship Id="rId11" Type="http://schemas.openxmlformats.org/officeDocument/2006/relationships/slideLayout" Target="../slideLayouts/slideLayout231.xml"/><Relationship Id="rId5" Type="http://schemas.openxmlformats.org/officeDocument/2006/relationships/slideLayout" Target="../slideLayouts/slideLayout225.xml"/><Relationship Id="rId10" Type="http://schemas.openxmlformats.org/officeDocument/2006/relationships/slideLayout" Target="../slideLayouts/slideLayout230.xml"/><Relationship Id="rId4" Type="http://schemas.openxmlformats.org/officeDocument/2006/relationships/slideLayout" Target="../slideLayouts/slideLayout224.xml"/><Relationship Id="rId9" Type="http://schemas.openxmlformats.org/officeDocument/2006/relationships/slideLayout" Target="../slideLayouts/slideLayout229.xml"/></Relationships>
</file>

<file path=ppt/slideMasters/_rels/slideMaster22.xml.rels><?xml version="1.0" encoding="UTF-8" standalone="yes"?>
<Relationships xmlns="http://schemas.openxmlformats.org/package/2006/relationships"><Relationship Id="rId8" Type="http://schemas.openxmlformats.org/officeDocument/2006/relationships/slideLayout" Target="../slideLayouts/slideLayout239.xml"/><Relationship Id="rId13" Type="http://schemas.openxmlformats.org/officeDocument/2006/relationships/image" Target="../media/image1.png"/><Relationship Id="rId3" Type="http://schemas.openxmlformats.org/officeDocument/2006/relationships/slideLayout" Target="../slideLayouts/slideLayout234.xml"/><Relationship Id="rId7" Type="http://schemas.openxmlformats.org/officeDocument/2006/relationships/slideLayout" Target="../slideLayouts/slideLayout238.xml"/><Relationship Id="rId12" Type="http://schemas.openxmlformats.org/officeDocument/2006/relationships/theme" Target="../theme/theme22.xml"/><Relationship Id="rId2" Type="http://schemas.openxmlformats.org/officeDocument/2006/relationships/slideLayout" Target="../slideLayouts/slideLayout233.xml"/><Relationship Id="rId1" Type="http://schemas.openxmlformats.org/officeDocument/2006/relationships/slideLayout" Target="../slideLayouts/slideLayout232.xml"/><Relationship Id="rId6" Type="http://schemas.openxmlformats.org/officeDocument/2006/relationships/slideLayout" Target="../slideLayouts/slideLayout237.xml"/><Relationship Id="rId11" Type="http://schemas.openxmlformats.org/officeDocument/2006/relationships/slideLayout" Target="../slideLayouts/slideLayout242.xml"/><Relationship Id="rId5" Type="http://schemas.openxmlformats.org/officeDocument/2006/relationships/slideLayout" Target="../slideLayouts/slideLayout236.xml"/><Relationship Id="rId10" Type="http://schemas.openxmlformats.org/officeDocument/2006/relationships/slideLayout" Target="../slideLayouts/slideLayout241.xml"/><Relationship Id="rId4" Type="http://schemas.openxmlformats.org/officeDocument/2006/relationships/slideLayout" Target="../slideLayouts/slideLayout235.xml"/><Relationship Id="rId9" Type="http://schemas.openxmlformats.org/officeDocument/2006/relationships/slideLayout" Target="../slideLayouts/slideLayout240.xml"/></Relationships>
</file>

<file path=ppt/slideMasters/_rels/slideMaster23.xml.rels><?xml version="1.0" encoding="UTF-8" standalone="yes"?>
<Relationships xmlns="http://schemas.openxmlformats.org/package/2006/relationships"><Relationship Id="rId8" Type="http://schemas.openxmlformats.org/officeDocument/2006/relationships/slideLayout" Target="../slideLayouts/slideLayout250.xml"/><Relationship Id="rId13" Type="http://schemas.openxmlformats.org/officeDocument/2006/relationships/image" Target="../media/image1.png"/><Relationship Id="rId3" Type="http://schemas.openxmlformats.org/officeDocument/2006/relationships/slideLayout" Target="../slideLayouts/slideLayout245.xml"/><Relationship Id="rId7" Type="http://schemas.openxmlformats.org/officeDocument/2006/relationships/slideLayout" Target="../slideLayouts/slideLayout249.xml"/><Relationship Id="rId12" Type="http://schemas.openxmlformats.org/officeDocument/2006/relationships/theme" Target="../theme/theme23.xml"/><Relationship Id="rId2" Type="http://schemas.openxmlformats.org/officeDocument/2006/relationships/slideLayout" Target="../slideLayouts/slideLayout244.xml"/><Relationship Id="rId1" Type="http://schemas.openxmlformats.org/officeDocument/2006/relationships/slideLayout" Target="../slideLayouts/slideLayout243.xml"/><Relationship Id="rId6" Type="http://schemas.openxmlformats.org/officeDocument/2006/relationships/slideLayout" Target="../slideLayouts/slideLayout248.xml"/><Relationship Id="rId11" Type="http://schemas.openxmlformats.org/officeDocument/2006/relationships/slideLayout" Target="../slideLayouts/slideLayout253.xml"/><Relationship Id="rId5" Type="http://schemas.openxmlformats.org/officeDocument/2006/relationships/slideLayout" Target="../slideLayouts/slideLayout247.xml"/><Relationship Id="rId10" Type="http://schemas.openxmlformats.org/officeDocument/2006/relationships/slideLayout" Target="../slideLayouts/slideLayout252.xml"/><Relationship Id="rId4" Type="http://schemas.openxmlformats.org/officeDocument/2006/relationships/slideLayout" Target="../slideLayouts/slideLayout246.xml"/><Relationship Id="rId9" Type="http://schemas.openxmlformats.org/officeDocument/2006/relationships/slideLayout" Target="../slideLayouts/slideLayout251.xml"/></Relationships>
</file>

<file path=ppt/slideMasters/_rels/slideMaster24.xml.rels><?xml version="1.0" encoding="UTF-8" standalone="yes"?>
<Relationships xmlns="http://schemas.openxmlformats.org/package/2006/relationships"><Relationship Id="rId8" Type="http://schemas.openxmlformats.org/officeDocument/2006/relationships/slideLayout" Target="../slideLayouts/slideLayout261.xml"/><Relationship Id="rId13" Type="http://schemas.openxmlformats.org/officeDocument/2006/relationships/image" Target="../media/image1.png"/><Relationship Id="rId3" Type="http://schemas.openxmlformats.org/officeDocument/2006/relationships/slideLayout" Target="../slideLayouts/slideLayout256.xml"/><Relationship Id="rId7" Type="http://schemas.openxmlformats.org/officeDocument/2006/relationships/slideLayout" Target="../slideLayouts/slideLayout260.xml"/><Relationship Id="rId12" Type="http://schemas.openxmlformats.org/officeDocument/2006/relationships/theme" Target="../theme/theme24.xml"/><Relationship Id="rId2" Type="http://schemas.openxmlformats.org/officeDocument/2006/relationships/slideLayout" Target="../slideLayouts/slideLayout255.xml"/><Relationship Id="rId1" Type="http://schemas.openxmlformats.org/officeDocument/2006/relationships/slideLayout" Target="../slideLayouts/slideLayout254.xml"/><Relationship Id="rId6" Type="http://schemas.openxmlformats.org/officeDocument/2006/relationships/slideLayout" Target="../slideLayouts/slideLayout259.xml"/><Relationship Id="rId11" Type="http://schemas.openxmlformats.org/officeDocument/2006/relationships/slideLayout" Target="../slideLayouts/slideLayout264.xml"/><Relationship Id="rId5" Type="http://schemas.openxmlformats.org/officeDocument/2006/relationships/slideLayout" Target="../slideLayouts/slideLayout258.xml"/><Relationship Id="rId10" Type="http://schemas.openxmlformats.org/officeDocument/2006/relationships/slideLayout" Target="../slideLayouts/slideLayout263.xml"/><Relationship Id="rId4" Type="http://schemas.openxmlformats.org/officeDocument/2006/relationships/slideLayout" Target="../slideLayouts/slideLayout257.xml"/><Relationship Id="rId9" Type="http://schemas.openxmlformats.org/officeDocument/2006/relationships/slideLayout" Target="../slideLayouts/slideLayout262.xml"/></Relationships>
</file>

<file path=ppt/slideMasters/_rels/slideMaster25.xml.rels><?xml version="1.0" encoding="UTF-8" standalone="yes"?>
<Relationships xmlns="http://schemas.openxmlformats.org/package/2006/relationships"><Relationship Id="rId8" Type="http://schemas.openxmlformats.org/officeDocument/2006/relationships/slideLayout" Target="../slideLayouts/slideLayout272.xml"/><Relationship Id="rId13" Type="http://schemas.openxmlformats.org/officeDocument/2006/relationships/image" Target="../media/image1.png"/><Relationship Id="rId3" Type="http://schemas.openxmlformats.org/officeDocument/2006/relationships/slideLayout" Target="../slideLayouts/slideLayout267.xml"/><Relationship Id="rId7" Type="http://schemas.openxmlformats.org/officeDocument/2006/relationships/slideLayout" Target="../slideLayouts/slideLayout271.xml"/><Relationship Id="rId12" Type="http://schemas.openxmlformats.org/officeDocument/2006/relationships/theme" Target="../theme/theme25.xml"/><Relationship Id="rId2" Type="http://schemas.openxmlformats.org/officeDocument/2006/relationships/slideLayout" Target="../slideLayouts/slideLayout266.xml"/><Relationship Id="rId1" Type="http://schemas.openxmlformats.org/officeDocument/2006/relationships/slideLayout" Target="../slideLayouts/slideLayout265.xml"/><Relationship Id="rId6" Type="http://schemas.openxmlformats.org/officeDocument/2006/relationships/slideLayout" Target="../slideLayouts/slideLayout270.xml"/><Relationship Id="rId11" Type="http://schemas.openxmlformats.org/officeDocument/2006/relationships/slideLayout" Target="../slideLayouts/slideLayout275.xml"/><Relationship Id="rId5" Type="http://schemas.openxmlformats.org/officeDocument/2006/relationships/slideLayout" Target="../slideLayouts/slideLayout269.xml"/><Relationship Id="rId10" Type="http://schemas.openxmlformats.org/officeDocument/2006/relationships/slideLayout" Target="../slideLayouts/slideLayout274.xml"/><Relationship Id="rId4" Type="http://schemas.openxmlformats.org/officeDocument/2006/relationships/slideLayout" Target="../slideLayouts/slideLayout268.xml"/><Relationship Id="rId9" Type="http://schemas.openxmlformats.org/officeDocument/2006/relationships/slideLayout" Target="../slideLayouts/slideLayout273.xml"/></Relationships>
</file>

<file path=ppt/slideMasters/_rels/slideMaster26.xml.rels><?xml version="1.0" encoding="UTF-8" standalone="yes"?>
<Relationships xmlns="http://schemas.openxmlformats.org/package/2006/relationships"><Relationship Id="rId8" Type="http://schemas.openxmlformats.org/officeDocument/2006/relationships/slideLayout" Target="../slideLayouts/slideLayout283.xml"/><Relationship Id="rId13" Type="http://schemas.openxmlformats.org/officeDocument/2006/relationships/image" Target="../media/image1.png"/><Relationship Id="rId3" Type="http://schemas.openxmlformats.org/officeDocument/2006/relationships/slideLayout" Target="../slideLayouts/slideLayout278.xml"/><Relationship Id="rId7" Type="http://schemas.openxmlformats.org/officeDocument/2006/relationships/slideLayout" Target="../slideLayouts/slideLayout282.xml"/><Relationship Id="rId12" Type="http://schemas.openxmlformats.org/officeDocument/2006/relationships/theme" Target="../theme/theme26.xml"/><Relationship Id="rId2" Type="http://schemas.openxmlformats.org/officeDocument/2006/relationships/slideLayout" Target="../slideLayouts/slideLayout277.xml"/><Relationship Id="rId1" Type="http://schemas.openxmlformats.org/officeDocument/2006/relationships/slideLayout" Target="../slideLayouts/slideLayout276.xml"/><Relationship Id="rId6" Type="http://schemas.openxmlformats.org/officeDocument/2006/relationships/slideLayout" Target="../slideLayouts/slideLayout281.xml"/><Relationship Id="rId11" Type="http://schemas.openxmlformats.org/officeDocument/2006/relationships/slideLayout" Target="../slideLayouts/slideLayout286.xml"/><Relationship Id="rId5" Type="http://schemas.openxmlformats.org/officeDocument/2006/relationships/slideLayout" Target="../slideLayouts/slideLayout280.xml"/><Relationship Id="rId10" Type="http://schemas.openxmlformats.org/officeDocument/2006/relationships/slideLayout" Target="../slideLayouts/slideLayout285.xml"/><Relationship Id="rId4" Type="http://schemas.openxmlformats.org/officeDocument/2006/relationships/slideLayout" Target="../slideLayouts/slideLayout279.xml"/><Relationship Id="rId9" Type="http://schemas.openxmlformats.org/officeDocument/2006/relationships/slideLayout" Target="../slideLayouts/slideLayout284.xml"/></Relationships>
</file>

<file path=ppt/slideMasters/_rels/slideMaster27.xml.rels><?xml version="1.0" encoding="UTF-8" standalone="yes"?>
<Relationships xmlns="http://schemas.openxmlformats.org/package/2006/relationships"><Relationship Id="rId8" Type="http://schemas.openxmlformats.org/officeDocument/2006/relationships/slideLayout" Target="../slideLayouts/slideLayout294.xml"/><Relationship Id="rId13" Type="http://schemas.openxmlformats.org/officeDocument/2006/relationships/image" Target="../media/image1.png"/><Relationship Id="rId3" Type="http://schemas.openxmlformats.org/officeDocument/2006/relationships/slideLayout" Target="../slideLayouts/slideLayout289.xml"/><Relationship Id="rId7" Type="http://schemas.openxmlformats.org/officeDocument/2006/relationships/slideLayout" Target="../slideLayouts/slideLayout293.xml"/><Relationship Id="rId12" Type="http://schemas.openxmlformats.org/officeDocument/2006/relationships/theme" Target="../theme/theme27.xml"/><Relationship Id="rId2" Type="http://schemas.openxmlformats.org/officeDocument/2006/relationships/slideLayout" Target="../slideLayouts/slideLayout288.xml"/><Relationship Id="rId1" Type="http://schemas.openxmlformats.org/officeDocument/2006/relationships/slideLayout" Target="../slideLayouts/slideLayout287.xml"/><Relationship Id="rId6" Type="http://schemas.openxmlformats.org/officeDocument/2006/relationships/slideLayout" Target="../slideLayouts/slideLayout292.xml"/><Relationship Id="rId11" Type="http://schemas.openxmlformats.org/officeDocument/2006/relationships/slideLayout" Target="../slideLayouts/slideLayout297.xml"/><Relationship Id="rId5" Type="http://schemas.openxmlformats.org/officeDocument/2006/relationships/slideLayout" Target="../slideLayouts/slideLayout291.xml"/><Relationship Id="rId10" Type="http://schemas.openxmlformats.org/officeDocument/2006/relationships/slideLayout" Target="../slideLayouts/slideLayout296.xml"/><Relationship Id="rId4" Type="http://schemas.openxmlformats.org/officeDocument/2006/relationships/slideLayout" Target="../slideLayouts/slideLayout290.xml"/><Relationship Id="rId9" Type="http://schemas.openxmlformats.org/officeDocument/2006/relationships/slideLayout" Target="../slideLayouts/slideLayout295.xml"/></Relationships>
</file>

<file path=ppt/slideMasters/_rels/slideMaster28.xml.rels><?xml version="1.0" encoding="UTF-8" standalone="yes"?>
<Relationships xmlns="http://schemas.openxmlformats.org/package/2006/relationships"><Relationship Id="rId8" Type="http://schemas.openxmlformats.org/officeDocument/2006/relationships/slideLayout" Target="../slideLayouts/slideLayout305.xml"/><Relationship Id="rId13" Type="http://schemas.openxmlformats.org/officeDocument/2006/relationships/image" Target="../media/image1.png"/><Relationship Id="rId3" Type="http://schemas.openxmlformats.org/officeDocument/2006/relationships/slideLayout" Target="../slideLayouts/slideLayout300.xml"/><Relationship Id="rId7" Type="http://schemas.openxmlformats.org/officeDocument/2006/relationships/slideLayout" Target="../slideLayouts/slideLayout304.xml"/><Relationship Id="rId12" Type="http://schemas.openxmlformats.org/officeDocument/2006/relationships/theme" Target="../theme/theme28.xml"/><Relationship Id="rId2" Type="http://schemas.openxmlformats.org/officeDocument/2006/relationships/slideLayout" Target="../slideLayouts/slideLayout299.xml"/><Relationship Id="rId1" Type="http://schemas.openxmlformats.org/officeDocument/2006/relationships/slideLayout" Target="../slideLayouts/slideLayout298.xml"/><Relationship Id="rId6" Type="http://schemas.openxmlformats.org/officeDocument/2006/relationships/slideLayout" Target="../slideLayouts/slideLayout303.xml"/><Relationship Id="rId11" Type="http://schemas.openxmlformats.org/officeDocument/2006/relationships/slideLayout" Target="../slideLayouts/slideLayout308.xml"/><Relationship Id="rId5" Type="http://schemas.openxmlformats.org/officeDocument/2006/relationships/slideLayout" Target="../slideLayouts/slideLayout302.xml"/><Relationship Id="rId10" Type="http://schemas.openxmlformats.org/officeDocument/2006/relationships/slideLayout" Target="../slideLayouts/slideLayout307.xml"/><Relationship Id="rId4" Type="http://schemas.openxmlformats.org/officeDocument/2006/relationships/slideLayout" Target="../slideLayouts/slideLayout301.xml"/><Relationship Id="rId9" Type="http://schemas.openxmlformats.org/officeDocument/2006/relationships/slideLayout" Target="../slideLayouts/slideLayout306.xml"/></Relationships>
</file>

<file path=ppt/slideMasters/_rels/slideMaster29.xml.rels><?xml version="1.0" encoding="UTF-8" standalone="yes"?>
<Relationships xmlns="http://schemas.openxmlformats.org/package/2006/relationships"><Relationship Id="rId8" Type="http://schemas.openxmlformats.org/officeDocument/2006/relationships/slideLayout" Target="../slideLayouts/slideLayout316.xml"/><Relationship Id="rId13" Type="http://schemas.openxmlformats.org/officeDocument/2006/relationships/image" Target="../media/image1.png"/><Relationship Id="rId3" Type="http://schemas.openxmlformats.org/officeDocument/2006/relationships/slideLayout" Target="../slideLayouts/slideLayout311.xml"/><Relationship Id="rId7" Type="http://schemas.openxmlformats.org/officeDocument/2006/relationships/slideLayout" Target="../slideLayouts/slideLayout315.xml"/><Relationship Id="rId12" Type="http://schemas.openxmlformats.org/officeDocument/2006/relationships/theme" Target="../theme/theme29.xml"/><Relationship Id="rId2" Type="http://schemas.openxmlformats.org/officeDocument/2006/relationships/slideLayout" Target="../slideLayouts/slideLayout310.xml"/><Relationship Id="rId1" Type="http://schemas.openxmlformats.org/officeDocument/2006/relationships/slideLayout" Target="../slideLayouts/slideLayout309.xml"/><Relationship Id="rId6" Type="http://schemas.openxmlformats.org/officeDocument/2006/relationships/slideLayout" Target="../slideLayouts/slideLayout314.xml"/><Relationship Id="rId11" Type="http://schemas.openxmlformats.org/officeDocument/2006/relationships/slideLayout" Target="../slideLayouts/slideLayout319.xml"/><Relationship Id="rId5" Type="http://schemas.openxmlformats.org/officeDocument/2006/relationships/slideLayout" Target="../slideLayouts/slideLayout313.xml"/><Relationship Id="rId10" Type="http://schemas.openxmlformats.org/officeDocument/2006/relationships/slideLayout" Target="../slideLayouts/slideLayout318.xml"/><Relationship Id="rId4" Type="http://schemas.openxmlformats.org/officeDocument/2006/relationships/slideLayout" Target="../slideLayouts/slideLayout312.xml"/><Relationship Id="rId9" Type="http://schemas.openxmlformats.org/officeDocument/2006/relationships/slideLayout" Target="../slideLayouts/slideLayout31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30.xml.rels><?xml version="1.0" encoding="UTF-8" standalone="yes"?>
<Relationships xmlns="http://schemas.openxmlformats.org/package/2006/relationships"><Relationship Id="rId8" Type="http://schemas.openxmlformats.org/officeDocument/2006/relationships/slideLayout" Target="../slideLayouts/slideLayout327.xml"/><Relationship Id="rId13" Type="http://schemas.openxmlformats.org/officeDocument/2006/relationships/image" Target="../media/image1.png"/><Relationship Id="rId3" Type="http://schemas.openxmlformats.org/officeDocument/2006/relationships/slideLayout" Target="../slideLayouts/slideLayout322.xml"/><Relationship Id="rId7" Type="http://schemas.openxmlformats.org/officeDocument/2006/relationships/slideLayout" Target="../slideLayouts/slideLayout326.xml"/><Relationship Id="rId12" Type="http://schemas.openxmlformats.org/officeDocument/2006/relationships/theme" Target="../theme/theme30.xml"/><Relationship Id="rId2" Type="http://schemas.openxmlformats.org/officeDocument/2006/relationships/slideLayout" Target="../slideLayouts/slideLayout321.xml"/><Relationship Id="rId1" Type="http://schemas.openxmlformats.org/officeDocument/2006/relationships/slideLayout" Target="../slideLayouts/slideLayout320.xml"/><Relationship Id="rId6" Type="http://schemas.openxmlformats.org/officeDocument/2006/relationships/slideLayout" Target="../slideLayouts/slideLayout325.xml"/><Relationship Id="rId11" Type="http://schemas.openxmlformats.org/officeDocument/2006/relationships/slideLayout" Target="../slideLayouts/slideLayout330.xml"/><Relationship Id="rId5" Type="http://schemas.openxmlformats.org/officeDocument/2006/relationships/slideLayout" Target="../slideLayouts/slideLayout324.xml"/><Relationship Id="rId10" Type="http://schemas.openxmlformats.org/officeDocument/2006/relationships/slideLayout" Target="../slideLayouts/slideLayout329.xml"/><Relationship Id="rId4" Type="http://schemas.openxmlformats.org/officeDocument/2006/relationships/slideLayout" Target="../slideLayouts/slideLayout323.xml"/><Relationship Id="rId9" Type="http://schemas.openxmlformats.org/officeDocument/2006/relationships/slideLayout" Target="../slideLayouts/slideLayout328.xml"/></Relationships>
</file>

<file path=ppt/slideMasters/_rels/slideMaster31.xml.rels><?xml version="1.0" encoding="UTF-8" standalone="yes"?>
<Relationships xmlns="http://schemas.openxmlformats.org/package/2006/relationships"><Relationship Id="rId8" Type="http://schemas.openxmlformats.org/officeDocument/2006/relationships/slideLayout" Target="../slideLayouts/slideLayout338.xml"/><Relationship Id="rId13" Type="http://schemas.openxmlformats.org/officeDocument/2006/relationships/image" Target="../media/image1.png"/><Relationship Id="rId3" Type="http://schemas.openxmlformats.org/officeDocument/2006/relationships/slideLayout" Target="../slideLayouts/slideLayout333.xml"/><Relationship Id="rId7" Type="http://schemas.openxmlformats.org/officeDocument/2006/relationships/slideLayout" Target="../slideLayouts/slideLayout337.xml"/><Relationship Id="rId12" Type="http://schemas.openxmlformats.org/officeDocument/2006/relationships/theme" Target="../theme/theme31.xml"/><Relationship Id="rId2" Type="http://schemas.openxmlformats.org/officeDocument/2006/relationships/slideLayout" Target="../slideLayouts/slideLayout332.xml"/><Relationship Id="rId1" Type="http://schemas.openxmlformats.org/officeDocument/2006/relationships/slideLayout" Target="../slideLayouts/slideLayout331.xml"/><Relationship Id="rId6" Type="http://schemas.openxmlformats.org/officeDocument/2006/relationships/slideLayout" Target="../slideLayouts/slideLayout336.xml"/><Relationship Id="rId11" Type="http://schemas.openxmlformats.org/officeDocument/2006/relationships/slideLayout" Target="../slideLayouts/slideLayout341.xml"/><Relationship Id="rId5" Type="http://schemas.openxmlformats.org/officeDocument/2006/relationships/slideLayout" Target="../slideLayouts/slideLayout335.xml"/><Relationship Id="rId10" Type="http://schemas.openxmlformats.org/officeDocument/2006/relationships/slideLayout" Target="../slideLayouts/slideLayout340.xml"/><Relationship Id="rId4" Type="http://schemas.openxmlformats.org/officeDocument/2006/relationships/slideLayout" Target="../slideLayouts/slideLayout334.xml"/><Relationship Id="rId9" Type="http://schemas.openxmlformats.org/officeDocument/2006/relationships/slideLayout" Target="../slideLayouts/slideLayout339.xml"/></Relationships>
</file>

<file path=ppt/slideMasters/_rels/slideMaster32.xml.rels><?xml version="1.0" encoding="UTF-8" standalone="yes"?>
<Relationships xmlns="http://schemas.openxmlformats.org/package/2006/relationships"><Relationship Id="rId8" Type="http://schemas.openxmlformats.org/officeDocument/2006/relationships/slideLayout" Target="../slideLayouts/slideLayout349.xml"/><Relationship Id="rId13" Type="http://schemas.openxmlformats.org/officeDocument/2006/relationships/image" Target="../media/image1.png"/><Relationship Id="rId3" Type="http://schemas.openxmlformats.org/officeDocument/2006/relationships/slideLayout" Target="../slideLayouts/slideLayout344.xml"/><Relationship Id="rId7" Type="http://schemas.openxmlformats.org/officeDocument/2006/relationships/slideLayout" Target="../slideLayouts/slideLayout348.xml"/><Relationship Id="rId12" Type="http://schemas.openxmlformats.org/officeDocument/2006/relationships/theme" Target="../theme/theme32.xml"/><Relationship Id="rId2" Type="http://schemas.openxmlformats.org/officeDocument/2006/relationships/slideLayout" Target="../slideLayouts/slideLayout343.xml"/><Relationship Id="rId1" Type="http://schemas.openxmlformats.org/officeDocument/2006/relationships/slideLayout" Target="../slideLayouts/slideLayout342.xml"/><Relationship Id="rId6" Type="http://schemas.openxmlformats.org/officeDocument/2006/relationships/slideLayout" Target="../slideLayouts/slideLayout347.xml"/><Relationship Id="rId11" Type="http://schemas.openxmlformats.org/officeDocument/2006/relationships/slideLayout" Target="../slideLayouts/slideLayout352.xml"/><Relationship Id="rId5" Type="http://schemas.openxmlformats.org/officeDocument/2006/relationships/slideLayout" Target="../slideLayouts/slideLayout346.xml"/><Relationship Id="rId10" Type="http://schemas.openxmlformats.org/officeDocument/2006/relationships/slideLayout" Target="../slideLayouts/slideLayout351.xml"/><Relationship Id="rId4" Type="http://schemas.openxmlformats.org/officeDocument/2006/relationships/slideLayout" Target="../slideLayouts/slideLayout345.xml"/><Relationship Id="rId9" Type="http://schemas.openxmlformats.org/officeDocument/2006/relationships/slideLayout" Target="../slideLayouts/slideLayout350.xml"/></Relationships>
</file>

<file path=ppt/slideMasters/_rels/slideMaster33.xml.rels><?xml version="1.0" encoding="UTF-8" standalone="yes"?>
<Relationships xmlns="http://schemas.openxmlformats.org/package/2006/relationships"><Relationship Id="rId8" Type="http://schemas.openxmlformats.org/officeDocument/2006/relationships/slideLayout" Target="../slideLayouts/slideLayout360.xml"/><Relationship Id="rId13" Type="http://schemas.openxmlformats.org/officeDocument/2006/relationships/image" Target="../media/image1.png"/><Relationship Id="rId3" Type="http://schemas.openxmlformats.org/officeDocument/2006/relationships/slideLayout" Target="../slideLayouts/slideLayout355.xml"/><Relationship Id="rId7" Type="http://schemas.openxmlformats.org/officeDocument/2006/relationships/slideLayout" Target="../slideLayouts/slideLayout359.xml"/><Relationship Id="rId12" Type="http://schemas.openxmlformats.org/officeDocument/2006/relationships/theme" Target="../theme/theme33.xml"/><Relationship Id="rId2" Type="http://schemas.openxmlformats.org/officeDocument/2006/relationships/slideLayout" Target="../slideLayouts/slideLayout354.xml"/><Relationship Id="rId1" Type="http://schemas.openxmlformats.org/officeDocument/2006/relationships/slideLayout" Target="../slideLayouts/slideLayout353.xml"/><Relationship Id="rId6" Type="http://schemas.openxmlformats.org/officeDocument/2006/relationships/slideLayout" Target="../slideLayouts/slideLayout358.xml"/><Relationship Id="rId11" Type="http://schemas.openxmlformats.org/officeDocument/2006/relationships/slideLayout" Target="../slideLayouts/slideLayout363.xml"/><Relationship Id="rId5" Type="http://schemas.openxmlformats.org/officeDocument/2006/relationships/slideLayout" Target="../slideLayouts/slideLayout357.xml"/><Relationship Id="rId10" Type="http://schemas.openxmlformats.org/officeDocument/2006/relationships/slideLayout" Target="../slideLayouts/slideLayout362.xml"/><Relationship Id="rId4" Type="http://schemas.openxmlformats.org/officeDocument/2006/relationships/slideLayout" Target="../slideLayouts/slideLayout356.xml"/><Relationship Id="rId9" Type="http://schemas.openxmlformats.org/officeDocument/2006/relationships/slideLayout" Target="../slideLayouts/slideLayout361.xml"/></Relationships>
</file>

<file path=ppt/slideMasters/_rels/slideMaster34.xml.rels><?xml version="1.0" encoding="UTF-8" standalone="yes"?>
<Relationships xmlns="http://schemas.openxmlformats.org/package/2006/relationships"><Relationship Id="rId8" Type="http://schemas.openxmlformats.org/officeDocument/2006/relationships/slideLayout" Target="../slideLayouts/slideLayout371.xml"/><Relationship Id="rId13" Type="http://schemas.openxmlformats.org/officeDocument/2006/relationships/image" Target="../media/image1.png"/><Relationship Id="rId3" Type="http://schemas.openxmlformats.org/officeDocument/2006/relationships/slideLayout" Target="../slideLayouts/slideLayout366.xml"/><Relationship Id="rId7" Type="http://schemas.openxmlformats.org/officeDocument/2006/relationships/slideLayout" Target="../slideLayouts/slideLayout370.xml"/><Relationship Id="rId12" Type="http://schemas.openxmlformats.org/officeDocument/2006/relationships/theme" Target="../theme/theme34.xml"/><Relationship Id="rId2" Type="http://schemas.openxmlformats.org/officeDocument/2006/relationships/slideLayout" Target="../slideLayouts/slideLayout365.xml"/><Relationship Id="rId1" Type="http://schemas.openxmlformats.org/officeDocument/2006/relationships/slideLayout" Target="../slideLayouts/slideLayout364.xml"/><Relationship Id="rId6" Type="http://schemas.openxmlformats.org/officeDocument/2006/relationships/slideLayout" Target="../slideLayouts/slideLayout369.xml"/><Relationship Id="rId11" Type="http://schemas.openxmlformats.org/officeDocument/2006/relationships/slideLayout" Target="../slideLayouts/slideLayout374.xml"/><Relationship Id="rId5" Type="http://schemas.openxmlformats.org/officeDocument/2006/relationships/slideLayout" Target="../slideLayouts/slideLayout368.xml"/><Relationship Id="rId10" Type="http://schemas.openxmlformats.org/officeDocument/2006/relationships/slideLayout" Target="../slideLayouts/slideLayout373.xml"/><Relationship Id="rId4" Type="http://schemas.openxmlformats.org/officeDocument/2006/relationships/slideLayout" Target="../slideLayouts/slideLayout367.xml"/><Relationship Id="rId9" Type="http://schemas.openxmlformats.org/officeDocument/2006/relationships/slideLayout" Target="../slideLayouts/slideLayout372.xml"/></Relationships>
</file>

<file path=ppt/slideMasters/_rels/slideMaster35.xml.rels><?xml version="1.0" encoding="UTF-8" standalone="yes"?>
<Relationships xmlns="http://schemas.openxmlformats.org/package/2006/relationships"><Relationship Id="rId8" Type="http://schemas.openxmlformats.org/officeDocument/2006/relationships/slideLayout" Target="../slideLayouts/slideLayout382.xml"/><Relationship Id="rId13" Type="http://schemas.openxmlformats.org/officeDocument/2006/relationships/image" Target="../media/image1.png"/><Relationship Id="rId3" Type="http://schemas.openxmlformats.org/officeDocument/2006/relationships/slideLayout" Target="../slideLayouts/slideLayout377.xml"/><Relationship Id="rId7" Type="http://schemas.openxmlformats.org/officeDocument/2006/relationships/slideLayout" Target="../slideLayouts/slideLayout381.xml"/><Relationship Id="rId12" Type="http://schemas.openxmlformats.org/officeDocument/2006/relationships/theme" Target="../theme/theme35.xml"/><Relationship Id="rId2" Type="http://schemas.openxmlformats.org/officeDocument/2006/relationships/slideLayout" Target="../slideLayouts/slideLayout376.xml"/><Relationship Id="rId1" Type="http://schemas.openxmlformats.org/officeDocument/2006/relationships/slideLayout" Target="../slideLayouts/slideLayout375.xml"/><Relationship Id="rId6" Type="http://schemas.openxmlformats.org/officeDocument/2006/relationships/slideLayout" Target="../slideLayouts/slideLayout380.xml"/><Relationship Id="rId11" Type="http://schemas.openxmlformats.org/officeDocument/2006/relationships/slideLayout" Target="../slideLayouts/slideLayout385.xml"/><Relationship Id="rId5" Type="http://schemas.openxmlformats.org/officeDocument/2006/relationships/slideLayout" Target="../slideLayouts/slideLayout379.xml"/><Relationship Id="rId10" Type="http://schemas.openxmlformats.org/officeDocument/2006/relationships/slideLayout" Target="../slideLayouts/slideLayout384.xml"/><Relationship Id="rId4" Type="http://schemas.openxmlformats.org/officeDocument/2006/relationships/slideLayout" Target="../slideLayouts/slideLayout378.xml"/><Relationship Id="rId9" Type="http://schemas.openxmlformats.org/officeDocument/2006/relationships/slideLayout" Target="../slideLayouts/slideLayout383.xml"/></Relationships>
</file>

<file path=ppt/slideMasters/_rels/slideMaster36.xml.rels><?xml version="1.0" encoding="UTF-8" standalone="yes"?>
<Relationships xmlns="http://schemas.openxmlformats.org/package/2006/relationships"><Relationship Id="rId8" Type="http://schemas.openxmlformats.org/officeDocument/2006/relationships/slideLayout" Target="../slideLayouts/slideLayout393.xml"/><Relationship Id="rId13" Type="http://schemas.openxmlformats.org/officeDocument/2006/relationships/image" Target="../media/image1.png"/><Relationship Id="rId3" Type="http://schemas.openxmlformats.org/officeDocument/2006/relationships/slideLayout" Target="../slideLayouts/slideLayout388.xml"/><Relationship Id="rId7" Type="http://schemas.openxmlformats.org/officeDocument/2006/relationships/slideLayout" Target="../slideLayouts/slideLayout392.xml"/><Relationship Id="rId12" Type="http://schemas.openxmlformats.org/officeDocument/2006/relationships/theme" Target="../theme/theme36.xml"/><Relationship Id="rId2" Type="http://schemas.openxmlformats.org/officeDocument/2006/relationships/slideLayout" Target="../slideLayouts/slideLayout387.xml"/><Relationship Id="rId1" Type="http://schemas.openxmlformats.org/officeDocument/2006/relationships/slideLayout" Target="../slideLayouts/slideLayout386.xml"/><Relationship Id="rId6" Type="http://schemas.openxmlformats.org/officeDocument/2006/relationships/slideLayout" Target="../slideLayouts/slideLayout391.xml"/><Relationship Id="rId11" Type="http://schemas.openxmlformats.org/officeDocument/2006/relationships/slideLayout" Target="../slideLayouts/slideLayout396.xml"/><Relationship Id="rId5" Type="http://schemas.openxmlformats.org/officeDocument/2006/relationships/slideLayout" Target="../slideLayouts/slideLayout390.xml"/><Relationship Id="rId10" Type="http://schemas.openxmlformats.org/officeDocument/2006/relationships/slideLayout" Target="../slideLayouts/slideLayout395.xml"/><Relationship Id="rId4" Type="http://schemas.openxmlformats.org/officeDocument/2006/relationships/slideLayout" Target="../slideLayouts/slideLayout389.xml"/><Relationship Id="rId9" Type="http://schemas.openxmlformats.org/officeDocument/2006/relationships/slideLayout" Target="../slideLayouts/slideLayout394.xml"/></Relationships>
</file>

<file path=ppt/slideMasters/_rels/slideMaster37.xml.rels><?xml version="1.0" encoding="UTF-8" standalone="yes"?>
<Relationships xmlns="http://schemas.openxmlformats.org/package/2006/relationships"><Relationship Id="rId8" Type="http://schemas.openxmlformats.org/officeDocument/2006/relationships/slideLayout" Target="../slideLayouts/slideLayout404.xml"/><Relationship Id="rId13" Type="http://schemas.openxmlformats.org/officeDocument/2006/relationships/image" Target="../media/image1.png"/><Relationship Id="rId3" Type="http://schemas.openxmlformats.org/officeDocument/2006/relationships/slideLayout" Target="../slideLayouts/slideLayout399.xml"/><Relationship Id="rId7" Type="http://schemas.openxmlformats.org/officeDocument/2006/relationships/slideLayout" Target="../slideLayouts/slideLayout403.xml"/><Relationship Id="rId12" Type="http://schemas.openxmlformats.org/officeDocument/2006/relationships/theme" Target="../theme/theme37.xml"/><Relationship Id="rId2" Type="http://schemas.openxmlformats.org/officeDocument/2006/relationships/slideLayout" Target="../slideLayouts/slideLayout398.xml"/><Relationship Id="rId1" Type="http://schemas.openxmlformats.org/officeDocument/2006/relationships/slideLayout" Target="../slideLayouts/slideLayout397.xml"/><Relationship Id="rId6" Type="http://schemas.openxmlformats.org/officeDocument/2006/relationships/slideLayout" Target="../slideLayouts/slideLayout402.xml"/><Relationship Id="rId11" Type="http://schemas.openxmlformats.org/officeDocument/2006/relationships/slideLayout" Target="../slideLayouts/slideLayout407.xml"/><Relationship Id="rId5" Type="http://schemas.openxmlformats.org/officeDocument/2006/relationships/slideLayout" Target="../slideLayouts/slideLayout401.xml"/><Relationship Id="rId10" Type="http://schemas.openxmlformats.org/officeDocument/2006/relationships/slideLayout" Target="../slideLayouts/slideLayout406.xml"/><Relationship Id="rId4" Type="http://schemas.openxmlformats.org/officeDocument/2006/relationships/slideLayout" Target="../slideLayouts/slideLayout400.xml"/><Relationship Id="rId9" Type="http://schemas.openxmlformats.org/officeDocument/2006/relationships/slideLayout" Target="../slideLayouts/slideLayout405.xml"/></Relationships>
</file>

<file path=ppt/slideMasters/_rels/slideMaster38.xml.rels><?xml version="1.0" encoding="UTF-8" standalone="yes"?>
<Relationships xmlns="http://schemas.openxmlformats.org/package/2006/relationships"><Relationship Id="rId8" Type="http://schemas.openxmlformats.org/officeDocument/2006/relationships/slideLayout" Target="../slideLayouts/slideLayout415.xml"/><Relationship Id="rId13" Type="http://schemas.openxmlformats.org/officeDocument/2006/relationships/image" Target="../media/image1.png"/><Relationship Id="rId3" Type="http://schemas.openxmlformats.org/officeDocument/2006/relationships/slideLayout" Target="../slideLayouts/slideLayout410.xml"/><Relationship Id="rId7" Type="http://schemas.openxmlformats.org/officeDocument/2006/relationships/slideLayout" Target="../slideLayouts/slideLayout414.xml"/><Relationship Id="rId12" Type="http://schemas.openxmlformats.org/officeDocument/2006/relationships/theme" Target="../theme/theme38.xml"/><Relationship Id="rId2" Type="http://schemas.openxmlformats.org/officeDocument/2006/relationships/slideLayout" Target="../slideLayouts/slideLayout409.xml"/><Relationship Id="rId1" Type="http://schemas.openxmlformats.org/officeDocument/2006/relationships/slideLayout" Target="../slideLayouts/slideLayout408.xml"/><Relationship Id="rId6" Type="http://schemas.openxmlformats.org/officeDocument/2006/relationships/slideLayout" Target="../slideLayouts/slideLayout413.xml"/><Relationship Id="rId11" Type="http://schemas.openxmlformats.org/officeDocument/2006/relationships/slideLayout" Target="../slideLayouts/slideLayout418.xml"/><Relationship Id="rId5" Type="http://schemas.openxmlformats.org/officeDocument/2006/relationships/slideLayout" Target="../slideLayouts/slideLayout412.xml"/><Relationship Id="rId10" Type="http://schemas.openxmlformats.org/officeDocument/2006/relationships/slideLayout" Target="../slideLayouts/slideLayout417.xml"/><Relationship Id="rId4" Type="http://schemas.openxmlformats.org/officeDocument/2006/relationships/slideLayout" Target="../slideLayouts/slideLayout411.xml"/><Relationship Id="rId9" Type="http://schemas.openxmlformats.org/officeDocument/2006/relationships/slideLayout" Target="../slideLayouts/slideLayout416.xml"/></Relationships>
</file>

<file path=ppt/slideMasters/_rels/slideMaster39.xml.rels><?xml version="1.0" encoding="UTF-8" standalone="yes"?>
<Relationships xmlns="http://schemas.openxmlformats.org/package/2006/relationships"><Relationship Id="rId8" Type="http://schemas.openxmlformats.org/officeDocument/2006/relationships/slideLayout" Target="../slideLayouts/slideLayout426.xml"/><Relationship Id="rId13" Type="http://schemas.openxmlformats.org/officeDocument/2006/relationships/image" Target="../media/image1.png"/><Relationship Id="rId3" Type="http://schemas.openxmlformats.org/officeDocument/2006/relationships/slideLayout" Target="../slideLayouts/slideLayout421.xml"/><Relationship Id="rId7" Type="http://schemas.openxmlformats.org/officeDocument/2006/relationships/slideLayout" Target="../slideLayouts/slideLayout425.xml"/><Relationship Id="rId12" Type="http://schemas.openxmlformats.org/officeDocument/2006/relationships/theme" Target="../theme/theme39.xml"/><Relationship Id="rId2" Type="http://schemas.openxmlformats.org/officeDocument/2006/relationships/slideLayout" Target="../slideLayouts/slideLayout420.xml"/><Relationship Id="rId1" Type="http://schemas.openxmlformats.org/officeDocument/2006/relationships/slideLayout" Target="../slideLayouts/slideLayout419.xml"/><Relationship Id="rId6" Type="http://schemas.openxmlformats.org/officeDocument/2006/relationships/slideLayout" Target="../slideLayouts/slideLayout424.xml"/><Relationship Id="rId11" Type="http://schemas.openxmlformats.org/officeDocument/2006/relationships/slideLayout" Target="../slideLayouts/slideLayout429.xml"/><Relationship Id="rId5" Type="http://schemas.openxmlformats.org/officeDocument/2006/relationships/slideLayout" Target="../slideLayouts/slideLayout423.xml"/><Relationship Id="rId10" Type="http://schemas.openxmlformats.org/officeDocument/2006/relationships/slideLayout" Target="../slideLayouts/slideLayout428.xml"/><Relationship Id="rId4" Type="http://schemas.openxmlformats.org/officeDocument/2006/relationships/slideLayout" Target="../slideLayouts/slideLayout422.xml"/><Relationship Id="rId9" Type="http://schemas.openxmlformats.org/officeDocument/2006/relationships/slideLayout" Target="../slideLayouts/slideLayout42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1.pn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40.xml.rels><?xml version="1.0" encoding="UTF-8" standalone="yes"?>
<Relationships xmlns="http://schemas.openxmlformats.org/package/2006/relationships"><Relationship Id="rId8" Type="http://schemas.openxmlformats.org/officeDocument/2006/relationships/slideLayout" Target="../slideLayouts/slideLayout437.xml"/><Relationship Id="rId13" Type="http://schemas.openxmlformats.org/officeDocument/2006/relationships/image" Target="../media/image1.png"/><Relationship Id="rId3" Type="http://schemas.openxmlformats.org/officeDocument/2006/relationships/slideLayout" Target="../slideLayouts/slideLayout432.xml"/><Relationship Id="rId7" Type="http://schemas.openxmlformats.org/officeDocument/2006/relationships/slideLayout" Target="../slideLayouts/slideLayout436.xml"/><Relationship Id="rId12" Type="http://schemas.openxmlformats.org/officeDocument/2006/relationships/theme" Target="../theme/theme40.xml"/><Relationship Id="rId2" Type="http://schemas.openxmlformats.org/officeDocument/2006/relationships/slideLayout" Target="../slideLayouts/slideLayout431.xml"/><Relationship Id="rId1" Type="http://schemas.openxmlformats.org/officeDocument/2006/relationships/slideLayout" Target="../slideLayouts/slideLayout430.xml"/><Relationship Id="rId6" Type="http://schemas.openxmlformats.org/officeDocument/2006/relationships/slideLayout" Target="../slideLayouts/slideLayout435.xml"/><Relationship Id="rId11" Type="http://schemas.openxmlformats.org/officeDocument/2006/relationships/slideLayout" Target="../slideLayouts/slideLayout440.xml"/><Relationship Id="rId5" Type="http://schemas.openxmlformats.org/officeDocument/2006/relationships/slideLayout" Target="../slideLayouts/slideLayout434.xml"/><Relationship Id="rId10" Type="http://schemas.openxmlformats.org/officeDocument/2006/relationships/slideLayout" Target="../slideLayouts/slideLayout439.xml"/><Relationship Id="rId4" Type="http://schemas.openxmlformats.org/officeDocument/2006/relationships/slideLayout" Target="../slideLayouts/slideLayout433.xml"/><Relationship Id="rId9" Type="http://schemas.openxmlformats.org/officeDocument/2006/relationships/slideLayout" Target="../slideLayouts/slideLayout438.xml"/></Relationships>
</file>

<file path=ppt/slideMasters/_rels/slideMaster41.xml.rels><?xml version="1.0" encoding="UTF-8" standalone="yes"?>
<Relationships xmlns="http://schemas.openxmlformats.org/package/2006/relationships"><Relationship Id="rId8" Type="http://schemas.openxmlformats.org/officeDocument/2006/relationships/slideLayout" Target="../slideLayouts/slideLayout448.xml"/><Relationship Id="rId13" Type="http://schemas.openxmlformats.org/officeDocument/2006/relationships/image" Target="../media/image1.png"/><Relationship Id="rId3" Type="http://schemas.openxmlformats.org/officeDocument/2006/relationships/slideLayout" Target="../slideLayouts/slideLayout443.xml"/><Relationship Id="rId7" Type="http://schemas.openxmlformats.org/officeDocument/2006/relationships/slideLayout" Target="../slideLayouts/slideLayout447.xml"/><Relationship Id="rId12" Type="http://schemas.openxmlformats.org/officeDocument/2006/relationships/theme" Target="../theme/theme41.xml"/><Relationship Id="rId2" Type="http://schemas.openxmlformats.org/officeDocument/2006/relationships/slideLayout" Target="../slideLayouts/slideLayout442.xml"/><Relationship Id="rId1" Type="http://schemas.openxmlformats.org/officeDocument/2006/relationships/slideLayout" Target="../slideLayouts/slideLayout441.xml"/><Relationship Id="rId6" Type="http://schemas.openxmlformats.org/officeDocument/2006/relationships/slideLayout" Target="../slideLayouts/slideLayout446.xml"/><Relationship Id="rId11" Type="http://schemas.openxmlformats.org/officeDocument/2006/relationships/slideLayout" Target="../slideLayouts/slideLayout451.xml"/><Relationship Id="rId5" Type="http://schemas.openxmlformats.org/officeDocument/2006/relationships/slideLayout" Target="../slideLayouts/slideLayout445.xml"/><Relationship Id="rId10" Type="http://schemas.openxmlformats.org/officeDocument/2006/relationships/slideLayout" Target="../slideLayouts/slideLayout450.xml"/><Relationship Id="rId4" Type="http://schemas.openxmlformats.org/officeDocument/2006/relationships/slideLayout" Target="../slideLayouts/slideLayout444.xml"/><Relationship Id="rId9" Type="http://schemas.openxmlformats.org/officeDocument/2006/relationships/slideLayout" Target="../slideLayouts/slideLayout449.xml"/></Relationships>
</file>

<file path=ppt/slideMasters/_rels/slideMaster42.xml.rels><?xml version="1.0" encoding="UTF-8" standalone="yes"?>
<Relationships xmlns="http://schemas.openxmlformats.org/package/2006/relationships"><Relationship Id="rId8" Type="http://schemas.openxmlformats.org/officeDocument/2006/relationships/slideLayout" Target="../slideLayouts/slideLayout459.xml"/><Relationship Id="rId13" Type="http://schemas.openxmlformats.org/officeDocument/2006/relationships/image" Target="../media/image1.png"/><Relationship Id="rId3" Type="http://schemas.openxmlformats.org/officeDocument/2006/relationships/slideLayout" Target="../slideLayouts/slideLayout454.xml"/><Relationship Id="rId7" Type="http://schemas.openxmlformats.org/officeDocument/2006/relationships/slideLayout" Target="../slideLayouts/slideLayout458.xml"/><Relationship Id="rId12" Type="http://schemas.openxmlformats.org/officeDocument/2006/relationships/theme" Target="../theme/theme42.xml"/><Relationship Id="rId2" Type="http://schemas.openxmlformats.org/officeDocument/2006/relationships/slideLayout" Target="../slideLayouts/slideLayout453.xml"/><Relationship Id="rId1" Type="http://schemas.openxmlformats.org/officeDocument/2006/relationships/slideLayout" Target="../slideLayouts/slideLayout452.xml"/><Relationship Id="rId6" Type="http://schemas.openxmlformats.org/officeDocument/2006/relationships/slideLayout" Target="../slideLayouts/slideLayout457.xml"/><Relationship Id="rId11" Type="http://schemas.openxmlformats.org/officeDocument/2006/relationships/slideLayout" Target="../slideLayouts/slideLayout462.xml"/><Relationship Id="rId5" Type="http://schemas.openxmlformats.org/officeDocument/2006/relationships/slideLayout" Target="../slideLayouts/slideLayout456.xml"/><Relationship Id="rId10" Type="http://schemas.openxmlformats.org/officeDocument/2006/relationships/slideLayout" Target="../slideLayouts/slideLayout461.xml"/><Relationship Id="rId4" Type="http://schemas.openxmlformats.org/officeDocument/2006/relationships/slideLayout" Target="../slideLayouts/slideLayout455.xml"/><Relationship Id="rId9" Type="http://schemas.openxmlformats.org/officeDocument/2006/relationships/slideLayout" Target="../slideLayouts/slideLayout460.xml"/></Relationships>
</file>

<file path=ppt/slideMasters/_rels/slideMaster43.xml.rels><?xml version="1.0" encoding="UTF-8" standalone="yes"?>
<Relationships xmlns="http://schemas.openxmlformats.org/package/2006/relationships"><Relationship Id="rId8" Type="http://schemas.openxmlformats.org/officeDocument/2006/relationships/slideLayout" Target="../slideLayouts/slideLayout470.xml"/><Relationship Id="rId13" Type="http://schemas.openxmlformats.org/officeDocument/2006/relationships/image" Target="../media/image1.png"/><Relationship Id="rId3" Type="http://schemas.openxmlformats.org/officeDocument/2006/relationships/slideLayout" Target="../slideLayouts/slideLayout465.xml"/><Relationship Id="rId7" Type="http://schemas.openxmlformats.org/officeDocument/2006/relationships/slideLayout" Target="../slideLayouts/slideLayout469.xml"/><Relationship Id="rId12" Type="http://schemas.openxmlformats.org/officeDocument/2006/relationships/theme" Target="../theme/theme43.xml"/><Relationship Id="rId2" Type="http://schemas.openxmlformats.org/officeDocument/2006/relationships/slideLayout" Target="../slideLayouts/slideLayout464.xml"/><Relationship Id="rId1" Type="http://schemas.openxmlformats.org/officeDocument/2006/relationships/slideLayout" Target="../slideLayouts/slideLayout463.xml"/><Relationship Id="rId6" Type="http://schemas.openxmlformats.org/officeDocument/2006/relationships/slideLayout" Target="../slideLayouts/slideLayout468.xml"/><Relationship Id="rId11" Type="http://schemas.openxmlformats.org/officeDocument/2006/relationships/slideLayout" Target="../slideLayouts/slideLayout473.xml"/><Relationship Id="rId5" Type="http://schemas.openxmlformats.org/officeDocument/2006/relationships/slideLayout" Target="../slideLayouts/slideLayout467.xml"/><Relationship Id="rId10" Type="http://schemas.openxmlformats.org/officeDocument/2006/relationships/slideLayout" Target="../slideLayouts/slideLayout472.xml"/><Relationship Id="rId4" Type="http://schemas.openxmlformats.org/officeDocument/2006/relationships/slideLayout" Target="../slideLayouts/slideLayout466.xml"/><Relationship Id="rId9" Type="http://schemas.openxmlformats.org/officeDocument/2006/relationships/slideLayout" Target="../slideLayouts/slideLayout471.xml"/></Relationships>
</file>

<file path=ppt/slideMasters/_rels/slideMaster44.xml.rels><?xml version="1.0" encoding="UTF-8" standalone="yes"?>
<Relationships xmlns="http://schemas.openxmlformats.org/package/2006/relationships"><Relationship Id="rId8" Type="http://schemas.openxmlformats.org/officeDocument/2006/relationships/slideLayout" Target="../slideLayouts/slideLayout481.xml"/><Relationship Id="rId13" Type="http://schemas.openxmlformats.org/officeDocument/2006/relationships/image" Target="../media/image1.png"/><Relationship Id="rId3" Type="http://schemas.openxmlformats.org/officeDocument/2006/relationships/slideLayout" Target="../slideLayouts/slideLayout476.xml"/><Relationship Id="rId7" Type="http://schemas.openxmlformats.org/officeDocument/2006/relationships/slideLayout" Target="../slideLayouts/slideLayout480.xml"/><Relationship Id="rId12" Type="http://schemas.openxmlformats.org/officeDocument/2006/relationships/theme" Target="../theme/theme44.xml"/><Relationship Id="rId2" Type="http://schemas.openxmlformats.org/officeDocument/2006/relationships/slideLayout" Target="../slideLayouts/slideLayout475.xml"/><Relationship Id="rId1" Type="http://schemas.openxmlformats.org/officeDocument/2006/relationships/slideLayout" Target="../slideLayouts/slideLayout474.xml"/><Relationship Id="rId6" Type="http://schemas.openxmlformats.org/officeDocument/2006/relationships/slideLayout" Target="../slideLayouts/slideLayout479.xml"/><Relationship Id="rId11" Type="http://schemas.openxmlformats.org/officeDocument/2006/relationships/slideLayout" Target="../slideLayouts/slideLayout484.xml"/><Relationship Id="rId5" Type="http://schemas.openxmlformats.org/officeDocument/2006/relationships/slideLayout" Target="../slideLayouts/slideLayout478.xml"/><Relationship Id="rId10" Type="http://schemas.openxmlformats.org/officeDocument/2006/relationships/slideLayout" Target="../slideLayouts/slideLayout483.xml"/><Relationship Id="rId4" Type="http://schemas.openxmlformats.org/officeDocument/2006/relationships/slideLayout" Target="../slideLayouts/slideLayout477.xml"/><Relationship Id="rId9" Type="http://schemas.openxmlformats.org/officeDocument/2006/relationships/slideLayout" Target="../slideLayouts/slideLayout482.xml"/></Relationships>
</file>

<file path=ppt/slideMasters/_rels/slideMaster45.xml.rels><?xml version="1.0" encoding="UTF-8" standalone="yes"?>
<Relationships xmlns="http://schemas.openxmlformats.org/package/2006/relationships"><Relationship Id="rId8" Type="http://schemas.openxmlformats.org/officeDocument/2006/relationships/slideLayout" Target="../slideLayouts/slideLayout492.xml"/><Relationship Id="rId13" Type="http://schemas.openxmlformats.org/officeDocument/2006/relationships/image" Target="../media/image1.png"/><Relationship Id="rId3" Type="http://schemas.openxmlformats.org/officeDocument/2006/relationships/slideLayout" Target="../slideLayouts/slideLayout487.xml"/><Relationship Id="rId7" Type="http://schemas.openxmlformats.org/officeDocument/2006/relationships/slideLayout" Target="../slideLayouts/slideLayout491.xml"/><Relationship Id="rId12" Type="http://schemas.openxmlformats.org/officeDocument/2006/relationships/theme" Target="../theme/theme45.xml"/><Relationship Id="rId2" Type="http://schemas.openxmlformats.org/officeDocument/2006/relationships/slideLayout" Target="../slideLayouts/slideLayout486.xml"/><Relationship Id="rId1" Type="http://schemas.openxmlformats.org/officeDocument/2006/relationships/slideLayout" Target="../slideLayouts/slideLayout485.xml"/><Relationship Id="rId6" Type="http://schemas.openxmlformats.org/officeDocument/2006/relationships/slideLayout" Target="../slideLayouts/slideLayout490.xml"/><Relationship Id="rId11" Type="http://schemas.openxmlformats.org/officeDocument/2006/relationships/slideLayout" Target="../slideLayouts/slideLayout495.xml"/><Relationship Id="rId5" Type="http://schemas.openxmlformats.org/officeDocument/2006/relationships/slideLayout" Target="../slideLayouts/slideLayout489.xml"/><Relationship Id="rId10" Type="http://schemas.openxmlformats.org/officeDocument/2006/relationships/slideLayout" Target="../slideLayouts/slideLayout494.xml"/><Relationship Id="rId4" Type="http://schemas.openxmlformats.org/officeDocument/2006/relationships/slideLayout" Target="../slideLayouts/slideLayout488.xml"/><Relationship Id="rId9" Type="http://schemas.openxmlformats.org/officeDocument/2006/relationships/slideLayout" Target="../slideLayouts/slideLayout493.xml"/></Relationships>
</file>

<file path=ppt/slideMasters/_rels/slideMaster46.xml.rels><?xml version="1.0" encoding="UTF-8" standalone="yes"?>
<Relationships xmlns="http://schemas.openxmlformats.org/package/2006/relationships"><Relationship Id="rId8" Type="http://schemas.openxmlformats.org/officeDocument/2006/relationships/slideLayout" Target="../slideLayouts/slideLayout503.xml"/><Relationship Id="rId13" Type="http://schemas.openxmlformats.org/officeDocument/2006/relationships/image" Target="../media/image1.png"/><Relationship Id="rId3" Type="http://schemas.openxmlformats.org/officeDocument/2006/relationships/slideLayout" Target="../slideLayouts/slideLayout498.xml"/><Relationship Id="rId7" Type="http://schemas.openxmlformats.org/officeDocument/2006/relationships/slideLayout" Target="../slideLayouts/slideLayout502.xml"/><Relationship Id="rId12" Type="http://schemas.openxmlformats.org/officeDocument/2006/relationships/theme" Target="../theme/theme46.xml"/><Relationship Id="rId2" Type="http://schemas.openxmlformats.org/officeDocument/2006/relationships/slideLayout" Target="../slideLayouts/slideLayout497.xml"/><Relationship Id="rId1" Type="http://schemas.openxmlformats.org/officeDocument/2006/relationships/slideLayout" Target="../slideLayouts/slideLayout496.xml"/><Relationship Id="rId6" Type="http://schemas.openxmlformats.org/officeDocument/2006/relationships/slideLayout" Target="../slideLayouts/slideLayout501.xml"/><Relationship Id="rId11" Type="http://schemas.openxmlformats.org/officeDocument/2006/relationships/slideLayout" Target="../slideLayouts/slideLayout506.xml"/><Relationship Id="rId5" Type="http://schemas.openxmlformats.org/officeDocument/2006/relationships/slideLayout" Target="../slideLayouts/slideLayout500.xml"/><Relationship Id="rId10" Type="http://schemas.openxmlformats.org/officeDocument/2006/relationships/slideLayout" Target="../slideLayouts/slideLayout505.xml"/><Relationship Id="rId4" Type="http://schemas.openxmlformats.org/officeDocument/2006/relationships/slideLayout" Target="../slideLayouts/slideLayout499.xml"/><Relationship Id="rId9" Type="http://schemas.openxmlformats.org/officeDocument/2006/relationships/slideLayout" Target="../slideLayouts/slideLayout504.xml"/></Relationships>
</file>

<file path=ppt/slideMasters/_rels/slideMaster47.xml.rels><?xml version="1.0" encoding="UTF-8" standalone="yes"?>
<Relationships xmlns="http://schemas.openxmlformats.org/package/2006/relationships"><Relationship Id="rId8" Type="http://schemas.openxmlformats.org/officeDocument/2006/relationships/slideLayout" Target="../slideLayouts/slideLayout514.xml"/><Relationship Id="rId13" Type="http://schemas.openxmlformats.org/officeDocument/2006/relationships/image" Target="../media/image1.png"/><Relationship Id="rId3" Type="http://schemas.openxmlformats.org/officeDocument/2006/relationships/slideLayout" Target="../slideLayouts/slideLayout509.xml"/><Relationship Id="rId7" Type="http://schemas.openxmlformats.org/officeDocument/2006/relationships/slideLayout" Target="../slideLayouts/slideLayout513.xml"/><Relationship Id="rId12" Type="http://schemas.openxmlformats.org/officeDocument/2006/relationships/theme" Target="../theme/theme47.xml"/><Relationship Id="rId2" Type="http://schemas.openxmlformats.org/officeDocument/2006/relationships/slideLayout" Target="../slideLayouts/slideLayout508.xml"/><Relationship Id="rId1" Type="http://schemas.openxmlformats.org/officeDocument/2006/relationships/slideLayout" Target="../slideLayouts/slideLayout507.xml"/><Relationship Id="rId6" Type="http://schemas.openxmlformats.org/officeDocument/2006/relationships/slideLayout" Target="../slideLayouts/slideLayout512.xml"/><Relationship Id="rId11" Type="http://schemas.openxmlformats.org/officeDocument/2006/relationships/slideLayout" Target="../slideLayouts/slideLayout517.xml"/><Relationship Id="rId5" Type="http://schemas.openxmlformats.org/officeDocument/2006/relationships/slideLayout" Target="../slideLayouts/slideLayout511.xml"/><Relationship Id="rId10" Type="http://schemas.openxmlformats.org/officeDocument/2006/relationships/slideLayout" Target="../slideLayouts/slideLayout516.xml"/><Relationship Id="rId4" Type="http://schemas.openxmlformats.org/officeDocument/2006/relationships/slideLayout" Target="../slideLayouts/slideLayout510.xml"/><Relationship Id="rId9" Type="http://schemas.openxmlformats.org/officeDocument/2006/relationships/slideLayout" Target="../slideLayouts/slideLayout515.xml"/></Relationships>
</file>

<file path=ppt/slideMasters/_rels/slideMaster48.xml.rels><?xml version="1.0" encoding="UTF-8" standalone="yes"?>
<Relationships xmlns="http://schemas.openxmlformats.org/package/2006/relationships"><Relationship Id="rId8" Type="http://schemas.openxmlformats.org/officeDocument/2006/relationships/slideLayout" Target="../slideLayouts/slideLayout525.xml"/><Relationship Id="rId13" Type="http://schemas.openxmlformats.org/officeDocument/2006/relationships/image" Target="../media/image1.png"/><Relationship Id="rId3" Type="http://schemas.openxmlformats.org/officeDocument/2006/relationships/slideLayout" Target="../slideLayouts/slideLayout520.xml"/><Relationship Id="rId7" Type="http://schemas.openxmlformats.org/officeDocument/2006/relationships/slideLayout" Target="../slideLayouts/slideLayout524.xml"/><Relationship Id="rId12" Type="http://schemas.openxmlformats.org/officeDocument/2006/relationships/theme" Target="../theme/theme48.xml"/><Relationship Id="rId2" Type="http://schemas.openxmlformats.org/officeDocument/2006/relationships/slideLayout" Target="../slideLayouts/slideLayout519.xml"/><Relationship Id="rId1" Type="http://schemas.openxmlformats.org/officeDocument/2006/relationships/slideLayout" Target="../slideLayouts/slideLayout518.xml"/><Relationship Id="rId6" Type="http://schemas.openxmlformats.org/officeDocument/2006/relationships/slideLayout" Target="../slideLayouts/slideLayout523.xml"/><Relationship Id="rId11" Type="http://schemas.openxmlformats.org/officeDocument/2006/relationships/slideLayout" Target="../slideLayouts/slideLayout528.xml"/><Relationship Id="rId5" Type="http://schemas.openxmlformats.org/officeDocument/2006/relationships/slideLayout" Target="../slideLayouts/slideLayout522.xml"/><Relationship Id="rId10" Type="http://schemas.openxmlformats.org/officeDocument/2006/relationships/slideLayout" Target="../slideLayouts/slideLayout527.xml"/><Relationship Id="rId4" Type="http://schemas.openxmlformats.org/officeDocument/2006/relationships/slideLayout" Target="../slideLayouts/slideLayout521.xml"/><Relationship Id="rId9" Type="http://schemas.openxmlformats.org/officeDocument/2006/relationships/slideLayout" Target="../slideLayouts/slideLayout526.xml"/></Relationships>
</file>

<file path=ppt/slideMasters/_rels/slideMaster49.xml.rels><?xml version="1.0" encoding="UTF-8" standalone="yes"?>
<Relationships xmlns="http://schemas.openxmlformats.org/package/2006/relationships"><Relationship Id="rId8" Type="http://schemas.openxmlformats.org/officeDocument/2006/relationships/slideLayout" Target="../slideLayouts/slideLayout536.xml"/><Relationship Id="rId13" Type="http://schemas.openxmlformats.org/officeDocument/2006/relationships/image" Target="../media/image1.png"/><Relationship Id="rId3" Type="http://schemas.openxmlformats.org/officeDocument/2006/relationships/slideLayout" Target="../slideLayouts/slideLayout531.xml"/><Relationship Id="rId7" Type="http://schemas.openxmlformats.org/officeDocument/2006/relationships/slideLayout" Target="../slideLayouts/slideLayout535.xml"/><Relationship Id="rId12" Type="http://schemas.openxmlformats.org/officeDocument/2006/relationships/theme" Target="../theme/theme49.xml"/><Relationship Id="rId2" Type="http://schemas.openxmlformats.org/officeDocument/2006/relationships/slideLayout" Target="../slideLayouts/slideLayout530.xml"/><Relationship Id="rId1" Type="http://schemas.openxmlformats.org/officeDocument/2006/relationships/slideLayout" Target="../slideLayouts/slideLayout529.xml"/><Relationship Id="rId6" Type="http://schemas.openxmlformats.org/officeDocument/2006/relationships/slideLayout" Target="../slideLayouts/slideLayout534.xml"/><Relationship Id="rId11" Type="http://schemas.openxmlformats.org/officeDocument/2006/relationships/slideLayout" Target="../slideLayouts/slideLayout539.xml"/><Relationship Id="rId5" Type="http://schemas.openxmlformats.org/officeDocument/2006/relationships/slideLayout" Target="../slideLayouts/slideLayout533.xml"/><Relationship Id="rId10" Type="http://schemas.openxmlformats.org/officeDocument/2006/relationships/slideLayout" Target="../slideLayouts/slideLayout538.xml"/><Relationship Id="rId4" Type="http://schemas.openxmlformats.org/officeDocument/2006/relationships/slideLayout" Target="../slideLayouts/slideLayout532.xml"/><Relationship Id="rId9" Type="http://schemas.openxmlformats.org/officeDocument/2006/relationships/slideLayout" Target="../slideLayouts/slideLayout537.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image" Target="../media/image1.png"/><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50.xml.rels><?xml version="1.0" encoding="UTF-8" standalone="yes"?>
<Relationships xmlns="http://schemas.openxmlformats.org/package/2006/relationships"><Relationship Id="rId8" Type="http://schemas.openxmlformats.org/officeDocument/2006/relationships/slideLayout" Target="../slideLayouts/slideLayout547.xml"/><Relationship Id="rId13" Type="http://schemas.openxmlformats.org/officeDocument/2006/relationships/image" Target="../media/image1.png"/><Relationship Id="rId3" Type="http://schemas.openxmlformats.org/officeDocument/2006/relationships/slideLayout" Target="../slideLayouts/slideLayout542.xml"/><Relationship Id="rId7" Type="http://schemas.openxmlformats.org/officeDocument/2006/relationships/slideLayout" Target="../slideLayouts/slideLayout546.xml"/><Relationship Id="rId12" Type="http://schemas.openxmlformats.org/officeDocument/2006/relationships/theme" Target="../theme/theme50.xml"/><Relationship Id="rId2" Type="http://schemas.openxmlformats.org/officeDocument/2006/relationships/slideLayout" Target="../slideLayouts/slideLayout541.xml"/><Relationship Id="rId1" Type="http://schemas.openxmlformats.org/officeDocument/2006/relationships/slideLayout" Target="../slideLayouts/slideLayout540.xml"/><Relationship Id="rId6" Type="http://schemas.openxmlformats.org/officeDocument/2006/relationships/slideLayout" Target="../slideLayouts/slideLayout545.xml"/><Relationship Id="rId11" Type="http://schemas.openxmlformats.org/officeDocument/2006/relationships/slideLayout" Target="../slideLayouts/slideLayout550.xml"/><Relationship Id="rId5" Type="http://schemas.openxmlformats.org/officeDocument/2006/relationships/slideLayout" Target="../slideLayouts/slideLayout544.xml"/><Relationship Id="rId10" Type="http://schemas.openxmlformats.org/officeDocument/2006/relationships/slideLayout" Target="../slideLayouts/slideLayout549.xml"/><Relationship Id="rId4" Type="http://schemas.openxmlformats.org/officeDocument/2006/relationships/slideLayout" Target="../slideLayouts/slideLayout543.xml"/><Relationship Id="rId9" Type="http://schemas.openxmlformats.org/officeDocument/2006/relationships/slideLayout" Target="../slideLayouts/slideLayout548.xml"/></Relationships>
</file>

<file path=ppt/slideMasters/_rels/slideMaster51.xml.rels><?xml version="1.0" encoding="UTF-8" standalone="yes"?>
<Relationships xmlns="http://schemas.openxmlformats.org/package/2006/relationships"><Relationship Id="rId8" Type="http://schemas.openxmlformats.org/officeDocument/2006/relationships/slideLayout" Target="../slideLayouts/slideLayout558.xml"/><Relationship Id="rId13" Type="http://schemas.openxmlformats.org/officeDocument/2006/relationships/image" Target="../media/image1.png"/><Relationship Id="rId3" Type="http://schemas.openxmlformats.org/officeDocument/2006/relationships/slideLayout" Target="../slideLayouts/slideLayout553.xml"/><Relationship Id="rId7" Type="http://schemas.openxmlformats.org/officeDocument/2006/relationships/slideLayout" Target="../slideLayouts/slideLayout557.xml"/><Relationship Id="rId12" Type="http://schemas.openxmlformats.org/officeDocument/2006/relationships/theme" Target="../theme/theme51.xml"/><Relationship Id="rId2" Type="http://schemas.openxmlformats.org/officeDocument/2006/relationships/slideLayout" Target="../slideLayouts/slideLayout552.xml"/><Relationship Id="rId1" Type="http://schemas.openxmlformats.org/officeDocument/2006/relationships/slideLayout" Target="../slideLayouts/slideLayout551.xml"/><Relationship Id="rId6" Type="http://schemas.openxmlformats.org/officeDocument/2006/relationships/slideLayout" Target="../slideLayouts/slideLayout556.xml"/><Relationship Id="rId11" Type="http://schemas.openxmlformats.org/officeDocument/2006/relationships/slideLayout" Target="../slideLayouts/slideLayout561.xml"/><Relationship Id="rId5" Type="http://schemas.openxmlformats.org/officeDocument/2006/relationships/slideLayout" Target="../slideLayouts/slideLayout555.xml"/><Relationship Id="rId10" Type="http://schemas.openxmlformats.org/officeDocument/2006/relationships/slideLayout" Target="../slideLayouts/slideLayout560.xml"/><Relationship Id="rId4" Type="http://schemas.openxmlformats.org/officeDocument/2006/relationships/slideLayout" Target="../slideLayouts/slideLayout554.xml"/><Relationship Id="rId9" Type="http://schemas.openxmlformats.org/officeDocument/2006/relationships/slideLayout" Target="../slideLayouts/slideLayout559.xml"/></Relationships>
</file>

<file path=ppt/slideMasters/_rels/slideMaster52.xml.rels><?xml version="1.0" encoding="UTF-8" standalone="yes"?>
<Relationships xmlns="http://schemas.openxmlformats.org/package/2006/relationships"><Relationship Id="rId8" Type="http://schemas.openxmlformats.org/officeDocument/2006/relationships/slideLayout" Target="../slideLayouts/slideLayout569.xml"/><Relationship Id="rId13" Type="http://schemas.openxmlformats.org/officeDocument/2006/relationships/image" Target="../media/image1.png"/><Relationship Id="rId3" Type="http://schemas.openxmlformats.org/officeDocument/2006/relationships/slideLayout" Target="../slideLayouts/slideLayout564.xml"/><Relationship Id="rId7" Type="http://schemas.openxmlformats.org/officeDocument/2006/relationships/slideLayout" Target="../slideLayouts/slideLayout568.xml"/><Relationship Id="rId12" Type="http://schemas.openxmlformats.org/officeDocument/2006/relationships/theme" Target="../theme/theme52.xml"/><Relationship Id="rId2" Type="http://schemas.openxmlformats.org/officeDocument/2006/relationships/slideLayout" Target="../slideLayouts/slideLayout563.xml"/><Relationship Id="rId1" Type="http://schemas.openxmlformats.org/officeDocument/2006/relationships/slideLayout" Target="../slideLayouts/slideLayout562.xml"/><Relationship Id="rId6" Type="http://schemas.openxmlformats.org/officeDocument/2006/relationships/slideLayout" Target="../slideLayouts/slideLayout567.xml"/><Relationship Id="rId11" Type="http://schemas.openxmlformats.org/officeDocument/2006/relationships/slideLayout" Target="../slideLayouts/slideLayout572.xml"/><Relationship Id="rId5" Type="http://schemas.openxmlformats.org/officeDocument/2006/relationships/slideLayout" Target="../slideLayouts/slideLayout566.xml"/><Relationship Id="rId10" Type="http://schemas.openxmlformats.org/officeDocument/2006/relationships/slideLayout" Target="../slideLayouts/slideLayout571.xml"/><Relationship Id="rId4" Type="http://schemas.openxmlformats.org/officeDocument/2006/relationships/slideLayout" Target="../slideLayouts/slideLayout565.xml"/><Relationship Id="rId9" Type="http://schemas.openxmlformats.org/officeDocument/2006/relationships/slideLayout" Target="../slideLayouts/slideLayout570.xml"/></Relationships>
</file>

<file path=ppt/slideMasters/_rels/slideMaster53.xml.rels><?xml version="1.0" encoding="UTF-8" standalone="yes"?>
<Relationships xmlns="http://schemas.openxmlformats.org/package/2006/relationships"><Relationship Id="rId8" Type="http://schemas.openxmlformats.org/officeDocument/2006/relationships/slideLayout" Target="../slideLayouts/slideLayout580.xml"/><Relationship Id="rId13" Type="http://schemas.openxmlformats.org/officeDocument/2006/relationships/image" Target="../media/image1.png"/><Relationship Id="rId3" Type="http://schemas.openxmlformats.org/officeDocument/2006/relationships/slideLayout" Target="../slideLayouts/slideLayout575.xml"/><Relationship Id="rId7" Type="http://schemas.openxmlformats.org/officeDocument/2006/relationships/slideLayout" Target="../slideLayouts/slideLayout579.xml"/><Relationship Id="rId12" Type="http://schemas.openxmlformats.org/officeDocument/2006/relationships/theme" Target="../theme/theme53.xml"/><Relationship Id="rId2" Type="http://schemas.openxmlformats.org/officeDocument/2006/relationships/slideLayout" Target="../slideLayouts/slideLayout574.xml"/><Relationship Id="rId1" Type="http://schemas.openxmlformats.org/officeDocument/2006/relationships/slideLayout" Target="../slideLayouts/slideLayout573.xml"/><Relationship Id="rId6" Type="http://schemas.openxmlformats.org/officeDocument/2006/relationships/slideLayout" Target="../slideLayouts/slideLayout578.xml"/><Relationship Id="rId11" Type="http://schemas.openxmlformats.org/officeDocument/2006/relationships/slideLayout" Target="../slideLayouts/slideLayout583.xml"/><Relationship Id="rId5" Type="http://schemas.openxmlformats.org/officeDocument/2006/relationships/slideLayout" Target="../slideLayouts/slideLayout577.xml"/><Relationship Id="rId10" Type="http://schemas.openxmlformats.org/officeDocument/2006/relationships/slideLayout" Target="../slideLayouts/slideLayout582.xml"/><Relationship Id="rId4" Type="http://schemas.openxmlformats.org/officeDocument/2006/relationships/slideLayout" Target="../slideLayouts/slideLayout576.xml"/><Relationship Id="rId9" Type="http://schemas.openxmlformats.org/officeDocument/2006/relationships/slideLayout" Target="../slideLayouts/slideLayout581.xml"/></Relationships>
</file>

<file path=ppt/slideMasters/_rels/slideMaster54.xml.rels><?xml version="1.0" encoding="UTF-8" standalone="yes"?>
<Relationships xmlns="http://schemas.openxmlformats.org/package/2006/relationships"><Relationship Id="rId8" Type="http://schemas.openxmlformats.org/officeDocument/2006/relationships/slideLayout" Target="../slideLayouts/slideLayout591.xml"/><Relationship Id="rId13" Type="http://schemas.openxmlformats.org/officeDocument/2006/relationships/image" Target="../media/image1.png"/><Relationship Id="rId3" Type="http://schemas.openxmlformats.org/officeDocument/2006/relationships/slideLayout" Target="../slideLayouts/slideLayout586.xml"/><Relationship Id="rId7" Type="http://schemas.openxmlformats.org/officeDocument/2006/relationships/slideLayout" Target="../slideLayouts/slideLayout590.xml"/><Relationship Id="rId12" Type="http://schemas.openxmlformats.org/officeDocument/2006/relationships/theme" Target="../theme/theme54.xml"/><Relationship Id="rId2" Type="http://schemas.openxmlformats.org/officeDocument/2006/relationships/slideLayout" Target="../slideLayouts/slideLayout585.xml"/><Relationship Id="rId1" Type="http://schemas.openxmlformats.org/officeDocument/2006/relationships/slideLayout" Target="../slideLayouts/slideLayout584.xml"/><Relationship Id="rId6" Type="http://schemas.openxmlformats.org/officeDocument/2006/relationships/slideLayout" Target="../slideLayouts/slideLayout589.xml"/><Relationship Id="rId11" Type="http://schemas.openxmlformats.org/officeDocument/2006/relationships/slideLayout" Target="../slideLayouts/slideLayout594.xml"/><Relationship Id="rId5" Type="http://schemas.openxmlformats.org/officeDocument/2006/relationships/slideLayout" Target="../slideLayouts/slideLayout588.xml"/><Relationship Id="rId10" Type="http://schemas.openxmlformats.org/officeDocument/2006/relationships/slideLayout" Target="../slideLayouts/slideLayout593.xml"/><Relationship Id="rId4" Type="http://schemas.openxmlformats.org/officeDocument/2006/relationships/slideLayout" Target="../slideLayouts/slideLayout587.xml"/><Relationship Id="rId9" Type="http://schemas.openxmlformats.org/officeDocument/2006/relationships/slideLayout" Target="../slideLayouts/slideLayout592.xml"/></Relationships>
</file>

<file path=ppt/slideMasters/_rels/slideMaster55.xml.rels><?xml version="1.0" encoding="UTF-8" standalone="yes"?>
<Relationships xmlns="http://schemas.openxmlformats.org/package/2006/relationships"><Relationship Id="rId8" Type="http://schemas.openxmlformats.org/officeDocument/2006/relationships/slideLayout" Target="../slideLayouts/slideLayout602.xml"/><Relationship Id="rId13" Type="http://schemas.openxmlformats.org/officeDocument/2006/relationships/image" Target="../media/image1.png"/><Relationship Id="rId3" Type="http://schemas.openxmlformats.org/officeDocument/2006/relationships/slideLayout" Target="../slideLayouts/slideLayout597.xml"/><Relationship Id="rId7" Type="http://schemas.openxmlformats.org/officeDocument/2006/relationships/slideLayout" Target="../slideLayouts/slideLayout601.xml"/><Relationship Id="rId12" Type="http://schemas.openxmlformats.org/officeDocument/2006/relationships/theme" Target="../theme/theme55.xml"/><Relationship Id="rId2" Type="http://schemas.openxmlformats.org/officeDocument/2006/relationships/slideLayout" Target="../slideLayouts/slideLayout596.xml"/><Relationship Id="rId1" Type="http://schemas.openxmlformats.org/officeDocument/2006/relationships/slideLayout" Target="../slideLayouts/slideLayout595.xml"/><Relationship Id="rId6" Type="http://schemas.openxmlformats.org/officeDocument/2006/relationships/slideLayout" Target="../slideLayouts/slideLayout600.xml"/><Relationship Id="rId11" Type="http://schemas.openxmlformats.org/officeDocument/2006/relationships/slideLayout" Target="../slideLayouts/slideLayout605.xml"/><Relationship Id="rId5" Type="http://schemas.openxmlformats.org/officeDocument/2006/relationships/slideLayout" Target="../slideLayouts/slideLayout599.xml"/><Relationship Id="rId10" Type="http://schemas.openxmlformats.org/officeDocument/2006/relationships/slideLayout" Target="../slideLayouts/slideLayout604.xml"/><Relationship Id="rId4" Type="http://schemas.openxmlformats.org/officeDocument/2006/relationships/slideLayout" Target="../slideLayouts/slideLayout598.xml"/><Relationship Id="rId9" Type="http://schemas.openxmlformats.org/officeDocument/2006/relationships/slideLayout" Target="../slideLayouts/slideLayout603.xml"/></Relationships>
</file>

<file path=ppt/slideMasters/_rels/slideMaster56.xml.rels><?xml version="1.0" encoding="UTF-8" standalone="yes"?>
<Relationships xmlns="http://schemas.openxmlformats.org/package/2006/relationships"><Relationship Id="rId8" Type="http://schemas.openxmlformats.org/officeDocument/2006/relationships/slideLayout" Target="../slideLayouts/slideLayout613.xml"/><Relationship Id="rId13" Type="http://schemas.openxmlformats.org/officeDocument/2006/relationships/image" Target="../media/image1.png"/><Relationship Id="rId3" Type="http://schemas.openxmlformats.org/officeDocument/2006/relationships/slideLayout" Target="../slideLayouts/slideLayout608.xml"/><Relationship Id="rId7" Type="http://schemas.openxmlformats.org/officeDocument/2006/relationships/slideLayout" Target="../slideLayouts/slideLayout612.xml"/><Relationship Id="rId12" Type="http://schemas.openxmlformats.org/officeDocument/2006/relationships/theme" Target="../theme/theme56.xml"/><Relationship Id="rId2" Type="http://schemas.openxmlformats.org/officeDocument/2006/relationships/slideLayout" Target="../slideLayouts/slideLayout607.xml"/><Relationship Id="rId1" Type="http://schemas.openxmlformats.org/officeDocument/2006/relationships/slideLayout" Target="../slideLayouts/slideLayout606.xml"/><Relationship Id="rId6" Type="http://schemas.openxmlformats.org/officeDocument/2006/relationships/slideLayout" Target="../slideLayouts/slideLayout611.xml"/><Relationship Id="rId11" Type="http://schemas.openxmlformats.org/officeDocument/2006/relationships/slideLayout" Target="../slideLayouts/slideLayout616.xml"/><Relationship Id="rId5" Type="http://schemas.openxmlformats.org/officeDocument/2006/relationships/slideLayout" Target="../slideLayouts/slideLayout610.xml"/><Relationship Id="rId10" Type="http://schemas.openxmlformats.org/officeDocument/2006/relationships/slideLayout" Target="../slideLayouts/slideLayout615.xml"/><Relationship Id="rId4" Type="http://schemas.openxmlformats.org/officeDocument/2006/relationships/slideLayout" Target="../slideLayouts/slideLayout609.xml"/><Relationship Id="rId9" Type="http://schemas.openxmlformats.org/officeDocument/2006/relationships/slideLayout" Target="../slideLayouts/slideLayout614.xml"/></Relationships>
</file>

<file path=ppt/slideMasters/_rels/slideMaster57.xml.rels><?xml version="1.0" encoding="UTF-8" standalone="yes"?>
<Relationships xmlns="http://schemas.openxmlformats.org/package/2006/relationships"><Relationship Id="rId8" Type="http://schemas.openxmlformats.org/officeDocument/2006/relationships/slideLayout" Target="../slideLayouts/slideLayout624.xml"/><Relationship Id="rId13" Type="http://schemas.openxmlformats.org/officeDocument/2006/relationships/image" Target="../media/image1.png"/><Relationship Id="rId3" Type="http://schemas.openxmlformats.org/officeDocument/2006/relationships/slideLayout" Target="../slideLayouts/slideLayout619.xml"/><Relationship Id="rId7" Type="http://schemas.openxmlformats.org/officeDocument/2006/relationships/slideLayout" Target="../slideLayouts/slideLayout623.xml"/><Relationship Id="rId12" Type="http://schemas.openxmlformats.org/officeDocument/2006/relationships/theme" Target="../theme/theme57.xml"/><Relationship Id="rId2" Type="http://schemas.openxmlformats.org/officeDocument/2006/relationships/slideLayout" Target="../slideLayouts/slideLayout618.xml"/><Relationship Id="rId1" Type="http://schemas.openxmlformats.org/officeDocument/2006/relationships/slideLayout" Target="../slideLayouts/slideLayout617.xml"/><Relationship Id="rId6" Type="http://schemas.openxmlformats.org/officeDocument/2006/relationships/slideLayout" Target="../slideLayouts/slideLayout622.xml"/><Relationship Id="rId11" Type="http://schemas.openxmlformats.org/officeDocument/2006/relationships/slideLayout" Target="../slideLayouts/slideLayout627.xml"/><Relationship Id="rId5" Type="http://schemas.openxmlformats.org/officeDocument/2006/relationships/slideLayout" Target="../slideLayouts/slideLayout621.xml"/><Relationship Id="rId10" Type="http://schemas.openxmlformats.org/officeDocument/2006/relationships/slideLayout" Target="../slideLayouts/slideLayout626.xml"/><Relationship Id="rId4" Type="http://schemas.openxmlformats.org/officeDocument/2006/relationships/slideLayout" Target="../slideLayouts/slideLayout620.xml"/><Relationship Id="rId9" Type="http://schemas.openxmlformats.org/officeDocument/2006/relationships/slideLayout" Target="../slideLayouts/slideLayout625.xml"/></Relationships>
</file>

<file path=ppt/slideMasters/_rels/slideMaster58.xml.rels><?xml version="1.0" encoding="UTF-8" standalone="yes"?>
<Relationships xmlns="http://schemas.openxmlformats.org/package/2006/relationships"><Relationship Id="rId8" Type="http://schemas.openxmlformats.org/officeDocument/2006/relationships/slideLayout" Target="../slideLayouts/slideLayout635.xml"/><Relationship Id="rId13" Type="http://schemas.openxmlformats.org/officeDocument/2006/relationships/image" Target="../media/image1.png"/><Relationship Id="rId3" Type="http://schemas.openxmlformats.org/officeDocument/2006/relationships/slideLayout" Target="../slideLayouts/slideLayout630.xml"/><Relationship Id="rId7" Type="http://schemas.openxmlformats.org/officeDocument/2006/relationships/slideLayout" Target="../slideLayouts/slideLayout634.xml"/><Relationship Id="rId12" Type="http://schemas.openxmlformats.org/officeDocument/2006/relationships/theme" Target="../theme/theme58.xml"/><Relationship Id="rId2" Type="http://schemas.openxmlformats.org/officeDocument/2006/relationships/slideLayout" Target="../slideLayouts/slideLayout629.xml"/><Relationship Id="rId1" Type="http://schemas.openxmlformats.org/officeDocument/2006/relationships/slideLayout" Target="../slideLayouts/slideLayout628.xml"/><Relationship Id="rId6" Type="http://schemas.openxmlformats.org/officeDocument/2006/relationships/slideLayout" Target="../slideLayouts/slideLayout633.xml"/><Relationship Id="rId11" Type="http://schemas.openxmlformats.org/officeDocument/2006/relationships/slideLayout" Target="../slideLayouts/slideLayout638.xml"/><Relationship Id="rId5" Type="http://schemas.openxmlformats.org/officeDocument/2006/relationships/slideLayout" Target="../slideLayouts/slideLayout632.xml"/><Relationship Id="rId10" Type="http://schemas.openxmlformats.org/officeDocument/2006/relationships/slideLayout" Target="../slideLayouts/slideLayout637.xml"/><Relationship Id="rId4" Type="http://schemas.openxmlformats.org/officeDocument/2006/relationships/slideLayout" Target="../slideLayouts/slideLayout631.xml"/><Relationship Id="rId9" Type="http://schemas.openxmlformats.org/officeDocument/2006/relationships/slideLayout" Target="../slideLayouts/slideLayout636.xml"/></Relationships>
</file>

<file path=ppt/slideMasters/_rels/slideMaster59.xml.rels><?xml version="1.0" encoding="UTF-8" standalone="yes"?>
<Relationships xmlns="http://schemas.openxmlformats.org/package/2006/relationships"><Relationship Id="rId8" Type="http://schemas.openxmlformats.org/officeDocument/2006/relationships/slideLayout" Target="../slideLayouts/slideLayout646.xml"/><Relationship Id="rId13" Type="http://schemas.openxmlformats.org/officeDocument/2006/relationships/image" Target="../media/image1.png"/><Relationship Id="rId3" Type="http://schemas.openxmlformats.org/officeDocument/2006/relationships/slideLayout" Target="../slideLayouts/slideLayout641.xml"/><Relationship Id="rId7" Type="http://schemas.openxmlformats.org/officeDocument/2006/relationships/slideLayout" Target="../slideLayouts/slideLayout645.xml"/><Relationship Id="rId12" Type="http://schemas.openxmlformats.org/officeDocument/2006/relationships/theme" Target="../theme/theme59.xml"/><Relationship Id="rId2" Type="http://schemas.openxmlformats.org/officeDocument/2006/relationships/slideLayout" Target="../slideLayouts/slideLayout640.xml"/><Relationship Id="rId1" Type="http://schemas.openxmlformats.org/officeDocument/2006/relationships/slideLayout" Target="../slideLayouts/slideLayout639.xml"/><Relationship Id="rId6" Type="http://schemas.openxmlformats.org/officeDocument/2006/relationships/slideLayout" Target="../slideLayouts/slideLayout644.xml"/><Relationship Id="rId11" Type="http://schemas.openxmlformats.org/officeDocument/2006/relationships/slideLayout" Target="../slideLayouts/slideLayout649.xml"/><Relationship Id="rId5" Type="http://schemas.openxmlformats.org/officeDocument/2006/relationships/slideLayout" Target="../slideLayouts/slideLayout643.xml"/><Relationship Id="rId10" Type="http://schemas.openxmlformats.org/officeDocument/2006/relationships/slideLayout" Target="../slideLayouts/slideLayout648.xml"/><Relationship Id="rId4" Type="http://schemas.openxmlformats.org/officeDocument/2006/relationships/slideLayout" Target="../slideLayouts/slideLayout642.xml"/><Relationship Id="rId9" Type="http://schemas.openxmlformats.org/officeDocument/2006/relationships/slideLayout" Target="../slideLayouts/slideLayout64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13" Type="http://schemas.openxmlformats.org/officeDocument/2006/relationships/image" Target="../media/image1.png"/><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60.xml.rels><?xml version="1.0" encoding="UTF-8" standalone="yes"?>
<Relationships xmlns="http://schemas.openxmlformats.org/package/2006/relationships"><Relationship Id="rId8" Type="http://schemas.openxmlformats.org/officeDocument/2006/relationships/slideLayout" Target="../slideLayouts/slideLayout657.xml"/><Relationship Id="rId13" Type="http://schemas.openxmlformats.org/officeDocument/2006/relationships/image" Target="../media/image1.png"/><Relationship Id="rId3" Type="http://schemas.openxmlformats.org/officeDocument/2006/relationships/slideLayout" Target="../slideLayouts/slideLayout652.xml"/><Relationship Id="rId7" Type="http://schemas.openxmlformats.org/officeDocument/2006/relationships/slideLayout" Target="../slideLayouts/slideLayout656.xml"/><Relationship Id="rId12" Type="http://schemas.openxmlformats.org/officeDocument/2006/relationships/theme" Target="../theme/theme60.xml"/><Relationship Id="rId2" Type="http://schemas.openxmlformats.org/officeDocument/2006/relationships/slideLayout" Target="../slideLayouts/slideLayout651.xml"/><Relationship Id="rId1" Type="http://schemas.openxmlformats.org/officeDocument/2006/relationships/slideLayout" Target="../slideLayouts/slideLayout650.xml"/><Relationship Id="rId6" Type="http://schemas.openxmlformats.org/officeDocument/2006/relationships/slideLayout" Target="../slideLayouts/slideLayout655.xml"/><Relationship Id="rId11" Type="http://schemas.openxmlformats.org/officeDocument/2006/relationships/slideLayout" Target="../slideLayouts/slideLayout660.xml"/><Relationship Id="rId5" Type="http://schemas.openxmlformats.org/officeDocument/2006/relationships/slideLayout" Target="../slideLayouts/slideLayout654.xml"/><Relationship Id="rId10" Type="http://schemas.openxmlformats.org/officeDocument/2006/relationships/slideLayout" Target="../slideLayouts/slideLayout659.xml"/><Relationship Id="rId4" Type="http://schemas.openxmlformats.org/officeDocument/2006/relationships/slideLayout" Target="../slideLayouts/slideLayout653.xml"/><Relationship Id="rId9" Type="http://schemas.openxmlformats.org/officeDocument/2006/relationships/slideLayout" Target="../slideLayouts/slideLayout658.xml"/></Relationships>
</file>

<file path=ppt/slideMasters/_rels/slideMaster61.xml.rels><?xml version="1.0" encoding="UTF-8" standalone="yes"?>
<Relationships xmlns="http://schemas.openxmlformats.org/package/2006/relationships"><Relationship Id="rId8" Type="http://schemas.openxmlformats.org/officeDocument/2006/relationships/slideLayout" Target="../slideLayouts/slideLayout668.xml"/><Relationship Id="rId13" Type="http://schemas.openxmlformats.org/officeDocument/2006/relationships/image" Target="../media/image1.png"/><Relationship Id="rId3" Type="http://schemas.openxmlformats.org/officeDocument/2006/relationships/slideLayout" Target="../slideLayouts/slideLayout663.xml"/><Relationship Id="rId7" Type="http://schemas.openxmlformats.org/officeDocument/2006/relationships/slideLayout" Target="../slideLayouts/slideLayout667.xml"/><Relationship Id="rId12" Type="http://schemas.openxmlformats.org/officeDocument/2006/relationships/theme" Target="../theme/theme61.xml"/><Relationship Id="rId2" Type="http://schemas.openxmlformats.org/officeDocument/2006/relationships/slideLayout" Target="../slideLayouts/slideLayout662.xml"/><Relationship Id="rId1" Type="http://schemas.openxmlformats.org/officeDocument/2006/relationships/slideLayout" Target="../slideLayouts/slideLayout661.xml"/><Relationship Id="rId6" Type="http://schemas.openxmlformats.org/officeDocument/2006/relationships/slideLayout" Target="../slideLayouts/slideLayout666.xml"/><Relationship Id="rId11" Type="http://schemas.openxmlformats.org/officeDocument/2006/relationships/slideLayout" Target="../slideLayouts/slideLayout671.xml"/><Relationship Id="rId5" Type="http://schemas.openxmlformats.org/officeDocument/2006/relationships/slideLayout" Target="../slideLayouts/slideLayout665.xml"/><Relationship Id="rId10" Type="http://schemas.openxmlformats.org/officeDocument/2006/relationships/slideLayout" Target="../slideLayouts/slideLayout670.xml"/><Relationship Id="rId4" Type="http://schemas.openxmlformats.org/officeDocument/2006/relationships/slideLayout" Target="../slideLayouts/slideLayout664.xml"/><Relationship Id="rId9" Type="http://schemas.openxmlformats.org/officeDocument/2006/relationships/slideLayout" Target="../slideLayouts/slideLayout669.xml"/></Relationships>
</file>

<file path=ppt/slideMasters/_rels/slideMaster62.xml.rels><?xml version="1.0" encoding="UTF-8" standalone="yes"?>
<Relationships xmlns="http://schemas.openxmlformats.org/package/2006/relationships"><Relationship Id="rId8" Type="http://schemas.openxmlformats.org/officeDocument/2006/relationships/slideLayout" Target="../slideLayouts/slideLayout679.xml"/><Relationship Id="rId13" Type="http://schemas.openxmlformats.org/officeDocument/2006/relationships/image" Target="../media/image1.png"/><Relationship Id="rId3" Type="http://schemas.openxmlformats.org/officeDocument/2006/relationships/slideLayout" Target="../slideLayouts/slideLayout674.xml"/><Relationship Id="rId7" Type="http://schemas.openxmlformats.org/officeDocument/2006/relationships/slideLayout" Target="../slideLayouts/slideLayout678.xml"/><Relationship Id="rId12" Type="http://schemas.openxmlformats.org/officeDocument/2006/relationships/theme" Target="../theme/theme62.xml"/><Relationship Id="rId2" Type="http://schemas.openxmlformats.org/officeDocument/2006/relationships/slideLayout" Target="../slideLayouts/slideLayout673.xml"/><Relationship Id="rId1" Type="http://schemas.openxmlformats.org/officeDocument/2006/relationships/slideLayout" Target="../slideLayouts/slideLayout672.xml"/><Relationship Id="rId6" Type="http://schemas.openxmlformats.org/officeDocument/2006/relationships/slideLayout" Target="../slideLayouts/slideLayout677.xml"/><Relationship Id="rId11" Type="http://schemas.openxmlformats.org/officeDocument/2006/relationships/slideLayout" Target="../slideLayouts/slideLayout682.xml"/><Relationship Id="rId5" Type="http://schemas.openxmlformats.org/officeDocument/2006/relationships/slideLayout" Target="../slideLayouts/slideLayout676.xml"/><Relationship Id="rId10" Type="http://schemas.openxmlformats.org/officeDocument/2006/relationships/slideLayout" Target="../slideLayouts/slideLayout681.xml"/><Relationship Id="rId4" Type="http://schemas.openxmlformats.org/officeDocument/2006/relationships/slideLayout" Target="../slideLayouts/slideLayout675.xml"/><Relationship Id="rId9" Type="http://schemas.openxmlformats.org/officeDocument/2006/relationships/slideLayout" Target="../slideLayouts/slideLayout680.xml"/></Relationships>
</file>

<file path=ppt/slideMasters/_rels/slideMaster63.xml.rels><?xml version="1.0" encoding="UTF-8" standalone="yes"?>
<Relationships xmlns="http://schemas.openxmlformats.org/package/2006/relationships"><Relationship Id="rId8" Type="http://schemas.openxmlformats.org/officeDocument/2006/relationships/slideLayout" Target="../slideLayouts/slideLayout690.xml"/><Relationship Id="rId13" Type="http://schemas.openxmlformats.org/officeDocument/2006/relationships/image" Target="../media/image1.png"/><Relationship Id="rId3" Type="http://schemas.openxmlformats.org/officeDocument/2006/relationships/slideLayout" Target="../slideLayouts/slideLayout685.xml"/><Relationship Id="rId7" Type="http://schemas.openxmlformats.org/officeDocument/2006/relationships/slideLayout" Target="../slideLayouts/slideLayout689.xml"/><Relationship Id="rId12" Type="http://schemas.openxmlformats.org/officeDocument/2006/relationships/theme" Target="../theme/theme63.xml"/><Relationship Id="rId2" Type="http://schemas.openxmlformats.org/officeDocument/2006/relationships/slideLayout" Target="../slideLayouts/slideLayout684.xml"/><Relationship Id="rId1" Type="http://schemas.openxmlformats.org/officeDocument/2006/relationships/slideLayout" Target="../slideLayouts/slideLayout683.xml"/><Relationship Id="rId6" Type="http://schemas.openxmlformats.org/officeDocument/2006/relationships/slideLayout" Target="../slideLayouts/slideLayout688.xml"/><Relationship Id="rId11" Type="http://schemas.openxmlformats.org/officeDocument/2006/relationships/slideLayout" Target="../slideLayouts/slideLayout693.xml"/><Relationship Id="rId5" Type="http://schemas.openxmlformats.org/officeDocument/2006/relationships/slideLayout" Target="../slideLayouts/slideLayout687.xml"/><Relationship Id="rId10" Type="http://schemas.openxmlformats.org/officeDocument/2006/relationships/slideLayout" Target="../slideLayouts/slideLayout692.xml"/><Relationship Id="rId4" Type="http://schemas.openxmlformats.org/officeDocument/2006/relationships/slideLayout" Target="../slideLayouts/slideLayout686.xml"/><Relationship Id="rId9" Type="http://schemas.openxmlformats.org/officeDocument/2006/relationships/slideLayout" Target="../slideLayouts/slideLayout691.xml"/></Relationships>
</file>

<file path=ppt/slideMasters/_rels/slideMaster64.xml.rels><?xml version="1.0" encoding="UTF-8" standalone="yes"?>
<Relationships xmlns="http://schemas.openxmlformats.org/package/2006/relationships"><Relationship Id="rId8" Type="http://schemas.openxmlformats.org/officeDocument/2006/relationships/slideLayout" Target="../slideLayouts/slideLayout701.xml"/><Relationship Id="rId13" Type="http://schemas.openxmlformats.org/officeDocument/2006/relationships/image" Target="../media/image1.png"/><Relationship Id="rId3" Type="http://schemas.openxmlformats.org/officeDocument/2006/relationships/slideLayout" Target="../slideLayouts/slideLayout696.xml"/><Relationship Id="rId7" Type="http://schemas.openxmlformats.org/officeDocument/2006/relationships/slideLayout" Target="../slideLayouts/slideLayout700.xml"/><Relationship Id="rId12" Type="http://schemas.openxmlformats.org/officeDocument/2006/relationships/theme" Target="../theme/theme64.xml"/><Relationship Id="rId2" Type="http://schemas.openxmlformats.org/officeDocument/2006/relationships/slideLayout" Target="../slideLayouts/slideLayout695.xml"/><Relationship Id="rId1" Type="http://schemas.openxmlformats.org/officeDocument/2006/relationships/slideLayout" Target="../slideLayouts/slideLayout694.xml"/><Relationship Id="rId6" Type="http://schemas.openxmlformats.org/officeDocument/2006/relationships/slideLayout" Target="../slideLayouts/slideLayout699.xml"/><Relationship Id="rId11" Type="http://schemas.openxmlformats.org/officeDocument/2006/relationships/slideLayout" Target="../slideLayouts/slideLayout704.xml"/><Relationship Id="rId5" Type="http://schemas.openxmlformats.org/officeDocument/2006/relationships/slideLayout" Target="../slideLayouts/slideLayout698.xml"/><Relationship Id="rId10" Type="http://schemas.openxmlformats.org/officeDocument/2006/relationships/slideLayout" Target="../slideLayouts/slideLayout703.xml"/><Relationship Id="rId4" Type="http://schemas.openxmlformats.org/officeDocument/2006/relationships/slideLayout" Target="../slideLayouts/slideLayout697.xml"/><Relationship Id="rId9" Type="http://schemas.openxmlformats.org/officeDocument/2006/relationships/slideLayout" Target="../slideLayouts/slideLayout702.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13" Type="http://schemas.openxmlformats.org/officeDocument/2006/relationships/image" Target="../media/image1.png"/><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7.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5.xml"/><Relationship Id="rId13" Type="http://schemas.openxmlformats.org/officeDocument/2006/relationships/image" Target="../media/image1.png"/><Relationship Id="rId3" Type="http://schemas.openxmlformats.org/officeDocument/2006/relationships/slideLayout" Target="../slideLayouts/slideLayout80.xml"/><Relationship Id="rId7" Type="http://schemas.openxmlformats.org/officeDocument/2006/relationships/slideLayout" Target="../slideLayouts/slideLayout84.xml"/><Relationship Id="rId12" Type="http://schemas.openxmlformats.org/officeDocument/2006/relationships/theme" Target="../theme/theme8.xml"/><Relationship Id="rId2" Type="http://schemas.openxmlformats.org/officeDocument/2006/relationships/slideLayout" Target="../slideLayouts/slideLayout79.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5" Type="http://schemas.openxmlformats.org/officeDocument/2006/relationships/slideLayout" Target="../slideLayouts/slideLayout82.xml"/><Relationship Id="rId10" Type="http://schemas.openxmlformats.org/officeDocument/2006/relationships/slideLayout" Target="../slideLayouts/slideLayout87.xml"/><Relationship Id="rId4" Type="http://schemas.openxmlformats.org/officeDocument/2006/relationships/slideLayout" Target="../slideLayouts/slideLayout81.xml"/><Relationship Id="rId9" Type="http://schemas.openxmlformats.org/officeDocument/2006/relationships/slideLayout" Target="../slideLayouts/slideLayout86.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6.xml"/><Relationship Id="rId13" Type="http://schemas.openxmlformats.org/officeDocument/2006/relationships/image" Target="../media/image1.png"/><Relationship Id="rId3" Type="http://schemas.openxmlformats.org/officeDocument/2006/relationships/slideLayout" Target="../slideLayouts/slideLayout91.xml"/><Relationship Id="rId7" Type="http://schemas.openxmlformats.org/officeDocument/2006/relationships/slideLayout" Target="../slideLayouts/slideLayout95.xml"/><Relationship Id="rId12" Type="http://schemas.openxmlformats.org/officeDocument/2006/relationships/theme" Target="../theme/theme9.xml"/><Relationship Id="rId2" Type="http://schemas.openxmlformats.org/officeDocument/2006/relationships/slideLayout" Target="../slideLayouts/slideLayout90.xml"/><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slideLayout" Target="../slideLayouts/slideLayout99.xml"/><Relationship Id="rId5" Type="http://schemas.openxmlformats.org/officeDocument/2006/relationships/slideLayout" Target="../slideLayouts/slideLayout93.xml"/><Relationship Id="rId10" Type="http://schemas.openxmlformats.org/officeDocument/2006/relationships/slideLayout" Target="../slideLayouts/slideLayout98.xml"/><Relationship Id="rId4" Type="http://schemas.openxmlformats.org/officeDocument/2006/relationships/slideLayout" Target="../slideLayouts/slideLayout92.xml"/><Relationship Id="rId9" Type="http://schemas.openxmlformats.org/officeDocument/2006/relationships/slideLayout" Target="../slideLayouts/slideLayout9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rgbClr val="C0262E"/>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rgbClr val="C0262E"/>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rgbClr val="C0262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889" r:id="rId1"/>
    <p:sldLayoutId id="2147483890" r:id="rId2"/>
    <p:sldLayoutId id="2147483891" r:id="rId3"/>
    <p:sldLayoutId id="2147483892" r:id="rId4"/>
    <p:sldLayoutId id="2147483893" r:id="rId5"/>
    <p:sldLayoutId id="2147483894" r:id="rId6"/>
    <p:sldLayoutId id="2147483895" r:id="rId7"/>
    <p:sldLayoutId id="2147483896" r:id="rId8"/>
    <p:sldLayoutId id="2147483897" r:id="rId9"/>
    <p:sldLayoutId id="2147483898" r:id="rId10"/>
    <p:sldLayoutId id="214748389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901" r:id="rId1"/>
    <p:sldLayoutId id="2147483902" r:id="rId2"/>
    <p:sldLayoutId id="2147483903" r:id="rId3"/>
    <p:sldLayoutId id="2147483904" r:id="rId4"/>
    <p:sldLayoutId id="2147483905" r:id="rId5"/>
    <p:sldLayoutId id="2147483906" r:id="rId6"/>
    <p:sldLayoutId id="2147483907" r:id="rId7"/>
    <p:sldLayoutId id="2147483908" r:id="rId8"/>
    <p:sldLayoutId id="2147483909" r:id="rId9"/>
    <p:sldLayoutId id="2147483910" r:id="rId10"/>
    <p:sldLayoutId id="214748391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 id="214748392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925" r:id="rId1"/>
    <p:sldLayoutId id="2147483926" r:id="rId2"/>
    <p:sldLayoutId id="2147483927" r:id="rId3"/>
    <p:sldLayoutId id="2147483928" r:id="rId4"/>
    <p:sldLayoutId id="2147483929" r:id="rId5"/>
    <p:sldLayoutId id="2147483930" r:id="rId6"/>
    <p:sldLayoutId id="2147483931" r:id="rId7"/>
    <p:sldLayoutId id="2147483932" r:id="rId8"/>
    <p:sldLayoutId id="2147483933" r:id="rId9"/>
    <p:sldLayoutId id="2147483934" r:id="rId10"/>
    <p:sldLayoutId id="214748393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937" r:id="rId1"/>
    <p:sldLayoutId id="2147483938" r:id="rId2"/>
    <p:sldLayoutId id="2147483939" r:id="rId3"/>
    <p:sldLayoutId id="2147483940" r:id="rId4"/>
    <p:sldLayoutId id="2147483941" r:id="rId5"/>
    <p:sldLayoutId id="2147483942" r:id="rId6"/>
    <p:sldLayoutId id="2147483943" r:id="rId7"/>
    <p:sldLayoutId id="2147483944" r:id="rId8"/>
    <p:sldLayoutId id="2147483945" r:id="rId9"/>
    <p:sldLayoutId id="2147483946" r:id="rId10"/>
    <p:sldLayoutId id="214748394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949" r:id="rId1"/>
    <p:sldLayoutId id="2147483950" r:id="rId2"/>
    <p:sldLayoutId id="2147483951" r:id="rId3"/>
    <p:sldLayoutId id="2147483952" r:id="rId4"/>
    <p:sldLayoutId id="2147483953" r:id="rId5"/>
    <p:sldLayoutId id="2147483954" r:id="rId6"/>
    <p:sldLayoutId id="2147483955" r:id="rId7"/>
    <p:sldLayoutId id="2147483956" r:id="rId8"/>
    <p:sldLayoutId id="2147483957" r:id="rId9"/>
    <p:sldLayoutId id="2147483958" r:id="rId10"/>
    <p:sldLayoutId id="21474839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973" r:id="rId1"/>
    <p:sldLayoutId id="2147483974" r:id="rId2"/>
    <p:sldLayoutId id="2147483975" r:id="rId3"/>
    <p:sldLayoutId id="2147483976" r:id="rId4"/>
    <p:sldLayoutId id="2147483977" r:id="rId5"/>
    <p:sldLayoutId id="2147483978" r:id="rId6"/>
    <p:sldLayoutId id="2147483979" r:id="rId7"/>
    <p:sldLayoutId id="2147483980" r:id="rId8"/>
    <p:sldLayoutId id="2147483981" r:id="rId9"/>
    <p:sldLayoutId id="2147483982" r:id="rId10"/>
    <p:sldLayoutId id="21474839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985" r:id="rId1"/>
    <p:sldLayoutId id="2147483986" r:id="rId2"/>
    <p:sldLayoutId id="2147483987" r:id="rId3"/>
    <p:sldLayoutId id="2147483988" r:id="rId4"/>
    <p:sldLayoutId id="2147483989" r:id="rId5"/>
    <p:sldLayoutId id="2147483990" r:id="rId6"/>
    <p:sldLayoutId id="2147483991" r:id="rId7"/>
    <p:sldLayoutId id="2147483992" r:id="rId8"/>
    <p:sldLayoutId id="2147483993" r:id="rId9"/>
    <p:sldLayoutId id="2147483994" r:id="rId10"/>
    <p:sldLayoutId id="21474839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997" r:id="rId1"/>
    <p:sldLayoutId id="2147483998" r:id="rId2"/>
    <p:sldLayoutId id="2147483999" r:id="rId3"/>
    <p:sldLayoutId id="2147484000" r:id="rId4"/>
    <p:sldLayoutId id="2147484001" r:id="rId5"/>
    <p:sldLayoutId id="2147484002" r:id="rId6"/>
    <p:sldLayoutId id="2147484003" r:id="rId7"/>
    <p:sldLayoutId id="2147484004" r:id="rId8"/>
    <p:sldLayoutId id="2147484005" r:id="rId9"/>
    <p:sldLayoutId id="2147484006" r:id="rId10"/>
    <p:sldLayoutId id="21474840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1.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009" r:id="rId1"/>
    <p:sldLayoutId id="2147484010" r:id="rId2"/>
    <p:sldLayoutId id="2147484011" r:id="rId3"/>
    <p:sldLayoutId id="2147484012" r:id="rId4"/>
    <p:sldLayoutId id="2147484013" r:id="rId5"/>
    <p:sldLayoutId id="2147484014" r:id="rId6"/>
    <p:sldLayoutId id="2147484015" r:id="rId7"/>
    <p:sldLayoutId id="2147484016" r:id="rId8"/>
    <p:sldLayoutId id="2147484017" r:id="rId9"/>
    <p:sldLayoutId id="2147484018" r:id="rId10"/>
    <p:sldLayoutId id="21474840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2.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021" r:id="rId1"/>
    <p:sldLayoutId id="2147484022" r:id="rId2"/>
    <p:sldLayoutId id="2147484023" r:id="rId3"/>
    <p:sldLayoutId id="2147484024" r:id="rId4"/>
    <p:sldLayoutId id="2147484025" r:id="rId5"/>
    <p:sldLayoutId id="2147484026" r:id="rId6"/>
    <p:sldLayoutId id="2147484027" r:id="rId7"/>
    <p:sldLayoutId id="2147484028" r:id="rId8"/>
    <p:sldLayoutId id="2147484029" r:id="rId9"/>
    <p:sldLayoutId id="2147484030" r:id="rId10"/>
    <p:sldLayoutId id="21474840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3.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033" r:id="rId1"/>
    <p:sldLayoutId id="2147484034" r:id="rId2"/>
    <p:sldLayoutId id="2147484035" r:id="rId3"/>
    <p:sldLayoutId id="2147484036" r:id="rId4"/>
    <p:sldLayoutId id="2147484037" r:id="rId5"/>
    <p:sldLayoutId id="2147484038" r:id="rId6"/>
    <p:sldLayoutId id="2147484039" r:id="rId7"/>
    <p:sldLayoutId id="2147484040" r:id="rId8"/>
    <p:sldLayoutId id="2147484041" r:id="rId9"/>
    <p:sldLayoutId id="2147484042" r:id="rId10"/>
    <p:sldLayoutId id="214748404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4.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045" r:id="rId1"/>
    <p:sldLayoutId id="2147484046" r:id="rId2"/>
    <p:sldLayoutId id="2147484047" r:id="rId3"/>
    <p:sldLayoutId id="2147484048" r:id="rId4"/>
    <p:sldLayoutId id="2147484049" r:id="rId5"/>
    <p:sldLayoutId id="2147484050" r:id="rId6"/>
    <p:sldLayoutId id="2147484051" r:id="rId7"/>
    <p:sldLayoutId id="2147484052" r:id="rId8"/>
    <p:sldLayoutId id="2147484053" r:id="rId9"/>
    <p:sldLayoutId id="2147484054" r:id="rId10"/>
    <p:sldLayoutId id="214748405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5.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057" r:id="rId1"/>
    <p:sldLayoutId id="2147484058" r:id="rId2"/>
    <p:sldLayoutId id="2147484059" r:id="rId3"/>
    <p:sldLayoutId id="2147484060" r:id="rId4"/>
    <p:sldLayoutId id="2147484061" r:id="rId5"/>
    <p:sldLayoutId id="2147484062" r:id="rId6"/>
    <p:sldLayoutId id="2147484063" r:id="rId7"/>
    <p:sldLayoutId id="2147484064" r:id="rId8"/>
    <p:sldLayoutId id="2147484065" r:id="rId9"/>
    <p:sldLayoutId id="2147484066" r:id="rId10"/>
    <p:sldLayoutId id="214748406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6.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069" r:id="rId1"/>
    <p:sldLayoutId id="2147484070" r:id="rId2"/>
    <p:sldLayoutId id="2147484071" r:id="rId3"/>
    <p:sldLayoutId id="2147484072" r:id="rId4"/>
    <p:sldLayoutId id="2147484073" r:id="rId5"/>
    <p:sldLayoutId id="2147484074" r:id="rId6"/>
    <p:sldLayoutId id="2147484075" r:id="rId7"/>
    <p:sldLayoutId id="2147484076" r:id="rId8"/>
    <p:sldLayoutId id="2147484077" r:id="rId9"/>
    <p:sldLayoutId id="2147484078" r:id="rId10"/>
    <p:sldLayoutId id="214748407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7.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081" r:id="rId1"/>
    <p:sldLayoutId id="2147484082" r:id="rId2"/>
    <p:sldLayoutId id="2147484083" r:id="rId3"/>
    <p:sldLayoutId id="2147484084" r:id="rId4"/>
    <p:sldLayoutId id="2147484085" r:id="rId5"/>
    <p:sldLayoutId id="2147484086" r:id="rId6"/>
    <p:sldLayoutId id="2147484087" r:id="rId7"/>
    <p:sldLayoutId id="2147484088" r:id="rId8"/>
    <p:sldLayoutId id="2147484089" r:id="rId9"/>
    <p:sldLayoutId id="2147484090" r:id="rId10"/>
    <p:sldLayoutId id="214748409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8.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093" r:id="rId1"/>
    <p:sldLayoutId id="2147484094" r:id="rId2"/>
    <p:sldLayoutId id="2147484095" r:id="rId3"/>
    <p:sldLayoutId id="2147484096" r:id="rId4"/>
    <p:sldLayoutId id="2147484097" r:id="rId5"/>
    <p:sldLayoutId id="2147484098" r:id="rId6"/>
    <p:sldLayoutId id="2147484099" r:id="rId7"/>
    <p:sldLayoutId id="2147484100" r:id="rId8"/>
    <p:sldLayoutId id="2147484101" r:id="rId9"/>
    <p:sldLayoutId id="2147484102" r:id="rId10"/>
    <p:sldLayoutId id="214748410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9.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105" r:id="rId1"/>
    <p:sldLayoutId id="2147484106" r:id="rId2"/>
    <p:sldLayoutId id="2147484107" r:id="rId3"/>
    <p:sldLayoutId id="2147484108" r:id="rId4"/>
    <p:sldLayoutId id="2147484109" r:id="rId5"/>
    <p:sldLayoutId id="2147484110" r:id="rId6"/>
    <p:sldLayoutId id="2147484111" r:id="rId7"/>
    <p:sldLayoutId id="2147484112" r:id="rId8"/>
    <p:sldLayoutId id="2147484113" r:id="rId9"/>
    <p:sldLayoutId id="2147484114" r:id="rId10"/>
    <p:sldLayoutId id="214748411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0.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117" r:id="rId1"/>
    <p:sldLayoutId id="2147484118" r:id="rId2"/>
    <p:sldLayoutId id="2147484119" r:id="rId3"/>
    <p:sldLayoutId id="2147484120" r:id="rId4"/>
    <p:sldLayoutId id="2147484121" r:id="rId5"/>
    <p:sldLayoutId id="2147484122" r:id="rId6"/>
    <p:sldLayoutId id="2147484123" r:id="rId7"/>
    <p:sldLayoutId id="2147484124" r:id="rId8"/>
    <p:sldLayoutId id="2147484125" r:id="rId9"/>
    <p:sldLayoutId id="2147484126" r:id="rId10"/>
    <p:sldLayoutId id="214748412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1.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129" r:id="rId1"/>
    <p:sldLayoutId id="2147484130" r:id="rId2"/>
    <p:sldLayoutId id="2147484131" r:id="rId3"/>
    <p:sldLayoutId id="2147484132" r:id="rId4"/>
    <p:sldLayoutId id="2147484133" r:id="rId5"/>
    <p:sldLayoutId id="2147484134" r:id="rId6"/>
    <p:sldLayoutId id="2147484135" r:id="rId7"/>
    <p:sldLayoutId id="2147484136" r:id="rId8"/>
    <p:sldLayoutId id="2147484137" r:id="rId9"/>
    <p:sldLayoutId id="2147484138" r:id="rId10"/>
    <p:sldLayoutId id="214748413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2.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141" r:id="rId1"/>
    <p:sldLayoutId id="2147484142" r:id="rId2"/>
    <p:sldLayoutId id="2147484143" r:id="rId3"/>
    <p:sldLayoutId id="2147484144" r:id="rId4"/>
    <p:sldLayoutId id="2147484145" r:id="rId5"/>
    <p:sldLayoutId id="2147484146" r:id="rId6"/>
    <p:sldLayoutId id="2147484147" r:id="rId7"/>
    <p:sldLayoutId id="2147484148" r:id="rId8"/>
    <p:sldLayoutId id="2147484149" r:id="rId9"/>
    <p:sldLayoutId id="2147484150" r:id="rId10"/>
    <p:sldLayoutId id="214748415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3.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153" r:id="rId1"/>
    <p:sldLayoutId id="2147484154" r:id="rId2"/>
    <p:sldLayoutId id="2147484155" r:id="rId3"/>
    <p:sldLayoutId id="2147484156" r:id="rId4"/>
    <p:sldLayoutId id="2147484157" r:id="rId5"/>
    <p:sldLayoutId id="2147484158" r:id="rId6"/>
    <p:sldLayoutId id="2147484159" r:id="rId7"/>
    <p:sldLayoutId id="2147484160" r:id="rId8"/>
    <p:sldLayoutId id="2147484161" r:id="rId9"/>
    <p:sldLayoutId id="2147484162" r:id="rId10"/>
    <p:sldLayoutId id="214748416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4.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165" r:id="rId1"/>
    <p:sldLayoutId id="2147484166" r:id="rId2"/>
    <p:sldLayoutId id="2147484167" r:id="rId3"/>
    <p:sldLayoutId id="2147484168" r:id="rId4"/>
    <p:sldLayoutId id="2147484169" r:id="rId5"/>
    <p:sldLayoutId id="2147484170" r:id="rId6"/>
    <p:sldLayoutId id="2147484171" r:id="rId7"/>
    <p:sldLayoutId id="2147484172" r:id="rId8"/>
    <p:sldLayoutId id="2147484173" r:id="rId9"/>
    <p:sldLayoutId id="2147484174" r:id="rId10"/>
    <p:sldLayoutId id="214748417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5.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177" r:id="rId1"/>
    <p:sldLayoutId id="2147484178" r:id="rId2"/>
    <p:sldLayoutId id="2147484179" r:id="rId3"/>
    <p:sldLayoutId id="2147484180" r:id="rId4"/>
    <p:sldLayoutId id="2147484181" r:id="rId5"/>
    <p:sldLayoutId id="2147484182" r:id="rId6"/>
    <p:sldLayoutId id="2147484183" r:id="rId7"/>
    <p:sldLayoutId id="2147484184" r:id="rId8"/>
    <p:sldLayoutId id="2147484185" r:id="rId9"/>
    <p:sldLayoutId id="2147484186" r:id="rId10"/>
    <p:sldLayoutId id="214748418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6.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189" r:id="rId1"/>
    <p:sldLayoutId id="2147484190" r:id="rId2"/>
    <p:sldLayoutId id="2147484191" r:id="rId3"/>
    <p:sldLayoutId id="2147484192" r:id="rId4"/>
    <p:sldLayoutId id="2147484193" r:id="rId5"/>
    <p:sldLayoutId id="2147484194" r:id="rId6"/>
    <p:sldLayoutId id="2147484195" r:id="rId7"/>
    <p:sldLayoutId id="2147484196" r:id="rId8"/>
    <p:sldLayoutId id="2147484197" r:id="rId9"/>
    <p:sldLayoutId id="2147484198" r:id="rId10"/>
    <p:sldLayoutId id="214748419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7.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201" r:id="rId1"/>
    <p:sldLayoutId id="2147484202" r:id="rId2"/>
    <p:sldLayoutId id="2147484203" r:id="rId3"/>
    <p:sldLayoutId id="2147484204" r:id="rId4"/>
    <p:sldLayoutId id="2147484205" r:id="rId5"/>
    <p:sldLayoutId id="2147484206" r:id="rId6"/>
    <p:sldLayoutId id="2147484207" r:id="rId7"/>
    <p:sldLayoutId id="2147484208" r:id="rId8"/>
    <p:sldLayoutId id="2147484209" r:id="rId9"/>
    <p:sldLayoutId id="2147484210" r:id="rId10"/>
    <p:sldLayoutId id="214748421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8.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213" r:id="rId1"/>
    <p:sldLayoutId id="2147484214" r:id="rId2"/>
    <p:sldLayoutId id="2147484215" r:id="rId3"/>
    <p:sldLayoutId id="2147484216" r:id="rId4"/>
    <p:sldLayoutId id="2147484217" r:id="rId5"/>
    <p:sldLayoutId id="2147484218" r:id="rId6"/>
    <p:sldLayoutId id="2147484219" r:id="rId7"/>
    <p:sldLayoutId id="2147484220" r:id="rId8"/>
    <p:sldLayoutId id="2147484221" r:id="rId9"/>
    <p:sldLayoutId id="2147484222" r:id="rId10"/>
    <p:sldLayoutId id="214748422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9.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225" r:id="rId1"/>
    <p:sldLayoutId id="2147484226" r:id="rId2"/>
    <p:sldLayoutId id="2147484227" r:id="rId3"/>
    <p:sldLayoutId id="2147484228" r:id="rId4"/>
    <p:sldLayoutId id="2147484229" r:id="rId5"/>
    <p:sldLayoutId id="2147484230" r:id="rId6"/>
    <p:sldLayoutId id="2147484231" r:id="rId7"/>
    <p:sldLayoutId id="2147484232" r:id="rId8"/>
    <p:sldLayoutId id="2147484233" r:id="rId9"/>
    <p:sldLayoutId id="2147484234" r:id="rId10"/>
    <p:sldLayoutId id="214748423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0.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237" r:id="rId1"/>
    <p:sldLayoutId id="2147484238" r:id="rId2"/>
    <p:sldLayoutId id="2147484239" r:id="rId3"/>
    <p:sldLayoutId id="2147484240" r:id="rId4"/>
    <p:sldLayoutId id="2147484241" r:id="rId5"/>
    <p:sldLayoutId id="2147484242" r:id="rId6"/>
    <p:sldLayoutId id="2147484243" r:id="rId7"/>
    <p:sldLayoutId id="2147484244" r:id="rId8"/>
    <p:sldLayoutId id="2147484245" r:id="rId9"/>
    <p:sldLayoutId id="2147484246" r:id="rId10"/>
    <p:sldLayoutId id="214748424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1.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249" r:id="rId1"/>
    <p:sldLayoutId id="2147484250" r:id="rId2"/>
    <p:sldLayoutId id="2147484251" r:id="rId3"/>
    <p:sldLayoutId id="2147484252" r:id="rId4"/>
    <p:sldLayoutId id="2147484253" r:id="rId5"/>
    <p:sldLayoutId id="2147484254" r:id="rId6"/>
    <p:sldLayoutId id="2147484255" r:id="rId7"/>
    <p:sldLayoutId id="2147484256" r:id="rId8"/>
    <p:sldLayoutId id="2147484257" r:id="rId9"/>
    <p:sldLayoutId id="2147484258" r:id="rId10"/>
    <p:sldLayoutId id="21474842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2.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261" r:id="rId1"/>
    <p:sldLayoutId id="2147484262" r:id="rId2"/>
    <p:sldLayoutId id="2147484263" r:id="rId3"/>
    <p:sldLayoutId id="2147484264" r:id="rId4"/>
    <p:sldLayoutId id="2147484265" r:id="rId5"/>
    <p:sldLayoutId id="2147484266" r:id="rId6"/>
    <p:sldLayoutId id="2147484267" r:id="rId7"/>
    <p:sldLayoutId id="2147484268" r:id="rId8"/>
    <p:sldLayoutId id="2147484269" r:id="rId9"/>
    <p:sldLayoutId id="2147484270" r:id="rId10"/>
    <p:sldLayoutId id="21474842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3.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273" r:id="rId1"/>
    <p:sldLayoutId id="2147484274" r:id="rId2"/>
    <p:sldLayoutId id="2147484275" r:id="rId3"/>
    <p:sldLayoutId id="2147484276" r:id="rId4"/>
    <p:sldLayoutId id="2147484277" r:id="rId5"/>
    <p:sldLayoutId id="2147484278" r:id="rId6"/>
    <p:sldLayoutId id="2147484279" r:id="rId7"/>
    <p:sldLayoutId id="2147484280" r:id="rId8"/>
    <p:sldLayoutId id="2147484281" r:id="rId9"/>
    <p:sldLayoutId id="2147484282" r:id="rId10"/>
    <p:sldLayoutId id="21474842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4.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285" r:id="rId1"/>
    <p:sldLayoutId id="2147484286" r:id="rId2"/>
    <p:sldLayoutId id="2147484287" r:id="rId3"/>
    <p:sldLayoutId id="2147484288" r:id="rId4"/>
    <p:sldLayoutId id="2147484289" r:id="rId5"/>
    <p:sldLayoutId id="2147484290" r:id="rId6"/>
    <p:sldLayoutId id="2147484291" r:id="rId7"/>
    <p:sldLayoutId id="2147484292" r:id="rId8"/>
    <p:sldLayoutId id="2147484293" r:id="rId9"/>
    <p:sldLayoutId id="2147484294" r:id="rId10"/>
    <p:sldLayoutId id="21474842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5.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297" r:id="rId1"/>
    <p:sldLayoutId id="2147484298" r:id="rId2"/>
    <p:sldLayoutId id="2147484299" r:id="rId3"/>
    <p:sldLayoutId id="2147484300" r:id="rId4"/>
    <p:sldLayoutId id="2147484301" r:id="rId5"/>
    <p:sldLayoutId id="2147484302" r:id="rId6"/>
    <p:sldLayoutId id="2147484303" r:id="rId7"/>
    <p:sldLayoutId id="2147484304" r:id="rId8"/>
    <p:sldLayoutId id="2147484305" r:id="rId9"/>
    <p:sldLayoutId id="2147484306" r:id="rId10"/>
    <p:sldLayoutId id="21474843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6.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309" r:id="rId1"/>
    <p:sldLayoutId id="2147484310" r:id="rId2"/>
    <p:sldLayoutId id="2147484311" r:id="rId3"/>
    <p:sldLayoutId id="2147484312" r:id="rId4"/>
    <p:sldLayoutId id="2147484313" r:id="rId5"/>
    <p:sldLayoutId id="2147484314" r:id="rId6"/>
    <p:sldLayoutId id="2147484315" r:id="rId7"/>
    <p:sldLayoutId id="2147484316" r:id="rId8"/>
    <p:sldLayoutId id="2147484317" r:id="rId9"/>
    <p:sldLayoutId id="2147484318" r:id="rId10"/>
    <p:sldLayoutId id="21474843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7.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321" r:id="rId1"/>
    <p:sldLayoutId id="2147484322" r:id="rId2"/>
    <p:sldLayoutId id="2147484323" r:id="rId3"/>
    <p:sldLayoutId id="2147484324" r:id="rId4"/>
    <p:sldLayoutId id="2147484325" r:id="rId5"/>
    <p:sldLayoutId id="2147484326" r:id="rId6"/>
    <p:sldLayoutId id="2147484327" r:id="rId7"/>
    <p:sldLayoutId id="2147484328" r:id="rId8"/>
    <p:sldLayoutId id="2147484329" r:id="rId9"/>
    <p:sldLayoutId id="2147484330" r:id="rId10"/>
    <p:sldLayoutId id="21474843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8.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333" r:id="rId1"/>
    <p:sldLayoutId id="2147484334" r:id="rId2"/>
    <p:sldLayoutId id="2147484335" r:id="rId3"/>
    <p:sldLayoutId id="2147484336" r:id="rId4"/>
    <p:sldLayoutId id="2147484337" r:id="rId5"/>
    <p:sldLayoutId id="2147484338" r:id="rId6"/>
    <p:sldLayoutId id="2147484339" r:id="rId7"/>
    <p:sldLayoutId id="2147484340" r:id="rId8"/>
    <p:sldLayoutId id="2147484341" r:id="rId9"/>
    <p:sldLayoutId id="2147484342" r:id="rId10"/>
    <p:sldLayoutId id="214748434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9.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345" r:id="rId1"/>
    <p:sldLayoutId id="2147484346" r:id="rId2"/>
    <p:sldLayoutId id="2147484347" r:id="rId3"/>
    <p:sldLayoutId id="2147484348" r:id="rId4"/>
    <p:sldLayoutId id="2147484349" r:id="rId5"/>
    <p:sldLayoutId id="2147484350" r:id="rId6"/>
    <p:sldLayoutId id="2147484351" r:id="rId7"/>
    <p:sldLayoutId id="2147484352" r:id="rId8"/>
    <p:sldLayoutId id="2147484353" r:id="rId9"/>
    <p:sldLayoutId id="2147484354" r:id="rId10"/>
    <p:sldLayoutId id="214748435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0.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357" r:id="rId1"/>
    <p:sldLayoutId id="2147484358" r:id="rId2"/>
    <p:sldLayoutId id="2147484359" r:id="rId3"/>
    <p:sldLayoutId id="2147484360" r:id="rId4"/>
    <p:sldLayoutId id="2147484361" r:id="rId5"/>
    <p:sldLayoutId id="2147484362" r:id="rId6"/>
    <p:sldLayoutId id="2147484363" r:id="rId7"/>
    <p:sldLayoutId id="2147484364" r:id="rId8"/>
    <p:sldLayoutId id="2147484365" r:id="rId9"/>
    <p:sldLayoutId id="2147484366" r:id="rId10"/>
    <p:sldLayoutId id="214748436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1.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369" r:id="rId1"/>
    <p:sldLayoutId id="2147484370" r:id="rId2"/>
    <p:sldLayoutId id="2147484371" r:id="rId3"/>
    <p:sldLayoutId id="2147484372" r:id="rId4"/>
    <p:sldLayoutId id="2147484373" r:id="rId5"/>
    <p:sldLayoutId id="2147484374" r:id="rId6"/>
    <p:sldLayoutId id="2147484375" r:id="rId7"/>
    <p:sldLayoutId id="2147484376" r:id="rId8"/>
    <p:sldLayoutId id="2147484377" r:id="rId9"/>
    <p:sldLayoutId id="2147484378" r:id="rId10"/>
    <p:sldLayoutId id="214748437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2.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381" r:id="rId1"/>
    <p:sldLayoutId id="2147484382" r:id="rId2"/>
    <p:sldLayoutId id="2147484383" r:id="rId3"/>
    <p:sldLayoutId id="2147484384" r:id="rId4"/>
    <p:sldLayoutId id="2147484385" r:id="rId5"/>
    <p:sldLayoutId id="2147484386" r:id="rId6"/>
    <p:sldLayoutId id="2147484387" r:id="rId7"/>
    <p:sldLayoutId id="2147484388" r:id="rId8"/>
    <p:sldLayoutId id="2147484389" r:id="rId9"/>
    <p:sldLayoutId id="2147484390" r:id="rId10"/>
    <p:sldLayoutId id="214748439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3.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393" r:id="rId1"/>
    <p:sldLayoutId id="2147484394" r:id="rId2"/>
    <p:sldLayoutId id="2147484395" r:id="rId3"/>
    <p:sldLayoutId id="2147484396" r:id="rId4"/>
    <p:sldLayoutId id="2147484397" r:id="rId5"/>
    <p:sldLayoutId id="2147484398" r:id="rId6"/>
    <p:sldLayoutId id="2147484399" r:id="rId7"/>
    <p:sldLayoutId id="2147484400" r:id="rId8"/>
    <p:sldLayoutId id="2147484401" r:id="rId9"/>
    <p:sldLayoutId id="2147484402" r:id="rId10"/>
    <p:sldLayoutId id="214748440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4.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4405" r:id="rId1"/>
    <p:sldLayoutId id="2147484406" r:id="rId2"/>
    <p:sldLayoutId id="2147484407" r:id="rId3"/>
    <p:sldLayoutId id="2147484408" r:id="rId4"/>
    <p:sldLayoutId id="2147484409" r:id="rId5"/>
    <p:sldLayoutId id="2147484410" r:id="rId6"/>
    <p:sldLayoutId id="2147484411" r:id="rId7"/>
    <p:sldLayoutId id="2147484412" r:id="rId8"/>
    <p:sldLayoutId id="2147484413" r:id="rId9"/>
    <p:sldLayoutId id="2147484414" r:id="rId10"/>
    <p:sldLayoutId id="214748441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0" y="702856"/>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0" y="774864"/>
            <a:ext cx="12192000" cy="0"/>
          </a:xfrm>
          <a:prstGeom prst="line">
            <a:avLst/>
          </a:prstGeom>
          <a:ln w="38100">
            <a:solidFill>
              <a:schemeClr val="accent1"/>
            </a:solidFill>
            <a:tailEnd type="none"/>
          </a:ln>
        </p:spPr>
        <p:style>
          <a:lnRef idx="1">
            <a:schemeClr val="accent1"/>
          </a:lnRef>
          <a:fillRef idx="0">
            <a:schemeClr val="accent1"/>
          </a:fillRef>
          <a:effectRef idx="0">
            <a:schemeClr val="accent1"/>
          </a:effectRef>
          <a:fontRef idx="minor">
            <a:schemeClr val="tx1"/>
          </a:fontRef>
        </p:style>
      </p:cxnSp>
      <p:pic>
        <p:nvPicPr>
          <p:cNvPr id="9" name="图片 8" descr="文本&#10;&#10;描述已自动生成"/>
          <p:cNvPicPr>
            <a:picLocks noChangeAspect="1"/>
          </p:cNvPicPr>
          <p:nvPr userDrawn="1"/>
        </p:nvPicPr>
        <p:blipFill>
          <a:blip r:embed="rId13" cstate="print">
            <a:grayscl/>
            <a:extLst>
              <a:ext uri="{28A0092B-C50C-407E-A947-70E740481C1C}">
                <a14:useLocalDpi xmlns:a14="http://schemas.microsoft.com/office/drawing/2010/main" val="0"/>
              </a:ext>
            </a:extLst>
          </a:blip>
          <a:stretch>
            <a:fillRect/>
          </a:stretch>
        </p:blipFill>
        <p:spPr>
          <a:xfrm>
            <a:off x="9676872" y="-77489"/>
            <a:ext cx="2580885" cy="973017"/>
          </a:xfrm>
          <a:prstGeom prst="rect">
            <a:avLst/>
          </a:prstGeom>
        </p:spPr>
      </p:pic>
      <p:grpSp>
        <p:nvGrpSpPr>
          <p:cNvPr id="25" name="Group 4"/>
          <p:cNvGrpSpPr>
            <a:grpSpLocks noChangeAspect="1"/>
          </p:cNvGrpSpPr>
          <p:nvPr userDrawn="1"/>
        </p:nvGrpSpPr>
        <p:grpSpPr bwMode="auto">
          <a:xfrm>
            <a:off x="458101" y="125771"/>
            <a:ext cx="525306" cy="504000"/>
            <a:chOff x="3125" y="1474"/>
            <a:chExt cx="1430" cy="1372"/>
          </a:xfrm>
        </p:grpSpPr>
        <p:sp>
          <p:nvSpPr>
            <p:cNvPr id="26" name="AutoShape 3"/>
            <p:cNvSpPr>
              <a:spLocks noChangeAspect="1" noChangeArrowheads="1" noTextEdit="1"/>
            </p:cNvSpPr>
            <p:nvPr userDrawn="1"/>
          </p:nvSpPr>
          <p:spPr bwMode="auto">
            <a:xfrm>
              <a:off x="3125" y="1474"/>
              <a:ext cx="1430" cy="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solidFill>
              </a:endParaRPr>
            </a:p>
          </p:txBody>
        </p:sp>
        <p:sp>
          <p:nvSpPr>
            <p:cNvPr id="27" name="Freeform 5"/>
            <p:cNvSpPr>
              <a:spLocks noEditPoints="1"/>
            </p:cNvSpPr>
            <p:nvPr userDrawn="1"/>
          </p:nvSpPr>
          <p:spPr bwMode="auto">
            <a:xfrm>
              <a:off x="3127" y="1474"/>
              <a:ext cx="1430" cy="1370"/>
            </a:xfrm>
            <a:custGeom>
              <a:avLst/>
              <a:gdLst>
                <a:gd name="T0" fmla="*/ 300 w 600"/>
                <a:gd name="T1" fmla="*/ 0 h 575"/>
                <a:gd name="T2" fmla="*/ 175 w 600"/>
                <a:gd name="T3" fmla="*/ 50 h 575"/>
                <a:gd name="T4" fmla="*/ 175 w 600"/>
                <a:gd name="T5" fmla="*/ 150 h 575"/>
                <a:gd name="T6" fmla="*/ 325 w 600"/>
                <a:gd name="T7" fmla="*/ 150 h 575"/>
                <a:gd name="T8" fmla="*/ 325 w 600"/>
                <a:gd name="T9" fmla="*/ 175 h 575"/>
                <a:gd name="T10" fmla="*/ 75 w 600"/>
                <a:gd name="T11" fmla="*/ 175 h 575"/>
                <a:gd name="T12" fmla="*/ 0 w 600"/>
                <a:gd name="T13" fmla="*/ 300 h 575"/>
                <a:gd name="T14" fmla="*/ 75 w 600"/>
                <a:gd name="T15" fmla="*/ 425 h 575"/>
                <a:gd name="T16" fmla="*/ 150 w 600"/>
                <a:gd name="T17" fmla="*/ 425 h 575"/>
                <a:gd name="T18" fmla="*/ 150 w 600"/>
                <a:gd name="T19" fmla="*/ 384 h 575"/>
                <a:gd name="T20" fmla="*/ 259 w 600"/>
                <a:gd name="T21" fmla="*/ 275 h 575"/>
                <a:gd name="T22" fmla="*/ 341 w 600"/>
                <a:gd name="T23" fmla="*/ 275 h 575"/>
                <a:gd name="T24" fmla="*/ 425 w 600"/>
                <a:gd name="T25" fmla="*/ 216 h 575"/>
                <a:gd name="T26" fmla="*/ 425 w 600"/>
                <a:gd name="T27" fmla="*/ 50 h 575"/>
                <a:gd name="T28" fmla="*/ 300 w 600"/>
                <a:gd name="T29" fmla="*/ 0 h 575"/>
                <a:gd name="T30" fmla="*/ 225 w 600"/>
                <a:gd name="T31" fmla="*/ 50 h 575"/>
                <a:gd name="T32" fmla="*/ 250 w 600"/>
                <a:gd name="T33" fmla="*/ 75 h 575"/>
                <a:gd name="T34" fmla="*/ 225 w 600"/>
                <a:gd name="T35" fmla="*/ 100 h 575"/>
                <a:gd name="T36" fmla="*/ 200 w 600"/>
                <a:gd name="T37" fmla="*/ 75 h 575"/>
                <a:gd name="T38" fmla="*/ 225 w 600"/>
                <a:gd name="T39" fmla="*/ 50 h 575"/>
                <a:gd name="T40" fmla="*/ 450 w 600"/>
                <a:gd name="T41" fmla="*/ 150 h 575"/>
                <a:gd name="T42" fmla="*/ 450 w 600"/>
                <a:gd name="T43" fmla="*/ 216 h 575"/>
                <a:gd name="T44" fmla="*/ 341 w 600"/>
                <a:gd name="T45" fmla="*/ 300 h 575"/>
                <a:gd name="T46" fmla="*/ 259 w 600"/>
                <a:gd name="T47" fmla="*/ 300 h 575"/>
                <a:gd name="T48" fmla="*/ 175 w 600"/>
                <a:gd name="T49" fmla="*/ 384 h 575"/>
                <a:gd name="T50" fmla="*/ 175 w 600"/>
                <a:gd name="T51" fmla="*/ 525 h 575"/>
                <a:gd name="T52" fmla="*/ 300 w 600"/>
                <a:gd name="T53" fmla="*/ 575 h 575"/>
                <a:gd name="T54" fmla="*/ 425 w 600"/>
                <a:gd name="T55" fmla="*/ 525 h 575"/>
                <a:gd name="T56" fmla="*/ 425 w 600"/>
                <a:gd name="T57" fmla="*/ 425 h 575"/>
                <a:gd name="T58" fmla="*/ 275 w 600"/>
                <a:gd name="T59" fmla="*/ 425 h 575"/>
                <a:gd name="T60" fmla="*/ 275 w 600"/>
                <a:gd name="T61" fmla="*/ 400 h 575"/>
                <a:gd name="T62" fmla="*/ 525 w 600"/>
                <a:gd name="T63" fmla="*/ 400 h 575"/>
                <a:gd name="T64" fmla="*/ 600 w 600"/>
                <a:gd name="T65" fmla="*/ 275 h 575"/>
                <a:gd name="T66" fmla="*/ 525 w 600"/>
                <a:gd name="T67" fmla="*/ 150 h 575"/>
                <a:gd name="T68" fmla="*/ 450 w 600"/>
                <a:gd name="T69" fmla="*/ 150 h 575"/>
                <a:gd name="T70" fmla="*/ 375 w 600"/>
                <a:gd name="T71" fmla="*/ 475 h 575"/>
                <a:gd name="T72" fmla="*/ 400 w 600"/>
                <a:gd name="T73" fmla="*/ 500 h 575"/>
                <a:gd name="T74" fmla="*/ 375 w 600"/>
                <a:gd name="T75" fmla="*/ 525 h 575"/>
                <a:gd name="T76" fmla="*/ 350 w 600"/>
                <a:gd name="T77" fmla="*/ 500 h 575"/>
                <a:gd name="T78" fmla="*/ 375 w 600"/>
                <a:gd name="T79" fmla="*/ 47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0" h="575">
                  <a:moveTo>
                    <a:pt x="300" y="0"/>
                  </a:moveTo>
                  <a:cubicBezTo>
                    <a:pt x="175" y="0"/>
                    <a:pt x="175" y="50"/>
                    <a:pt x="175" y="50"/>
                  </a:cubicBezTo>
                  <a:cubicBezTo>
                    <a:pt x="175" y="150"/>
                    <a:pt x="175" y="150"/>
                    <a:pt x="175" y="150"/>
                  </a:cubicBezTo>
                  <a:cubicBezTo>
                    <a:pt x="325" y="150"/>
                    <a:pt x="325" y="150"/>
                    <a:pt x="325" y="150"/>
                  </a:cubicBezTo>
                  <a:cubicBezTo>
                    <a:pt x="325" y="175"/>
                    <a:pt x="325" y="175"/>
                    <a:pt x="325" y="175"/>
                  </a:cubicBezTo>
                  <a:cubicBezTo>
                    <a:pt x="75" y="175"/>
                    <a:pt x="75" y="175"/>
                    <a:pt x="75" y="175"/>
                  </a:cubicBezTo>
                  <a:cubicBezTo>
                    <a:pt x="75" y="175"/>
                    <a:pt x="0" y="163"/>
                    <a:pt x="0" y="300"/>
                  </a:cubicBezTo>
                  <a:cubicBezTo>
                    <a:pt x="0" y="436"/>
                    <a:pt x="75" y="425"/>
                    <a:pt x="75" y="425"/>
                  </a:cubicBezTo>
                  <a:cubicBezTo>
                    <a:pt x="150" y="425"/>
                    <a:pt x="150" y="425"/>
                    <a:pt x="150" y="425"/>
                  </a:cubicBezTo>
                  <a:cubicBezTo>
                    <a:pt x="150" y="384"/>
                    <a:pt x="150" y="384"/>
                    <a:pt x="150" y="384"/>
                  </a:cubicBezTo>
                  <a:cubicBezTo>
                    <a:pt x="150" y="324"/>
                    <a:pt x="199" y="275"/>
                    <a:pt x="259" y="275"/>
                  </a:cubicBezTo>
                  <a:cubicBezTo>
                    <a:pt x="341" y="275"/>
                    <a:pt x="341" y="275"/>
                    <a:pt x="341" y="275"/>
                  </a:cubicBezTo>
                  <a:cubicBezTo>
                    <a:pt x="387" y="275"/>
                    <a:pt x="425" y="262"/>
                    <a:pt x="425" y="216"/>
                  </a:cubicBezTo>
                  <a:cubicBezTo>
                    <a:pt x="425" y="50"/>
                    <a:pt x="425" y="50"/>
                    <a:pt x="425" y="50"/>
                  </a:cubicBezTo>
                  <a:cubicBezTo>
                    <a:pt x="425" y="50"/>
                    <a:pt x="425" y="0"/>
                    <a:pt x="300" y="0"/>
                  </a:cubicBezTo>
                  <a:close/>
                  <a:moveTo>
                    <a:pt x="225" y="50"/>
                  </a:moveTo>
                  <a:cubicBezTo>
                    <a:pt x="239" y="50"/>
                    <a:pt x="250" y="61"/>
                    <a:pt x="250" y="75"/>
                  </a:cubicBezTo>
                  <a:cubicBezTo>
                    <a:pt x="250" y="89"/>
                    <a:pt x="239" y="100"/>
                    <a:pt x="225" y="100"/>
                  </a:cubicBezTo>
                  <a:cubicBezTo>
                    <a:pt x="211" y="100"/>
                    <a:pt x="200" y="89"/>
                    <a:pt x="200" y="75"/>
                  </a:cubicBezTo>
                  <a:cubicBezTo>
                    <a:pt x="200" y="61"/>
                    <a:pt x="211" y="50"/>
                    <a:pt x="225" y="50"/>
                  </a:cubicBezTo>
                  <a:close/>
                  <a:moveTo>
                    <a:pt x="450" y="150"/>
                  </a:moveTo>
                  <a:cubicBezTo>
                    <a:pt x="450" y="216"/>
                    <a:pt x="450" y="216"/>
                    <a:pt x="450" y="216"/>
                  </a:cubicBezTo>
                  <a:cubicBezTo>
                    <a:pt x="450" y="276"/>
                    <a:pt x="401" y="300"/>
                    <a:pt x="341" y="300"/>
                  </a:cubicBezTo>
                  <a:cubicBezTo>
                    <a:pt x="259" y="300"/>
                    <a:pt x="259" y="300"/>
                    <a:pt x="259" y="300"/>
                  </a:cubicBezTo>
                  <a:cubicBezTo>
                    <a:pt x="213" y="300"/>
                    <a:pt x="175" y="338"/>
                    <a:pt x="175" y="384"/>
                  </a:cubicBezTo>
                  <a:cubicBezTo>
                    <a:pt x="175" y="525"/>
                    <a:pt x="175" y="525"/>
                    <a:pt x="175" y="525"/>
                  </a:cubicBezTo>
                  <a:cubicBezTo>
                    <a:pt x="175" y="525"/>
                    <a:pt x="177" y="575"/>
                    <a:pt x="300" y="575"/>
                  </a:cubicBezTo>
                  <a:cubicBezTo>
                    <a:pt x="423" y="575"/>
                    <a:pt x="425" y="525"/>
                    <a:pt x="425" y="525"/>
                  </a:cubicBezTo>
                  <a:cubicBezTo>
                    <a:pt x="425" y="425"/>
                    <a:pt x="425" y="425"/>
                    <a:pt x="425" y="425"/>
                  </a:cubicBezTo>
                  <a:cubicBezTo>
                    <a:pt x="275" y="425"/>
                    <a:pt x="275" y="425"/>
                    <a:pt x="275" y="425"/>
                  </a:cubicBezTo>
                  <a:cubicBezTo>
                    <a:pt x="275" y="400"/>
                    <a:pt x="275" y="400"/>
                    <a:pt x="275" y="400"/>
                  </a:cubicBezTo>
                  <a:cubicBezTo>
                    <a:pt x="525" y="400"/>
                    <a:pt x="525" y="400"/>
                    <a:pt x="525" y="400"/>
                  </a:cubicBezTo>
                  <a:cubicBezTo>
                    <a:pt x="525" y="400"/>
                    <a:pt x="600" y="413"/>
                    <a:pt x="600" y="275"/>
                  </a:cubicBezTo>
                  <a:cubicBezTo>
                    <a:pt x="600" y="137"/>
                    <a:pt x="525" y="150"/>
                    <a:pt x="525" y="150"/>
                  </a:cubicBezTo>
                  <a:lnTo>
                    <a:pt x="450" y="150"/>
                  </a:lnTo>
                  <a:close/>
                  <a:moveTo>
                    <a:pt x="375" y="475"/>
                  </a:moveTo>
                  <a:cubicBezTo>
                    <a:pt x="389" y="475"/>
                    <a:pt x="400" y="486"/>
                    <a:pt x="400" y="500"/>
                  </a:cubicBezTo>
                  <a:cubicBezTo>
                    <a:pt x="400" y="514"/>
                    <a:pt x="389" y="525"/>
                    <a:pt x="375" y="525"/>
                  </a:cubicBezTo>
                  <a:cubicBezTo>
                    <a:pt x="361" y="525"/>
                    <a:pt x="350" y="514"/>
                    <a:pt x="350" y="500"/>
                  </a:cubicBezTo>
                  <a:cubicBezTo>
                    <a:pt x="350" y="486"/>
                    <a:pt x="361" y="475"/>
                    <a:pt x="375"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solidFill>
              </a:endParaRPr>
            </a:p>
          </p:txBody>
        </p:sp>
      </p:gr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tags" Target="../tags/tag4.xml"/><Relationship Id="rId7" Type="http://schemas.openxmlformats.org/officeDocument/2006/relationships/image" Target="../media/image2.png"/><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Layout" Target="../slideLayouts/slideLayout12.xml"/><Relationship Id="rId5" Type="http://schemas.openxmlformats.org/officeDocument/2006/relationships/tags" Target="../tags/tag6.xml"/><Relationship Id="rId10" Type="http://schemas.openxmlformats.org/officeDocument/2006/relationships/image" Target="../media/image4.jpeg"/><Relationship Id="rId4" Type="http://schemas.openxmlformats.org/officeDocument/2006/relationships/tags" Target="../tags/tag5.xml"/><Relationship Id="rId9"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tags" Target="../tags/tag34.xml"/><Relationship Id="rId6" Type="http://schemas.openxmlformats.org/officeDocument/2006/relationships/image" Target="../media/image10.jpeg"/><Relationship Id="rId5" Type="http://schemas.openxmlformats.org/officeDocument/2006/relationships/slideLayout" Target="../slideLayouts/slideLayout101.xml"/><Relationship Id="rId4" Type="http://schemas.openxmlformats.org/officeDocument/2006/relationships/tags" Target="../tags/tag37.xml"/></Relationships>
</file>

<file path=ppt/slides/_rels/slide100.xml.rels><?xml version="1.0" encoding="UTF-8" standalone="yes"?>
<Relationships xmlns="http://schemas.openxmlformats.org/package/2006/relationships"><Relationship Id="rId8" Type="http://schemas.openxmlformats.org/officeDocument/2006/relationships/tags" Target="../tags/tag1043.xml"/><Relationship Id="rId13" Type="http://schemas.openxmlformats.org/officeDocument/2006/relationships/tags" Target="../tags/tag1048.xml"/><Relationship Id="rId18" Type="http://schemas.openxmlformats.org/officeDocument/2006/relationships/tags" Target="../tags/tag1053.xml"/><Relationship Id="rId3" Type="http://schemas.openxmlformats.org/officeDocument/2006/relationships/tags" Target="../tags/tag1038.xml"/><Relationship Id="rId21" Type="http://schemas.openxmlformats.org/officeDocument/2006/relationships/tags" Target="../tags/tag1056.xml"/><Relationship Id="rId7" Type="http://schemas.openxmlformats.org/officeDocument/2006/relationships/tags" Target="../tags/tag1042.xml"/><Relationship Id="rId12" Type="http://schemas.openxmlformats.org/officeDocument/2006/relationships/tags" Target="../tags/tag1047.xml"/><Relationship Id="rId17" Type="http://schemas.openxmlformats.org/officeDocument/2006/relationships/tags" Target="../tags/tag1052.xml"/><Relationship Id="rId2" Type="http://schemas.openxmlformats.org/officeDocument/2006/relationships/tags" Target="../tags/tag1037.xml"/><Relationship Id="rId16" Type="http://schemas.openxmlformats.org/officeDocument/2006/relationships/tags" Target="../tags/tag1051.xml"/><Relationship Id="rId20" Type="http://schemas.openxmlformats.org/officeDocument/2006/relationships/tags" Target="../tags/tag1055.xml"/><Relationship Id="rId1" Type="http://schemas.openxmlformats.org/officeDocument/2006/relationships/tags" Target="../tags/tag1036.xml"/><Relationship Id="rId6" Type="http://schemas.openxmlformats.org/officeDocument/2006/relationships/tags" Target="../tags/tag1041.xml"/><Relationship Id="rId11" Type="http://schemas.openxmlformats.org/officeDocument/2006/relationships/tags" Target="../tags/tag1046.xml"/><Relationship Id="rId5" Type="http://schemas.openxmlformats.org/officeDocument/2006/relationships/tags" Target="../tags/tag1040.xml"/><Relationship Id="rId15" Type="http://schemas.openxmlformats.org/officeDocument/2006/relationships/tags" Target="../tags/tag1050.xml"/><Relationship Id="rId10" Type="http://schemas.openxmlformats.org/officeDocument/2006/relationships/tags" Target="../tags/tag1045.xml"/><Relationship Id="rId19" Type="http://schemas.openxmlformats.org/officeDocument/2006/relationships/tags" Target="../tags/tag1054.xml"/><Relationship Id="rId4" Type="http://schemas.openxmlformats.org/officeDocument/2006/relationships/tags" Target="../tags/tag1039.xml"/><Relationship Id="rId9" Type="http://schemas.openxmlformats.org/officeDocument/2006/relationships/tags" Target="../tags/tag1044.xml"/><Relationship Id="rId14" Type="http://schemas.openxmlformats.org/officeDocument/2006/relationships/tags" Target="../tags/tag1049.xml"/><Relationship Id="rId22" Type="http://schemas.openxmlformats.org/officeDocument/2006/relationships/slideLayout" Target="../slideLayouts/slideLayout695.xml"/></Relationships>
</file>

<file path=ppt/slides/_rels/slide101.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1058.xml"/><Relationship Id="rId1" Type="http://schemas.openxmlformats.org/officeDocument/2006/relationships/tags" Target="../tags/tag1057.xml"/><Relationship Id="rId5" Type="http://schemas.openxmlformats.org/officeDocument/2006/relationships/image" Target="../media/image47.jpeg"/><Relationship Id="rId4" Type="http://schemas.openxmlformats.org/officeDocument/2006/relationships/image" Target="../media/image46.GIF"/></Relationships>
</file>

<file path=ppt/slides/_rels/slide102.xml.rels><?xml version="1.0" encoding="UTF-8" standalone="yes"?>
<Relationships xmlns="http://schemas.openxmlformats.org/package/2006/relationships"><Relationship Id="rId8" Type="http://schemas.openxmlformats.org/officeDocument/2006/relationships/tags" Target="../tags/tag1066.xml"/><Relationship Id="rId13" Type="http://schemas.openxmlformats.org/officeDocument/2006/relationships/tags" Target="../tags/tag1071.xml"/><Relationship Id="rId18" Type="http://schemas.openxmlformats.org/officeDocument/2006/relationships/tags" Target="../tags/tag1076.xml"/><Relationship Id="rId26" Type="http://schemas.openxmlformats.org/officeDocument/2006/relationships/slideLayout" Target="../slideLayouts/slideLayout695.xml"/><Relationship Id="rId3" Type="http://schemas.openxmlformats.org/officeDocument/2006/relationships/tags" Target="../tags/tag1061.xml"/><Relationship Id="rId21" Type="http://schemas.openxmlformats.org/officeDocument/2006/relationships/tags" Target="../tags/tag1079.xml"/><Relationship Id="rId7" Type="http://schemas.openxmlformats.org/officeDocument/2006/relationships/tags" Target="../tags/tag1065.xml"/><Relationship Id="rId12" Type="http://schemas.openxmlformats.org/officeDocument/2006/relationships/tags" Target="../tags/tag1070.xml"/><Relationship Id="rId17" Type="http://schemas.openxmlformats.org/officeDocument/2006/relationships/tags" Target="../tags/tag1075.xml"/><Relationship Id="rId25" Type="http://schemas.openxmlformats.org/officeDocument/2006/relationships/tags" Target="../tags/tag1083.xml"/><Relationship Id="rId2" Type="http://schemas.openxmlformats.org/officeDocument/2006/relationships/tags" Target="../tags/tag1060.xml"/><Relationship Id="rId16" Type="http://schemas.openxmlformats.org/officeDocument/2006/relationships/tags" Target="../tags/tag1074.xml"/><Relationship Id="rId20" Type="http://schemas.openxmlformats.org/officeDocument/2006/relationships/tags" Target="../tags/tag1078.xml"/><Relationship Id="rId1" Type="http://schemas.openxmlformats.org/officeDocument/2006/relationships/tags" Target="../tags/tag1059.xml"/><Relationship Id="rId6" Type="http://schemas.openxmlformats.org/officeDocument/2006/relationships/tags" Target="../tags/tag1064.xml"/><Relationship Id="rId11" Type="http://schemas.openxmlformats.org/officeDocument/2006/relationships/tags" Target="../tags/tag1069.xml"/><Relationship Id="rId24" Type="http://schemas.openxmlformats.org/officeDocument/2006/relationships/tags" Target="../tags/tag1082.xml"/><Relationship Id="rId5" Type="http://schemas.openxmlformats.org/officeDocument/2006/relationships/tags" Target="../tags/tag1063.xml"/><Relationship Id="rId15" Type="http://schemas.openxmlformats.org/officeDocument/2006/relationships/tags" Target="../tags/tag1073.xml"/><Relationship Id="rId23" Type="http://schemas.openxmlformats.org/officeDocument/2006/relationships/tags" Target="../tags/tag1081.xml"/><Relationship Id="rId10" Type="http://schemas.openxmlformats.org/officeDocument/2006/relationships/tags" Target="../tags/tag1068.xml"/><Relationship Id="rId19" Type="http://schemas.openxmlformats.org/officeDocument/2006/relationships/tags" Target="../tags/tag1077.xml"/><Relationship Id="rId4" Type="http://schemas.openxmlformats.org/officeDocument/2006/relationships/tags" Target="../tags/tag1062.xml"/><Relationship Id="rId9" Type="http://schemas.openxmlformats.org/officeDocument/2006/relationships/tags" Target="../tags/tag1067.xml"/><Relationship Id="rId14" Type="http://schemas.openxmlformats.org/officeDocument/2006/relationships/tags" Target="../tags/tag1072.xml"/><Relationship Id="rId22" Type="http://schemas.openxmlformats.org/officeDocument/2006/relationships/tags" Target="../tags/tag1080.xml"/></Relationships>
</file>

<file path=ppt/slides/_rels/slide103.xml.rels><?xml version="1.0" encoding="UTF-8" standalone="yes"?>
<Relationships xmlns="http://schemas.openxmlformats.org/package/2006/relationships"><Relationship Id="rId8" Type="http://schemas.openxmlformats.org/officeDocument/2006/relationships/tags" Target="../tags/tag1091.xml"/><Relationship Id="rId13" Type="http://schemas.openxmlformats.org/officeDocument/2006/relationships/tags" Target="../tags/tag1096.xml"/><Relationship Id="rId18" Type="http://schemas.openxmlformats.org/officeDocument/2006/relationships/tags" Target="../tags/tag1101.xml"/><Relationship Id="rId26" Type="http://schemas.openxmlformats.org/officeDocument/2006/relationships/slideLayout" Target="../slideLayouts/slideLayout695.xml"/><Relationship Id="rId3" Type="http://schemas.openxmlformats.org/officeDocument/2006/relationships/tags" Target="../tags/tag1086.xml"/><Relationship Id="rId21" Type="http://schemas.openxmlformats.org/officeDocument/2006/relationships/tags" Target="../tags/tag1104.xml"/><Relationship Id="rId7" Type="http://schemas.openxmlformats.org/officeDocument/2006/relationships/tags" Target="../tags/tag1090.xml"/><Relationship Id="rId12" Type="http://schemas.openxmlformats.org/officeDocument/2006/relationships/tags" Target="../tags/tag1095.xml"/><Relationship Id="rId17" Type="http://schemas.openxmlformats.org/officeDocument/2006/relationships/tags" Target="../tags/tag1100.xml"/><Relationship Id="rId25" Type="http://schemas.openxmlformats.org/officeDocument/2006/relationships/tags" Target="../tags/tag1108.xml"/><Relationship Id="rId2" Type="http://schemas.openxmlformats.org/officeDocument/2006/relationships/tags" Target="../tags/tag1085.xml"/><Relationship Id="rId16" Type="http://schemas.openxmlformats.org/officeDocument/2006/relationships/tags" Target="../tags/tag1099.xml"/><Relationship Id="rId20" Type="http://schemas.openxmlformats.org/officeDocument/2006/relationships/tags" Target="../tags/tag1103.xml"/><Relationship Id="rId1" Type="http://schemas.openxmlformats.org/officeDocument/2006/relationships/tags" Target="../tags/tag1084.xml"/><Relationship Id="rId6" Type="http://schemas.openxmlformats.org/officeDocument/2006/relationships/tags" Target="../tags/tag1089.xml"/><Relationship Id="rId11" Type="http://schemas.openxmlformats.org/officeDocument/2006/relationships/tags" Target="../tags/tag1094.xml"/><Relationship Id="rId24" Type="http://schemas.openxmlformats.org/officeDocument/2006/relationships/tags" Target="../tags/tag1107.xml"/><Relationship Id="rId5" Type="http://schemas.openxmlformats.org/officeDocument/2006/relationships/tags" Target="../tags/tag1088.xml"/><Relationship Id="rId15" Type="http://schemas.openxmlformats.org/officeDocument/2006/relationships/tags" Target="../tags/tag1098.xml"/><Relationship Id="rId23" Type="http://schemas.openxmlformats.org/officeDocument/2006/relationships/tags" Target="../tags/tag1106.xml"/><Relationship Id="rId10" Type="http://schemas.openxmlformats.org/officeDocument/2006/relationships/tags" Target="../tags/tag1093.xml"/><Relationship Id="rId19" Type="http://schemas.openxmlformats.org/officeDocument/2006/relationships/tags" Target="../tags/tag1102.xml"/><Relationship Id="rId4" Type="http://schemas.openxmlformats.org/officeDocument/2006/relationships/tags" Target="../tags/tag1087.xml"/><Relationship Id="rId9" Type="http://schemas.openxmlformats.org/officeDocument/2006/relationships/tags" Target="../tags/tag1092.xml"/><Relationship Id="rId14" Type="http://schemas.openxmlformats.org/officeDocument/2006/relationships/tags" Target="../tags/tag1097.xml"/><Relationship Id="rId22" Type="http://schemas.openxmlformats.org/officeDocument/2006/relationships/tags" Target="../tags/tag1105.xml"/></Relationships>
</file>

<file path=ppt/slides/_rels/slide104.xml.rels><?xml version="1.0" encoding="UTF-8" standalone="yes"?>
<Relationships xmlns="http://schemas.openxmlformats.org/package/2006/relationships"><Relationship Id="rId8" Type="http://schemas.openxmlformats.org/officeDocument/2006/relationships/tags" Target="../tags/tag1116.xml"/><Relationship Id="rId13" Type="http://schemas.openxmlformats.org/officeDocument/2006/relationships/tags" Target="../tags/tag1121.xml"/><Relationship Id="rId3" Type="http://schemas.openxmlformats.org/officeDocument/2006/relationships/tags" Target="../tags/tag1111.xml"/><Relationship Id="rId7" Type="http://schemas.openxmlformats.org/officeDocument/2006/relationships/tags" Target="../tags/tag1115.xml"/><Relationship Id="rId12" Type="http://schemas.openxmlformats.org/officeDocument/2006/relationships/tags" Target="../tags/tag1120.xml"/><Relationship Id="rId2" Type="http://schemas.openxmlformats.org/officeDocument/2006/relationships/tags" Target="../tags/tag1110.xml"/><Relationship Id="rId16" Type="http://schemas.openxmlformats.org/officeDocument/2006/relationships/image" Target="../media/image48.jpeg"/><Relationship Id="rId1" Type="http://schemas.openxmlformats.org/officeDocument/2006/relationships/tags" Target="../tags/tag1109.xml"/><Relationship Id="rId6" Type="http://schemas.openxmlformats.org/officeDocument/2006/relationships/tags" Target="../tags/tag1114.xml"/><Relationship Id="rId11" Type="http://schemas.openxmlformats.org/officeDocument/2006/relationships/tags" Target="../tags/tag1119.xml"/><Relationship Id="rId5" Type="http://schemas.openxmlformats.org/officeDocument/2006/relationships/tags" Target="../tags/tag1113.xml"/><Relationship Id="rId15" Type="http://schemas.openxmlformats.org/officeDocument/2006/relationships/slideLayout" Target="../slideLayouts/slideLayout700.xml"/><Relationship Id="rId10" Type="http://schemas.openxmlformats.org/officeDocument/2006/relationships/tags" Target="../tags/tag1118.xml"/><Relationship Id="rId4" Type="http://schemas.openxmlformats.org/officeDocument/2006/relationships/tags" Target="../tags/tag1112.xml"/><Relationship Id="rId9" Type="http://schemas.openxmlformats.org/officeDocument/2006/relationships/tags" Target="../tags/tag1117.xml"/><Relationship Id="rId14" Type="http://schemas.openxmlformats.org/officeDocument/2006/relationships/tags" Target="../tags/tag1122.xml"/></Relationships>
</file>

<file path=ppt/slides/_rels/slide105.xml.rels><?xml version="1.0" encoding="UTF-8" standalone="yes"?>
<Relationships xmlns="http://schemas.openxmlformats.org/package/2006/relationships"><Relationship Id="rId8" Type="http://schemas.openxmlformats.org/officeDocument/2006/relationships/tags" Target="../tags/tag1130.xml"/><Relationship Id="rId13" Type="http://schemas.openxmlformats.org/officeDocument/2006/relationships/tags" Target="../tags/tag1135.xml"/><Relationship Id="rId18" Type="http://schemas.openxmlformats.org/officeDocument/2006/relationships/tags" Target="../tags/tag1140.xml"/><Relationship Id="rId3" Type="http://schemas.openxmlformats.org/officeDocument/2006/relationships/tags" Target="../tags/tag1125.xml"/><Relationship Id="rId21" Type="http://schemas.openxmlformats.org/officeDocument/2006/relationships/image" Target="../media/image43.jpeg"/><Relationship Id="rId7" Type="http://schemas.openxmlformats.org/officeDocument/2006/relationships/tags" Target="../tags/tag1129.xml"/><Relationship Id="rId12" Type="http://schemas.openxmlformats.org/officeDocument/2006/relationships/tags" Target="../tags/tag1134.xml"/><Relationship Id="rId17" Type="http://schemas.openxmlformats.org/officeDocument/2006/relationships/tags" Target="../tags/tag1139.xml"/><Relationship Id="rId2" Type="http://schemas.openxmlformats.org/officeDocument/2006/relationships/tags" Target="../tags/tag1124.xml"/><Relationship Id="rId16" Type="http://schemas.openxmlformats.org/officeDocument/2006/relationships/tags" Target="../tags/tag1138.xml"/><Relationship Id="rId20" Type="http://schemas.openxmlformats.org/officeDocument/2006/relationships/slideLayout" Target="../slideLayouts/slideLayout700.xml"/><Relationship Id="rId1" Type="http://schemas.openxmlformats.org/officeDocument/2006/relationships/tags" Target="../tags/tag1123.xml"/><Relationship Id="rId6" Type="http://schemas.openxmlformats.org/officeDocument/2006/relationships/tags" Target="../tags/tag1128.xml"/><Relationship Id="rId11" Type="http://schemas.openxmlformats.org/officeDocument/2006/relationships/tags" Target="../tags/tag1133.xml"/><Relationship Id="rId5" Type="http://schemas.openxmlformats.org/officeDocument/2006/relationships/tags" Target="../tags/tag1127.xml"/><Relationship Id="rId15" Type="http://schemas.openxmlformats.org/officeDocument/2006/relationships/tags" Target="../tags/tag1137.xml"/><Relationship Id="rId10" Type="http://schemas.openxmlformats.org/officeDocument/2006/relationships/tags" Target="../tags/tag1132.xml"/><Relationship Id="rId19" Type="http://schemas.openxmlformats.org/officeDocument/2006/relationships/tags" Target="../tags/tag1141.xml"/><Relationship Id="rId4" Type="http://schemas.openxmlformats.org/officeDocument/2006/relationships/tags" Target="../tags/tag1126.xml"/><Relationship Id="rId9" Type="http://schemas.openxmlformats.org/officeDocument/2006/relationships/tags" Target="../tags/tag1131.xml"/><Relationship Id="rId14" Type="http://schemas.openxmlformats.org/officeDocument/2006/relationships/tags" Target="../tags/tag1136.xml"/></Relationships>
</file>

<file path=ppt/slides/_rels/slide106.xml.rels><?xml version="1.0" encoding="UTF-8" standalone="yes"?>
<Relationships xmlns="http://schemas.openxmlformats.org/package/2006/relationships"><Relationship Id="rId8" Type="http://schemas.openxmlformats.org/officeDocument/2006/relationships/tags" Target="../tags/tag1149.xml"/><Relationship Id="rId13" Type="http://schemas.openxmlformats.org/officeDocument/2006/relationships/tags" Target="../tags/tag1154.xml"/><Relationship Id="rId18" Type="http://schemas.openxmlformats.org/officeDocument/2006/relationships/image" Target="../media/image13.jpeg"/><Relationship Id="rId3" Type="http://schemas.openxmlformats.org/officeDocument/2006/relationships/tags" Target="../tags/tag1144.xml"/><Relationship Id="rId7" Type="http://schemas.openxmlformats.org/officeDocument/2006/relationships/tags" Target="../tags/tag1148.xml"/><Relationship Id="rId12" Type="http://schemas.openxmlformats.org/officeDocument/2006/relationships/tags" Target="../tags/tag1153.xml"/><Relationship Id="rId17" Type="http://schemas.openxmlformats.org/officeDocument/2006/relationships/slideLayout" Target="../slideLayouts/slideLayout700.xml"/><Relationship Id="rId2" Type="http://schemas.openxmlformats.org/officeDocument/2006/relationships/tags" Target="../tags/tag1143.xml"/><Relationship Id="rId16" Type="http://schemas.openxmlformats.org/officeDocument/2006/relationships/tags" Target="../tags/tag1157.xml"/><Relationship Id="rId1" Type="http://schemas.openxmlformats.org/officeDocument/2006/relationships/tags" Target="../tags/tag1142.xml"/><Relationship Id="rId6" Type="http://schemas.openxmlformats.org/officeDocument/2006/relationships/tags" Target="../tags/tag1147.xml"/><Relationship Id="rId11" Type="http://schemas.openxmlformats.org/officeDocument/2006/relationships/tags" Target="../tags/tag1152.xml"/><Relationship Id="rId5" Type="http://schemas.openxmlformats.org/officeDocument/2006/relationships/tags" Target="../tags/tag1146.xml"/><Relationship Id="rId15" Type="http://schemas.openxmlformats.org/officeDocument/2006/relationships/tags" Target="../tags/tag1156.xml"/><Relationship Id="rId10" Type="http://schemas.openxmlformats.org/officeDocument/2006/relationships/tags" Target="../tags/tag1151.xml"/><Relationship Id="rId4" Type="http://schemas.openxmlformats.org/officeDocument/2006/relationships/tags" Target="../tags/tag1145.xml"/><Relationship Id="rId9" Type="http://schemas.openxmlformats.org/officeDocument/2006/relationships/tags" Target="../tags/tag1150.xml"/><Relationship Id="rId14" Type="http://schemas.openxmlformats.org/officeDocument/2006/relationships/tags" Target="../tags/tag1155.xml"/></Relationships>
</file>

<file path=ppt/slides/_rels/slide107.xml.rels><?xml version="1.0" encoding="UTF-8" standalone="yes"?>
<Relationships xmlns="http://schemas.openxmlformats.org/package/2006/relationships"><Relationship Id="rId8" Type="http://schemas.openxmlformats.org/officeDocument/2006/relationships/tags" Target="../tags/tag1165.xml"/><Relationship Id="rId13" Type="http://schemas.openxmlformats.org/officeDocument/2006/relationships/tags" Target="../tags/tag1170.xml"/><Relationship Id="rId18" Type="http://schemas.openxmlformats.org/officeDocument/2006/relationships/tags" Target="../tags/tag1175.xml"/><Relationship Id="rId3" Type="http://schemas.openxmlformats.org/officeDocument/2006/relationships/tags" Target="../tags/tag1160.xml"/><Relationship Id="rId7" Type="http://schemas.openxmlformats.org/officeDocument/2006/relationships/tags" Target="../tags/tag1164.xml"/><Relationship Id="rId12" Type="http://schemas.openxmlformats.org/officeDocument/2006/relationships/tags" Target="../tags/tag1169.xml"/><Relationship Id="rId17" Type="http://schemas.openxmlformats.org/officeDocument/2006/relationships/tags" Target="../tags/tag1174.xml"/><Relationship Id="rId2" Type="http://schemas.openxmlformats.org/officeDocument/2006/relationships/tags" Target="../tags/tag1159.xml"/><Relationship Id="rId16" Type="http://schemas.openxmlformats.org/officeDocument/2006/relationships/tags" Target="../tags/tag1173.xml"/><Relationship Id="rId20" Type="http://schemas.openxmlformats.org/officeDocument/2006/relationships/image" Target="../media/image49.jpeg"/><Relationship Id="rId1" Type="http://schemas.openxmlformats.org/officeDocument/2006/relationships/tags" Target="../tags/tag1158.xml"/><Relationship Id="rId6" Type="http://schemas.openxmlformats.org/officeDocument/2006/relationships/tags" Target="../tags/tag1163.xml"/><Relationship Id="rId11" Type="http://schemas.openxmlformats.org/officeDocument/2006/relationships/tags" Target="../tags/tag1168.xml"/><Relationship Id="rId5" Type="http://schemas.openxmlformats.org/officeDocument/2006/relationships/tags" Target="../tags/tag1162.xml"/><Relationship Id="rId15" Type="http://schemas.openxmlformats.org/officeDocument/2006/relationships/tags" Target="../tags/tag1172.xml"/><Relationship Id="rId10" Type="http://schemas.openxmlformats.org/officeDocument/2006/relationships/tags" Target="../tags/tag1167.xml"/><Relationship Id="rId19" Type="http://schemas.openxmlformats.org/officeDocument/2006/relationships/slideLayout" Target="../slideLayouts/slideLayout700.xml"/><Relationship Id="rId4" Type="http://schemas.openxmlformats.org/officeDocument/2006/relationships/tags" Target="../tags/tag1161.xml"/><Relationship Id="rId9" Type="http://schemas.openxmlformats.org/officeDocument/2006/relationships/tags" Target="../tags/tag1166.xml"/><Relationship Id="rId14" Type="http://schemas.openxmlformats.org/officeDocument/2006/relationships/tags" Target="../tags/tag1171.xml"/></Relationships>
</file>

<file path=ppt/slides/_rels/slide108.xml.rels><?xml version="1.0" encoding="UTF-8" standalone="yes"?>
<Relationships xmlns="http://schemas.openxmlformats.org/package/2006/relationships"><Relationship Id="rId8" Type="http://schemas.openxmlformats.org/officeDocument/2006/relationships/tags" Target="../tags/tag1183.xml"/><Relationship Id="rId3" Type="http://schemas.openxmlformats.org/officeDocument/2006/relationships/tags" Target="../tags/tag1178.xml"/><Relationship Id="rId7" Type="http://schemas.openxmlformats.org/officeDocument/2006/relationships/tags" Target="../tags/tag1182.xml"/><Relationship Id="rId2" Type="http://schemas.openxmlformats.org/officeDocument/2006/relationships/tags" Target="../tags/tag1177.xml"/><Relationship Id="rId1" Type="http://schemas.openxmlformats.org/officeDocument/2006/relationships/tags" Target="../tags/tag1176.xml"/><Relationship Id="rId6" Type="http://schemas.openxmlformats.org/officeDocument/2006/relationships/tags" Target="../tags/tag1181.xml"/><Relationship Id="rId11" Type="http://schemas.openxmlformats.org/officeDocument/2006/relationships/image" Target="../media/image50.jpeg"/><Relationship Id="rId5" Type="http://schemas.openxmlformats.org/officeDocument/2006/relationships/tags" Target="../tags/tag1180.xml"/><Relationship Id="rId10" Type="http://schemas.openxmlformats.org/officeDocument/2006/relationships/slideLayout" Target="../slideLayouts/slideLayout700.xml"/><Relationship Id="rId4" Type="http://schemas.openxmlformats.org/officeDocument/2006/relationships/tags" Target="../tags/tag1179.xml"/><Relationship Id="rId9" Type="http://schemas.openxmlformats.org/officeDocument/2006/relationships/tags" Target="../tags/tag1184.xml"/></Relationships>
</file>

<file path=ppt/slides/_rels/slide109.xml.rels><?xml version="1.0" encoding="UTF-8" standalone="yes"?>
<Relationships xmlns="http://schemas.openxmlformats.org/package/2006/relationships"><Relationship Id="rId8" Type="http://schemas.openxmlformats.org/officeDocument/2006/relationships/tags" Target="../tags/tag1192.xml"/><Relationship Id="rId13" Type="http://schemas.openxmlformats.org/officeDocument/2006/relationships/tags" Target="../tags/tag1197.xml"/><Relationship Id="rId18" Type="http://schemas.openxmlformats.org/officeDocument/2006/relationships/tags" Target="../tags/tag1202.xml"/><Relationship Id="rId3" Type="http://schemas.openxmlformats.org/officeDocument/2006/relationships/tags" Target="../tags/tag1187.xml"/><Relationship Id="rId21" Type="http://schemas.openxmlformats.org/officeDocument/2006/relationships/tags" Target="../tags/tag1205.xml"/><Relationship Id="rId7" Type="http://schemas.openxmlformats.org/officeDocument/2006/relationships/tags" Target="../tags/tag1191.xml"/><Relationship Id="rId12" Type="http://schemas.openxmlformats.org/officeDocument/2006/relationships/tags" Target="../tags/tag1196.xml"/><Relationship Id="rId17" Type="http://schemas.openxmlformats.org/officeDocument/2006/relationships/tags" Target="../tags/tag1201.xml"/><Relationship Id="rId2" Type="http://schemas.openxmlformats.org/officeDocument/2006/relationships/tags" Target="../tags/tag1186.xml"/><Relationship Id="rId16" Type="http://schemas.openxmlformats.org/officeDocument/2006/relationships/tags" Target="../tags/tag1200.xml"/><Relationship Id="rId20" Type="http://schemas.openxmlformats.org/officeDocument/2006/relationships/tags" Target="../tags/tag1204.xml"/><Relationship Id="rId1" Type="http://schemas.openxmlformats.org/officeDocument/2006/relationships/tags" Target="../tags/tag1185.xml"/><Relationship Id="rId6" Type="http://schemas.openxmlformats.org/officeDocument/2006/relationships/tags" Target="../tags/tag1190.xml"/><Relationship Id="rId11" Type="http://schemas.openxmlformats.org/officeDocument/2006/relationships/tags" Target="../tags/tag1195.xml"/><Relationship Id="rId24" Type="http://schemas.openxmlformats.org/officeDocument/2006/relationships/slideLayout" Target="../slideLayouts/slideLayout700.xml"/><Relationship Id="rId5" Type="http://schemas.openxmlformats.org/officeDocument/2006/relationships/tags" Target="../tags/tag1189.xml"/><Relationship Id="rId15" Type="http://schemas.openxmlformats.org/officeDocument/2006/relationships/tags" Target="../tags/tag1199.xml"/><Relationship Id="rId23" Type="http://schemas.openxmlformats.org/officeDocument/2006/relationships/tags" Target="../tags/tag1207.xml"/><Relationship Id="rId10" Type="http://schemas.openxmlformats.org/officeDocument/2006/relationships/tags" Target="../tags/tag1194.xml"/><Relationship Id="rId19" Type="http://schemas.openxmlformats.org/officeDocument/2006/relationships/tags" Target="../tags/tag1203.xml"/><Relationship Id="rId4" Type="http://schemas.openxmlformats.org/officeDocument/2006/relationships/tags" Target="../tags/tag1188.xml"/><Relationship Id="rId9" Type="http://schemas.openxmlformats.org/officeDocument/2006/relationships/tags" Target="../tags/tag1193.xml"/><Relationship Id="rId14" Type="http://schemas.openxmlformats.org/officeDocument/2006/relationships/tags" Target="../tags/tag1198.xml"/><Relationship Id="rId22" Type="http://schemas.openxmlformats.org/officeDocument/2006/relationships/tags" Target="../tags/tag1206.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12.xml"/><Relationship Id="rId2" Type="http://schemas.openxmlformats.org/officeDocument/2006/relationships/tags" Target="../tags/tag39.xml"/><Relationship Id="rId1" Type="http://schemas.openxmlformats.org/officeDocument/2006/relationships/tags" Target="../tags/tag38.xml"/><Relationship Id="rId5" Type="http://schemas.openxmlformats.org/officeDocument/2006/relationships/image" Target="../media/image7.GIF"/><Relationship Id="rId4" Type="http://schemas.openxmlformats.org/officeDocument/2006/relationships/image" Target="../media/image6.jpeg"/></Relationships>
</file>

<file path=ppt/slides/_rels/slide110.xml.rels><?xml version="1.0" encoding="UTF-8" standalone="yes"?>
<Relationships xmlns="http://schemas.openxmlformats.org/package/2006/relationships"><Relationship Id="rId3" Type="http://schemas.openxmlformats.org/officeDocument/2006/relationships/tags" Target="../tags/tag1210.xml"/><Relationship Id="rId2" Type="http://schemas.openxmlformats.org/officeDocument/2006/relationships/tags" Target="../tags/tag1209.xml"/><Relationship Id="rId1" Type="http://schemas.openxmlformats.org/officeDocument/2006/relationships/tags" Target="../tags/tag1208.xml"/><Relationship Id="rId5" Type="http://schemas.openxmlformats.org/officeDocument/2006/relationships/slideLayout" Target="../slideLayouts/slideLayout695.xml"/><Relationship Id="rId4" Type="http://schemas.openxmlformats.org/officeDocument/2006/relationships/tags" Target="../tags/tag1211.xml"/></Relationships>
</file>

<file path=ppt/slides/_rels/slide111.xml.rels><?xml version="1.0" encoding="UTF-8" standalone="yes"?>
<Relationships xmlns="http://schemas.openxmlformats.org/package/2006/relationships"><Relationship Id="rId3" Type="http://schemas.openxmlformats.org/officeDocument/2006/relationships/tags" Target="../tags/tag1214.xml"/><Relationship Id="rId2" Type="http://schemas.openxmlformats.org/officeDocument/2006/relationships/tags" Target="../tags/tag1213.xml"/><Relationship Id="rId1" Type="http://schemas.openxmlformats.org/officeDocument/2006/relationships/tags" Target="../tags/tag1212.xml"/><Relationship Id="rId4" Type="http://schemas.openxmlformats.org/officeDocument/2006/relationships/slideLayout" Target="../slideLayouts/slideLayout695.xml"/></Relationships>
</file>

<file path=ppt/slides/_rels/slide112.xml.rels><?xml version="1.0" encoding="UTF-8" standalone="yes"?>
<Relationships xmlns="http://schemas.openxmlformats.org/package/2006/relationships"><Relationship Id="rId8" Type="http://schemas.openxmlformats.org/officeDocument/2006/relationships/tags" Target="../tags/tag1222.xml"/><Relationship Id="rId13" Type="http://schemas.openxmlformats.org/officeDocument/2006/relationships/tags" Target="../tags/tag1227.xml"/><Relationship Id="rId18" Type="http://schemas.openxmlformats.org/officeDocument/2006/relationships/tags" Target="../tags/tag1232.xml"/><Relationship Id="rId26" Type="http://schemas.openxmlformats.org/officeDocument/2006/relationships/tags" Target="../tags/tag1240.xml"/><Relationship Id="rId3" Type="http://schemas.openxmlformats.org/officeDocument/2006/relationships/tags" Target="../tags/tag1217.xml"/><Relationship Id="rId21" Type="http://schemas.openxmlformats.org/officeDocument/2006/relationships/tags" Target="../tags/tag1235.xml"/><Relationship Id="rId7" Type="http://schemas.openxmlformats.org/officeDocument/2006/relationships/tags" Target="../tags/tag1221.xml"/><Relationship Id="rId12" Type="http://schemas.openxmlformats.org/officeDocument/2006/relationships/tags" Target="../tags/tag1226.xml"/><Relationship Id="rId17" Type="http://schemas.openxmlformats.org/officeDocument/2006/relationships/tags" Target="../tags/tag1231.xml"/><Relationship Id="rId25" Type="http://schemas.openxmlformats.org/officeDocument/2006/relationships/tags" Target="../tags/tag1239.xml"/><Relationship Id="rId2" Type="http://schemas.openxmlformats.org/officeDocument/2006/relationships/tags" Target="../tags/tag1216.xml"/><Relationship Id="rId16" Type="http://schemas.openxmlformats.org/officeDocument/2006/relationships/tags" Target="../tags/tag1230.xml"/><Relationship Id="rId20" Type="http://schemas.openxmlformats.org/officeDocument/2006/relationships/tags" Target="../tags/tag1234.xml"/><Relationship Id="rId29" Type="http://schemas.openxmlformats.org/officeDocument/2006/relationships/tags" Target="../tags/tag1243.xml"/><Relationship Id="rId1" Type="http://schemas.openxmlformats.org/officeDocument/2006/relationships/tags" Target="../tags/tag1215.xml"/><Relationship Id="rId6" Type="http://schemas.openxmlformats.org/officeDocument/2006/relationships/tags" Target="../tags/tag1220.xml"/><Relationship Id="rId11" Type="http://schemas.openxmlformats.org/officeDocument/2006/relationships/tags" Target="../tags/tag1225.xml"/><Relationship Id="rId24" Type="http://schemas.openxmlformats.org/officeDocument/2006/relationships/tags" Target="../tags/tag1238.xml"/><Relationship Id="rId5" Type="http://schemas.openxmlformats.org/officeDocument/2006/relationships/tags" Target="../tags/tag1219.xml"/><Relationship Id="rId15" Type="http://schemas.openxmlformats.org/officeDocument/2006/relationships/tags" Target="../tags/tag1229.xml"/><Relationship Id="rId23" Type="http://schemas.openxmlformats.org/officeDocument/2006/relationships/tags" Target="../tags/tag1237.xml"/><Relationship Id="rId28" Type="http://schemas.openxmlformats.org/officeDocument/2006/relationships/tags" Target="../tags/tag1242.xml"/><Relationship Id="rId10" Type="http://schemas.openxmlformats.org/officeDocument/2006/relationships/tags" Target="../tags/tag1224.xml"/><Relationship Id="rId19" Type="http://schemas.openxmlformats.org/officeDocument/2006/relationships/tags" Target="../tags/tag1233.xml"/><Relationship Id="rId4" Type="http://schemas.openxmlformats.org/officeDocument/2006/relationships/tags" Target="../tags/tag1218.xml"/><Relationship Id="rId9" Type="http://schemas.openxmlformats.org/officeDocument/2006/relationships/tags" Target="../tags/tag1223.xml"/><Relationship Id="rId14" Type="http://schemas.openxmlformats.org/officeDocument/2006/relationships/tags" Target="../tags/tag1228.xml"/><Relationship Id="rId22" Type="http://schemas.openxmlformats.org/officeDocument/2006/relationships/tags" Target="../tags/tag1236.xml"/><Relationship Id="rId27" Type="http://schemas.openxmlformats.org/officeDocument/2006/relationships/tags" Target="../tags/tag1241.xml"/><Relationship Id="rId30" Type="http://schemas.openxmlformats.org/officeDocument/2006/relationships/slideLayout" Target="../slideLayouts/slideLayout695.xml"/></Relationships>
</file>

<file path=ppt/slides/_rels/slide113.xml.rels><?xml version="1.0" encoding="UTF-8" standalone="yes"?>
<Relationships xmlns="http://schemas.openxmlformats.org/package/2006/relationships"><Relationship Id="rId8" Type="http://schemas.openxmlformats.org/officeDocument/2006/relationships/tags" Target="../tags/tag1251.xml"/><Relationship Id="rId3" Type="http://schemas.openxmlformats.org/officeDocument/2006/relationships/tags" Target="../tags/tag1246.xml"/><Relationship Id="rId7" Type="http://schemas.openxmlformats.org/officeDocument/2006/relationships/tags" Target="../tags/tag1250.xml"/><Relationship Id="rId12" Type="http://schemas.openxmlformats.org/officeDocument/2006/relationships/image" Target="../media/image51.jpeg"/><Relationship Id="rId2" Type="http://schemas.openxmlformats.org/officeDocument/2006/relationships/tags" Target="../tags/tag1245.xml"/><Relationship Id="rId1" Type="http://schemas.openxmlformats.org/officeDocument/2006/relationships/tags" Target="../tags/tag1244.xml"/><Relationship Id="rId6" Type="http://schemas.openxmlformats.org/officeDocument/2006/relationships/tags" Target="../tags/tag1249.xml"/><Relationship Id="rId11" Type="http://schemas.openxmlformats.org/officeDocument/2006/relationships/slideLayout" Target="../slideLayouts/slideLayout695.xml"/><Relationship Id="rId5" Type="http://schemas.openxmlformats.org/officeDocument/2006/relationships/tags" Target="../tags/tag1248.xml"/><Relationship Id="rId10" Type="http://schemas.openxmlformats.org/officeDocument/2006/relationships/tags" Target="../tags/tag1253.xml"/><Relationship Id="rId4" Type="http://schemas.openxmlformats.org/officeDocument/2006/relationships/tags" Target="../tags/tag1247.xml"/><Relationship Id="rId9" Type="http://schemas.openxmlformats.org/officeDocument/2006/relationships/tags" Target="../tags/tag1252.xml"/></Relationships>
</file>

<file path=ppt/slides/_rels/slide114.xml.rels><?xml version="1.0" encoding="UTF-8" standalone="yes"?>
<Relationships xmlns="http://schemas.openxmlformats.org/package/2006/relationships"><Relationship Id="rId8" Type="http://schemas.openxmlformats.org/officeDocument/2006/relationships/tags" Target="../tags/tag1261.xml"/><Relationship Id="rId13" Type="http://schemas.openxmlformats.org/officeDocument/2006/relationships/tags" Target="../tags/tag1266.xml"/><Relationship Id="rId18" Type="http://schemas.openxmlformats.org/officeDocument/2006/relationships/tags" Target="../tags/tag1271.xml"/><Relationship Id="rId3" Type="http://schemas.openxmlformats.org/officeDocument/2006/relationships/tags" Target="../tags/tag1256.xml"/><Relationship Id="rId21" Type="http://schemas.openxmlformats.org/officeDocument/2006/relationships/tags" Target="../tags/tag1274.xml"/><Relationship Id="rId7" Type="http://schemas.openxmlformats.org/officeDocument/2006/relationships/tags" Target="../tags/tag1260.xml"/><Relationship Id="rId12" Type="http://schemas.openxmlformats.org/officeDocument/2006/relationships/tags" Target="../tags/tag1265.xml"/><Relationship Id="rId17" Type="http://schemas.openxmlformats.org/officeDocument/2006/relationships/tags" Target="../tags/tag1270.xml"/><Relationship Id="rId2" Type="http://schemas.openxmlformats.org/officeDocument/2006/relationships/tags" Target="../tags/tag1255.xml"/><Relationship Id="rId16" Type="http://schemas.openxmlformats.org/officeDocument/2006/relationships/tags" Target="../tags/tag1269.xml"/><Relationship Id="rId20" Type="http://schemas.openxmlformats.org/officeDocument/2006/relationships/tags" Target="../tags/tag1273.xml"/><Relationship Id="rId1" Type="http://schemas.openxmlformats.org/officeDocument/2006/relationships/tags" Target="../tags/tag1254.xml"/><Relationship Id="rId6" Type="http://schemas.openxmlformats.org/officeDocument/2006/relationships/tags" Target="../tags/tag1259.xml"/><Relationship Id="rId11" Type="http://schemas.openxmlformats.org/officeDocument/2006/relationships/tags" Target="../tags/tag1264.xml"/><Relationship Id="rId5" Type="http://schemas.openxmlformats.org/officeDocument/2006/relationships/tags" Target="../tags/tag1258.xml"/><Relationship Id="rId15" Type="http://schemas.openxmlformats.org/officeDocument/2006/relationships/tags" Target="../tags/tag1268.xml"/><Relationship Id="rId10" Type="http://schemas.openxmlformats.org/officeDocument/2006/relationships/tags" Target="../tags/tag1263.xml"/><Relationship Id="rId19" Type="http://schemas.openxmlformats.org/officeDocument/2006/relationships/tags" Target="../tags/tag1272.xml"/><Relationship Id="rId4" Type="http://schemas.openxmlformats.org/officeDocument/2006/relationships/tags" Target="../tags/tag1257.xml"/><Relationship Id="rId9" Type="http://schemas.openxmlformats.org/officeDocument/2006/relationships/tags" Target="../tags/tag1262.xml"/><Relationship Id="rId14" Type="http://schemas.openxmlformats.org/officeDocument/2006/relationships/tags" Target="../tags/tag1267.xml"/><Relationship Id="rId22" Type="http://schemas.openxmlformats.org/officeDocument/2006/relationships/slideLayout" Target="../slideLayouts/slideLayout695.xml"/></Relationships>
</file>

<file path=ppt/slides/_rels/slide115.xml.rels><?xml version="1.0" encoding="UTF-8" standalone="yes"?>
<Relationships xmlns="http://schemas.openxmlformats.org/package/2006/relationships"><Relationship Id="rId8" Type="http://schemas.openxmlformats.org/officeDocument/2006/relationships/tags" Target="../tags/tag1282.xml"/><Relationship Id="rId13" Type="http://schemas.openxmlformats.org/officeDocument/2006/relationships/tags" Target="../tags/tag1287.xml"/><Relationship Id="rId18" Type="http://schemas.openxmlformats.org/officeDocument/2006/relationships/tags" Target="../tags/tag1292.xml"/><Relationship Id="rId3" Type="http://schemas.openxmlformats.org/officeDocument/2006/relationships/tags" Target="../tags/tag1277.xml"/><Relationship Id="rId7" Type="http://schemas.openxmlformats.org/officeDocument/2006/relationships/tags" Target="../tags/tag1281.xml"/><Relationship Id="rId12" Type="http://schemas.openxmlformats.org/officeDocument/2006/relationships/tags" Target="../tags/tag1286.xml"/><Relationship Id="rId17" Type="http://schemas.openxmlformats.org/officeDocument/2006/relationships/tags" Target="../tags/tag1291.xml"/><Relationship Id="rId2" Type="http://schemas.openxmlformats.org/officeDocument/2006/relationships/tags" Target="../tags/tag1276.xml"/><Relationship Id="rId16" Type="http://schemas.openxmlformats.org/officeDocument/2006/relationships/tags" Target="../tags/tag1290.xml"/><Relationship Id="rId20" Type="http://schemas.openxmlformats.org/officeDocument/2006/relationships/slideLayout" Target="../slideLayouts/slideLayout695.xml"/><Relationship Id="rId1" Type="http://schemas.openxmlformats.org/officeDocument/2006/relationships/tags" Target="../tags/tag1275.xml"/><Relationship Id="rId6" Type="http://schemas.openxmlformats.org/officeDocument/2006/relationships/tags" Target="../tags/tag1280.xml"/><Relationship Id="rId11" Type="http://schemas.openxmlformats.org/officeDocument/2006/relationships/tags" Target="../tags/tag1285.xml"/><Relationship Id="rId5" Type="http://schemas.openxmlformats.org/officeDocument/2006/relationships/tags" Target="../tags/tag1279.xml"/><Relationship Id="rId15" Type="http://schemas.openxmlformats.org/officeDocument/2006/relationships/tags" Target="../tags/tag1289.xml"/><Relationship Id="rId10" Type="http://schemas.openxmlformats.org/officeDocument/2006/relationships/tags" Target="../tags/tag1284.xml"/><Relationship Id="rId19" Type="http://schemas.openxmlformats.org/officeDocument/2006/relationships/tags" Target="../tags/tag1293.xml"/><Relationship Id="rId4" Type="http://schemas.openxmlformats.org/officeDocument/2006/relationships/tags" Target="../tags/tag1278.xml"/><Relationship Id="rId9" Type="http://schemas.openxmlformats.org/officeDocument/2006/relationships/tags" Target="../tags/tag1283.xml"/><Relationship Id="rId14" Type="http://schemas.openxmlformats.org/officeDocument/2006/relationships/tags" Target="../tags/tag1288.xml"/></Relationships>
</file>

<file path=ppt/slides/_rels/slide116.xml.rels><?xml version="1.0" encoding="UTF-8" standalone="yes"?>
<Relationships xmlns="http://schemas.openxmlformats.org/package/2006/relationships"><Relationship Id="rId8" Type="http://schemas.openxmlformats.org/officeDocument/2006/relationships/tags" Target="../tags/tag1301.xml"/><Relationship Id="rId13" Type="http://schemas.openxmlformats.org/officeDocument/2006/relationships/tags" Target="../tags/tag1306.xml"/><Relationship Id="rId18" Type="http://schemas.openxmlformats.org/officeDocument/2006/relationships/slideLayout" Target="../slideLayouts/slideLayout695.xml"/><Relationship Id="rId3" Type="http://schemas.openxmlformats.org/officeDocument/2006/relationships/tags" Target="../tags/tag1296.xml"/><Relationship Id="rId7" Type="http://schemas.openxmlformats.org/officeDocument/2006/relationships/tags" Target="../tags/tag1300.xml"/><Relationship Id="rId12" Type="http://schemas.openxmlformats.org/officeDocument/2006/relationships/tags" Target="../tags/tag1305.xml"/><Relationship Id="rId17" Type="http://schemas.openxmlformats.org/officeDocument/2006/relationships/tags" Target="../tags/tag1310.xml"/><Relationship Id="rId2" Type="http://schemas.openxmlformats.org/officeDocument/2006/relationships/tags" Target="../tags/tag1295.xml"/><Relationship Id="rId16" Type="http://schemas.openxmlformats.org/officeDocument/2006/relationships/tags" Target="../tags/tag1309.xml"/><Relationship Id="rId1" Type="http://schemas.openxmlformats.org/officeDocument/2006/relationships/tags" Target="../tags/tag1294.xml"/><Relationship Id="rId6" Type="http://schemas.openxmlformats.org/officeDocument/2006/relationships/tags" Target="../tags/tag1299.xml"/><Relationship Id="rId11" Type="http://schemas.openxmlformats.org/officeDocument/2006/relationships/tags" Target="../tags/tag1304.xml"/><Relationship Id="rId5" Type="http://schemas.openxmlformats.org/officeDocument/2006/relationships/tags" Target="../tags/tag1298.xml"/><Relationship Id="rId15" Type="http://schemas.openxmlformats.org/officeDocument/2006/relationships/tags" Target="../tags/tag1308.xml"/><Relationship Id="rId10" Type="http://schemas.openxmlformats.org/officeDocument/2006/relationships/tags" Target="../tags/tag1303.xml"/><Relationship Id="rId4" Type="http://schemas.openxmlformats.org/officeDocument/2006/relationships/tags" Target="../tags/tag1297.xml"/><Relationship Id="rId9" Type="http://schemas.openxmlformats.org/officeDocument/2006/relationships/tags" Target="../tags/tag1302.xml"/><Relationship Id="rId14" Type="http://schemas.openxmlformats.org/officeDocument/2006/relationships/tags" Target="../tags/tag1307.xml"/></Relationships>
</file>

<file path=ppt/slides/_rels/slide117.xml.rels><?xml version="1.0" encoding="UTF-8" standalone="yes"?>
<Relationships xmlns="http://schemas.openxmlformats.org/package/2006/relationships"><Relationship Id="rId8" Type="http://schemas.openxmlformats.org/officeDocument/2006/relationships/tags" Target="../tags/tag1318.xml"/><Relationship Id="rId13" Type="http://schemas.openxmlformats.org/officeDocument/2006/relationships/tags" Target="../tags/tag1323.xml"/><Relationship Id="rId3" Type="http://schemas.openxmlformats.org/officeDocument/2006/relationships/tags" Target="../tags/tag1313.xml"/><Relationship Id="rId7" Type="http://schemas.openxmlformats.org/officeDocument/2006/relationships/tags" Target="../tags/tag1317.xml"/><Relationship Id="rId12" Type="http://schemas.openxmlformats.org/officeDocument/2006/relationships/tags" Target="../tags/tag1322.xml"/><Relationship Id="rId17" Type="http://schemas.openxmlformats.org/officeDocument/2006/relationships/slideLayout" Target="../slideLayouts/slideLayout695.xml"/><Relationship Id="rId2" Type="http://schemas.openxmlformats.org/officeDocument/2006/relationships/tags" Target="../tags/tag1312.xml"/><Relationship Id="rId16" Type="http://schemas.openxmlformats.org/officeDocument/2006/relationships/tags" Target="../tags/tag1326.xml"/><Relationship Id="rId1" Type="http://schemas.openxmlformats.org/officeDocument/2006/relationships/tags" Target="../tags/tag1311.xml"/><Relationship Id="rId6" Type="http://schemas.openxmlformats.org/officeDocument/2006/relationships/tags" Target="../tags/tag1316.xml"/><Relationship Id="rId11" Type="http://schemas.openxmlformats.org/officeDocument/2006/relationships/tags" Target="../tags/tag1321.xml"/><Relationship Id="rId5" Type="http://schemas.openxmlformats.org/officeDocument/2006/relationships/tags" Target="../tags/tag1315.xml"/><Relationship Id="rId15" Type="http://schemas.openxmlformats.org/officeDocument/2006/relationships/tags" Target="../tags/tag1325.xml"/><Relationship Id="rId10" Type="http://schemas.openxmlformats.org/officeDocument/2006/relationships/tags" Target="../tags/tag1320.xml"/><Relationship Id="rId4" Type="http://schemas.openxmlformats.org/officeDocument/2006/relationships/tags" Target="../tags/tag1314.xml"/><Relationship Id="rId9" Type="http://schemas.openxmlformats.org/officeDocument/2006/relationships/tags" Target="../tags/tag1319.xml"/><Relationship Id="rId14" Type="http://schemas.openxmlformats.org/officeDocument/2006/relationships/tags" Target="../tags/tag1324.xml"/></Relationships>
</file>

<file path=ppt/slides/_rels/slide118.xml.rels><?xml version="1.0" encoding="UTF-8" standalone="yes"?>
<Relationships xmlns="http://schemas.openxmlformats.org/package/2006/relationships"><Relationship Id="rId8" Type="http://schemas.openxmlformats.org/officeDocument/2006/relationships/image" Target="../media/image52.jpeg"/><Relationship Id="rId3" Type="http://schemas.openxmlformats.org/officeDocument/2006/relationships/tags" Target="../tags/tag1329.xml"/><Relationship Id="rId7" Type="http://schemas.openxmlformats.org/officeDocument/2006/relationships/slideLayout" Target="../slideLayouts/slideLayout695.xml"/><Relationship Id="rId2" Type="http://schemas.openxmlformats.org/officeDocument/2006/relationships/tags" Target="../tags/tag1328.xml"/><Relationship Id="rId1" Type="http://schemas.openxmlformats.org/officeDocument/2006/relationships/tags" Target="../tags/tag1327.xml"/><Relationship Id="rId6" Type="http://schemas.openxmlformats.org/officeDocument/2006/relationships/tags" Target="../tags/tag1332.xml"/><Relationship Id="rId5" Type="http://schemas.openxmlformats.org/officeDocument/2006/relationships/tags" Target="../tags/tag1331.xml"/><Relationship Id="rId4" Type="http://schemas.openxmlformats.org/officeDocument/2006/relationships/tags" Target="../tags/tag1330.xml"/></Relationships>
</file>

<file path=ppt/slides/_rels/slide119.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1334.xml"/><Relationship Id="rId1" Type="http://schemas.openxmlformats.org/officeDocument/2006/relationships/tags" Target="../tags/tag1333.xml"/><Relationship Id="rId6" Type="http://schemas.openxmlformats.org/officeDocument/2006/relationships/image" Target="../media/image55.png"/><Relationship Id="rId5" Type="http://schemas.openxmlformats.org/officeDocument/2006/relationships/image" Target="../media/image54.png"/><Relationship Id="rId4" Type="http://schemas.openxmlformats.org/officeDocument/2006/relationships/image" Target="../media/image53.jpeg"/></Relationships>
</file>

<file path=ppt/slides/_rels/slide12.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6" Type="http://schemas.openxmlformats.org/officeDocument/2006/relationships/image" Target="../media/image11.GIF"/><Relationship Id="rId5" Type="http://schemas.openxmlformats.org/officeDocument/2006/relationships/image" Target="../media/image8.jpeg"/><Relationship Id="rId4" Type="http://schemas.openxmlformats.org/officeDocument/2006/relationships/slideLayout" Target="../slideLayouts/slideLayout123.xml"/></Relationships>
</file>

<file path=ppt/slides/_rels/slide120.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1336.xml"/><Relationship Id="rId1" Type="http://schemas.openxmlformats.org/officeDocument/2006/relationships/tags" Target="../tags/tag1335.xml"/><Relationship Id="rId5" Type="http://schemas.openxmlformats.org/officeDocument/2006/relationships/image" Target="../media/image56.png"/><Relationship Id="rId4" Type="http://schemas.openxmlformats.org/officeDocument/2006/relationships/image" Target="../media/image12.jpeg"/></Relationships>
</file>

<file path=ppt/slides/_rels/slide121.xml.rels><?xml version="1.0" encoding="UTF-8" standalone="yes"?>
<Relationships xmlns="http://schemas.openxmlformats.org/package/2006/relationships"><Relationship Id="rId8" Type="http://schemas.openxmlformats.org/officeDocument/2006/relationships/tags" Target="../tags/tag1344.xml"/><Relationship Id="rId13" Type="http://schemas.openxmlformats.org/officeDocument/2006/relationships/tags" Target="../tags/tag1349.xml"/><Relationship Id="rId18" Type="http://schemas.openxmlformats.org/officeDocument/2006/relationships/slideLayout" Target="../slideLayouts/slideLayout695.xml"/><Relationship Id="rId3" Type="http://schemas.openxmlformats.org/officeDocument/2006/relationships/tags" Target="../tags/tag1339.xml"/><Relationship Id="rId7" Type="http://schemas.openxmlformats.org/officeDocument/2006/relationships/tags" Target="../tags/tag1343.xml"/><Relationship Id="rId12" Type="http://schemas.openxmlformats.org/officeDocument/2006/relationships/tags" Target="../tags/tag1348.xml"/><Relationship Id="rId17" Type="http://schemas.openxmlformats.org/officeDocument/2006/relationships/tags" Target="../tags/tag1353.xml"/><Relationship Id="rId2" Type="http://schemas.openxmlformats.org/officeDocument/2006/relationships/tags" Target="../tags/tag1338.xml"/><Relationship Id="rId16" Type="http://schemas.openxmlformats.org/officeDocument/2006/relationships/tags" Target="../tags/tag1352.xml"/><Relationship Id="rId1" Type="http://schemas.openxmlformats.org/officeDocument/2006/relationships/tags" Target="../tags/tag1337.xml"/><Relationship Id="rId6" Type="http://schemas.openxmlformats.org/officeDocument/2006/relationships/tags" Target="../tags/tag1342.xml"/><Relationship Id="rId11" Type="http://schemas.openxmlformats.org/officeDocument/2006/relationships/tags" Target="../tags/tag1347.xml"/><Relationship Id="rId5" Type="http://schemas.openxmlformats.org/officeDocument/2006/relationships/tags" Target="../tags/tag1341.xml"/><Relationship Id="rId15" Type="http://schemas.openxmlformats.org/officeDocument/2006/relationships/tags" Target="../tags/tag1351.xml"/><Relationship Id="rId10" Type="http://schemas.openxmlformats.org/officeDocument/2006/relationships/tags" Target="../tags/tag1346.xml"/><Relationship Id="rId4" Type="http://schemas.openxmlformats.org/officeDocument/2006/relationships/tags" Target="../tags/tag1340.xml"/><Relationship Id="rId9" Type="http://schemas.openxmlformats.org/officeDocument/2006/relationships/tags" Target="../tags/tag1345.xml"/><Relationship Id="rId14" Type="http://schemas.openxmlformats.org/officeDocument/2006/relationships/tags" Target="../tags/tag1350.xml"/></Relationships>
</file>

<file path=ppt/slides/_rels/slide122.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1355.xml"/><Relationship Id="rId1" Type="http://schemas.openxmlformats.org/officeDocument/2006/relationships/tags" Target="../tags/tag1354.xml"/><Relationship Id="rId4" Type="http://schemas.openxmlformats.org/officeDocument/2006/relationships/image" Target="../media/image20.png"/></Relationships>
</file>

<file path=ppt/slides/_rels/slide123.xml.rels><?xml version="1.0" encoding="UTF-8" standalone="yes"?>
<Relationships xmlns="http://schemas.openxmlformats.org/package/2006/relationships"><Relationship Id="rId3" Type="http://schemas.openxmlformats.org/officeDocument/2006/relationships/tags" Target="../tags/tag1358.xml"/><Relationship Id="rId2" Type="http://schemas.openxmlformats.org/officeDocument/2006/relationships/tags" Target="../tags/tag1357.xml"/><Relationship Id="rId1" Type="http://schemas.openxmlformats.org/officeDocument/2006/relationships/tags" Target="../tags/tag1356.xml"/><Relationship Id="rId5" Type="http://schemas.openxmlformats.org/officeDocument/2006/relationships/image" Target="../media/image7.GIF"/><Relationship Id="rId4" Type="http://schemas.openxmlformats.org/officeDocument/2006/relationships/slideLayout" Target="../slideLayouts/slideLayout695.xml"/></Relationships>
</file>

<file path=ppt/slides/_rels/slide124.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1360.xml"/><Relationship Id="rId1" Type="http://schemas.openxmlformats.org/officeDocument/2006/relationships/tags" Target="../tags/tag1359.xml"/></Relationships>
</file>

<file path=ppt/slides/_rels/slide125.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1362.xml"/><Relationship Id="rId1" Type="http://schemas.openxmlformats.org/officeDocument/2006/relationships/tags" Target="../tags/tag1361.xml"/></Relationships>
</file>

<file path=ppt/slides/_rels/slide126.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1364.xml"/><Relationship Id="rId1" Type="http://schemas.openxmlformats.org/officeDocument/2006/relationships/tags" Target="../tags/tag1363.xml"/></Relationships>
</file>

<file path=ppt/slides/_rels/slide127.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1366.xml"/><Relationship Id="rId1" Type="http://schemas.openxmlformats.org/officeDocument/2006/relationships/tags" Target="../tags/tag1365.xml"/><Relationship Id="rId4" Type="http://schemas.openxmlformats.org/officeDocument/2006/relationships/image" Target="../media/image33.jpeg"/></Relationships>
</file>

<file path=ppt/slides/_rels/slide128.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1368.xml"/><Relationship Id="rId1" Type="http://schemas.openxmlformats.org/officeDocument/2006/relationships/tags" Target="../tags/tag1367.xml"/><Relationship Id="rId4" Type="http://schemas.openxmlformats.org/officeDocument/2006/relationships/image" Target="../media/image57.jpeg"/></Relationships>
</file>

<file path=ppt/slides/_rels/slide129.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1370.xml"/><Relationship Id="rId1" Type="http://schemas.openxmlformats.org/officeDocument/2006/relationships/tags" Target="../tags/tag1369.xml"/></Relationships>
</file>

<file path=ppt/slides/_rels/slide13.xml.rels><?xml version="1.0" encoding="UTF-8" standalone="yes"?>
<Relationships xmlns="http://schemas.openxmlformats.org/package/2006/relationships"><Relationship Id="rId3" Type="http://schemas.openxmlformats.org/officeDocument/2006/relationships/tags" Target="../tags/tag45.xml"/><Relationship Id="rId7" Type="http://schemas.openxmlformats.org/officeDocument/2006/relationships/image" Target="../media/image11.GIF"/><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image" Target="../media/image12.jpeg"/><Relationship Id="rId5" Type="http://schemas.openxmlformats.org/officeDocument/2006/relationships/slideLayout" Target="../slideLayouts/slideLayout134.xml"/><Relationship Id="rId4" Type="http://schemas.openxmlformats.org/officeDocument/2006/relationships/tags" Target="../tags/tag46.xml"/></Relationships>
</file>

<file path=ppt/slides/_rels/slide130.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1372.xml"/><Relationship Id="rId1" Type="http://schemas.openxmlformats.org/officeDocument/2006/relationships/tags" Target="../tags/tag1371.xml"/><Relationship Id="rId4" Type="http://schemas.openxmlformats.org/officeDocument/2006/relationships/image" Target="../media/image58.jpeg"/></Relationships>
</file>

<file path=ppt/slides/_rels/slide131.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1374.xml"/><Relationship Id="rId1" Type="http://schemas.openxmlformats.org/officeDocument/2006/relationships/tags" Target="../tags/tag1373.xml"/></Relationships>
</file>

<file path=ppt/slides/_rels/slide132.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1376.xml"/><Relationship Id="rId1" Type="http://schemas.openxmlformats.org/officeDocument/2006/relationships/tags" Target="../tags/tag1375.xml"/></Relationships>
</file>

<file path=ppt/slides/_rels/slide133.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1378.xml"/><Relationship Id="rId1" Type="http://schemas.openxmlformats.org/officeDocument/2006/relationships/tags" Target="../tags/tag1377.xml"/><Relationship Id="rId4" Type="http://schemas.openxmlformats.org/officeDocument/2006/relationships/image" Target="../media/image59.jpeg"/></Relationships>
</file>

<file path=ppt/slides/_rels/slide134.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1380.xml"/><Relationship Id="rId1" Type="http://schemas.openxmlformats.org/officeDocument/2006/relationships/tags" Target="../tags/tag1379.xml"/><Relationship Id="rId4" Type="http://schemas.openxmlformats.org/officeDocument/2006/relationships/image" Target="../media/image60.jpeg"/></Relationships>
</file>

<file path=ppt/slides/_rels/slide135.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1382.xml"/><Relationship Id="rId1" Type="http://schemas.openxmlformats.org/officeDocument/2006/relationships/tags" Target="../tags/tag1381.xml"/></Relationships>
</file>

<file path=ppt/slides/_rels/slide136.xml.rels><?xml version="1.0" encoding="UTF-8" standalone="yes"?>
<Relationships xmlns="http://schemas.openxmlformats.org/package/2006/relationships"><Relationship Id="rId3" Type="http://schemas.openxmlformats.org/officeDocument/2006/relationships/tags" Target="../tags/tag1385.xml"/><Relationship Id="rId2" Type="http://schemas.openxmlformats.org/officeDocument/2006/relationships/tags" Target="../tags/tag1384.xml"/><Relationship Id="rId1" Type="http://schemas.openxmlformats.org/officeDocument/2006/relationships/tags" Target="../tags/tag1383.xml"/><Relationship Id="rId4" Type="http://schemas.openxmlformats.org/officeDocument/2006/relationships/slideLayout" Target="../slideLayouts/slideLayout695.xml"/></Relationships>
</file>

<file path=ppt/slides/_rels/slide137.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1387.xml"/><Relationship Id="rId1" Type="http://schemas.openxmlformats.org/officeDocument/2006/relationships/tags" Target="../tags/tag1386.xml"/><Relationship Id="rId4" Type="http://schemas.openxmlformats.org/officeDocument/2006/relationships/image" Target="../media/image61.jpeg"/></Relationships>
</file>

<file path=ppt/slides/_rels/slide138.xml.rels><?xml version="1.0" encoding="UTF-8" standalone="yes"?>
<Relationships xmlns="http://schemas.openxmlformats.org/package/2006/relationships"><Relationship Id="rId3" Type="http://schemas.openxmlformats.org/officeDocument/2006/relationships/tags" Target="../tags/tag1390.xml"/><Relationship Id="rId2" Type="http://schemas.openxmlformats.org/officeDocument/2006/relationships/tags" Target="../tags/tag1389.xml"/><Relationship Id="rId1" Type="http://schemas.openxmlformats.org/officeDocument/2006/relationships/tags" Target="../tags/tag1388.xml"/><Relationship Id="rId6" Type="http://schemas.openxmlformats.org/officeDocument/2006/relationships/image" Target="../media/image63.jpeg"/><Relationship Id="rId5" Type="http://schemas.openxmlformats.org/officeDocument/2006/relationships/image" Target="../media/image62.png"/><Relationship Id="rId4" Type="http://schemas.openxmlformats.org/officeDocument/2006/relationships/slideLayout" Target="../slideLayouts/slideLayout695.xml"/></Relationships>
</file>

<file path=ppt/slides/_rels/slide14.xml.rels><?xml version="1.0" encoding="UTF-8" standalone="yes"?>
<Relationships xmlns="http://schemas.openxmlformats.org/package/2006/relationships"><Relationship Id="rId3" Type="http://schemas.openxmlformats.org/officeDocument/2006/relationships/tags" Target="../tags/tag49.xml"/><Relationship Id="rId7" Type="http://schemas.openxmlformats.org/officeDocument/2006/relationships/image" Target="../media/image13.jpeg"/><Relationship Id="rId2" Type="http://schemas.openxmlformats.org/officeDocument/2006/relationships/tags" Target="../tags/tag48.xml"/><Relationship Id="rId1" Type="http://schemas.openxmlformats.org/officeDocument/2006/relationships/tags" Target="../tags/tag47.xml"/><Relationship Id="rId6" Type="http://schemas.openxmlformats.org/officeDocument/2006/relationships/slideLayout" Target="../slideLayouts/slideLayout145.xml"/><Relationship Id="rId5" Type="http://schemas.openxmlformats.org/officeDocument/2006/relationships/tags" Target="../tags/tag51.xml"/><Relationship Id="rId4" Type="http://schemas.openxmlformats.org/officeDocument/2006/relationships/tags" Target="../tags/tag50.xml"/></Relationships>
</file>

<file path=ppt/slides/_rels/slide15.xml.rels><?xml version="1.0" encoding="UTF-8" standalone="yes"?>
<Relationships xmlns="http://schemas.openxmlformats.org/package/2006/relationships"><Relationship Id="rId8" Type="http://schemas.openxmlformats.org/officeDocument/2006/relationships/tags" Target="../tags/tag59.xml"/><Relationship Id="rId3" Type="http://schemas.openxmlformats.org/officeDocument/2006/relationships/tags" Target="../tags/tag54.xml"/><Relationship Id="rId7" Type="http://schemas.openxmlformats.org/officeDocument/2006/relationships/tags" Target="../tags/tag58.xml"/><Relationship Id="rId2" Type="http://schemas.openxmlformats.org/officeDocument/2006/relationships/tags" Target="../tags/tag53.xml"/><Relationship Id="rId1" Type="http://schemas.openxmlformats.org/officeDocument/2006/relationships/tags" Target="../tags/tag52.xml"/><Relationship Id="rId6" Type="http://schemas.openxmlformats.org/officeDocument/2006/relationships/tags" Target="../tags/tag57.xml"/><Relationship Id="rId5" Type="http://schemas.openxmlformats.org/officeDocument/2006/relationships/tags" Target="../tags/tag56.xml"/><Relationship Id="rId10" Type="http://schemas.openxmlformats.org/officeDocument/2006/relationships/image" Target="../media/image13.jpeg"/><Relationship Id="rId4" Type="http://schemas.openxmlformats.org/officeDocument/2006/relationships/tags" Target="../tags/tag55.xml"/><Relationship Id="rId9" Type="http://schemas.openxmlformats.org/officeDocument/2006/relationships/slideLayout" Target="../slideLayouts/slideLayout156.xml"/></Relationships>
</file>

<file path=ppt/slides/_rels/slide16.xml.rels><?xml version="1.0" encoding="UTF-8" standalone="yes"?>
<Relationships xmlns="http://schemas.openxmlformats.org/package/2006/relationships"><Relationship Id="rId8" Type="http://schemas.openxmlformats.org/officeDocument/2006/relationships/slideLayout" Target="../slideLayouts/slideLayout167.xml"/><Relationship Id="rId3" Type="http://schemas.openxmlformats.org/officeDocument/2006/relationships/tags" Target="../tags/tag62.xml"/><Relationship Id="rId7" Type="http://schemas.openxmlformats.org/officeDocument/2006/relationships/tags" Target="../tags/tag66.xml"/><Relationship Id="rId2" Type="http://schemas.openxmlformats.org/officeDocument/2006/relationships/tags" Target="../tags/tag61.xml"/><Relationship Id="rId1" Type="http://schemas.openxmlformats.org/officeDocument/2006/relationships/tags" Target="../tags/tag60.xml"/><Relationship Id="rId6" Type="http://schemas.openxmlformats.org/officeDocument/2006/relationships/tags" Target="../tags/tag65.xml"/><Relationship Id="rId11" Type="http://schemas.openxmlformats.org/officeDocument/2006/relationships/image" Target="../media/image14.png"/><Relationship Id="rId5" Type="http://schemas.openxmlformats.org/officeDocument/2006/relationships/tags" Target="../tags/tag64.xml"/><Relationship Id="rId10" Type="http://schemas.openxmlformats.org/officeDocument/2006/relationships/image" Target="../media/image11.GIF"/><Relationship Id="rId4" Type="http://schemas.openxmlformats.org/officeDocument/2006/relationships/tags" Target="../tags/tag63.xml"/><Relationship Id="rId9" Type="http://schemas.openxmlformats.org/officeDocument/2006/relationships/image" Target="../media/image12.jpeg"/></Relationships>
</file>

<file path=ppt/slides/_rels/slide17.xml.rels><?xml version="1.0" encoding="UTF-8" standalone="yes"?>
<Relationships xmlns="http://schemas.openxmlformats.org/package/2006/relationships"><Relationship Id="rId3" Type="http://schemas.openxmlformats.org/officeDocument/2006/relationships/tags" Target="../tags/tag69.xml"/><Relationship Id="rId2" Type="http://schemas.openxmlformats.org/officeDocument/2006/relationships/tags" Target="../tags/tag68.xml"/><Relationship Id="rId1" Type="http://schemas.openxmlformats.org/officeDocument/2006/relationships/tags" Target="../tags/tag67.xml"/><Relationship Id="rId5" Type="http://schemas.openxmlformats.org/officeDocument/2006/relationships/image" Target="../media/image12.jpeg"/><Relationship Id="rId4" Type="http://schemas.openxmlformats.org/officeDocument/2006/relationships/slideLayout" Target="../slideLayouts/slideLayout178.xml"/></Relationships>
</file>

<file path=ppt/slides/_rels/slide18.xml.rels><?xml version="1.0" encoding="UTF-8" standalone="yes"?>
<Relationships xmlns="http://schemas.openxmlformats.org/package/2006/relationships"><Relationship Id="rId8" Type="http://schemas.openxmlformats.org/officeDocument/2006/relationships/tags" Target="../tags/tag77.xml"/><Relationship Id="rId13" Type="http://schemas.openxmlformats.org/officeDocument/2006/relationships/tags" Target="../tags/tag82.xml"/><Relationship Id="rId18" Type="http://schemas.openxmlformats.org/officeDocument/2006/relationships/tags" Target="../tags/tag87.xml"/><Relationship Id="rId3" Type="http://schemas.openxmlformats.org/officeDocument/2006/relationships/tags" Target="../tags/tag72.xml"/><Relationship Id="rId21" Type="http://schemas.openxmlformats.org/officeDocument/2006/relationships/image" Target="../media/image11.GIF"/><Relationship Id="rId7" Type="http://schemas.openxmlformats.org/officeDocument/2006/relationships/tags" Target="../tags/tag76.xml"/><Relationship Id="rId12" Type="http://schemas.openxmlformats.org/officeDocument/2006/relationships/tags" Target="../tags/tag81.xml"/><Relationship Id="rId17" Type="http://schemas.openxmlformats.org/officeDocument/2006/relationships/tags" Target="../tags/tag86.xml"/><Relationship Id="rId2" Type="http://schemas.openxmlformats.org/officeDocument/2006/relationships/tags" Target="../tags/tag71.xml"/><Relationship Id="rId16" Type="http://schemas.openxmlformats.org/officeDocument/2006/relationships/tags" Target="../tags/tag85.xml"/><Relationship Id="rId20" Type="http://schemas.openxmlformats.org/officeDocument/2006/relationships/image" Target="../media/image12.jpeg"/><Relationship Id="rId1" Type="http://schemas.openxmlformats.org/officeDocument/2006/relationships/tags" Target="../tags/tag70.xml"/><Relationship Id="rId6" Type="http://schemas.openxmlformats.org/officeDocument/2006/relationships/tags" Target="../tags/tag75.xml"/><Relationship Id="rId11" Type="http://schemas.openxmlformats.org/officeDocument/2006/relationships/tags" Target="../tags/tag80.xml"/><Relationship Id="rId5" Type="http://schemas.openxmlformats.org/officeDocument/2006/relationships/tags" Target="../tags/tag74.xml"/><Relationship Id="rId15" Type="http://schemas.openxmlformats.org/officeDocument/2006/relationships/tags" Target="../tags/tag84.xml"/><Relationship Id="rId10" Type="http://schemas.openxmlformats.org/officeDocument/2006/relationships/tags" Target="../tags/tag79.xml"/><Relationship Id="rId19" Type="http://schemas.openxmlformats.org/officeDocument/2006/relationships/slideLayout" Target="../slideLayouts/slideLayout189.xml"/><Relationship Id="rId4" Type="http://schemas.openxmlformats.org/officeDocument/2006/relationships/tags" Target="../tags/tag73.xml"/><Relationship Id="rId9" Type="http://schemas.openxmlformats.org/officeDocument/2006/relationships/tags" Target="../tags/tag78.xml"/><Relationship Id="rId14" Type="http://schemas.openxmlformats.org/officeDocument/2006/relationships/tags" Target="../tags/tag83.xml"/></Relationships>
</file>

<file path=ppt/slides/_rels/slide1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Layout" Target="../slideLayouts/slideLayout200.xml"/><Relationship Id="rId1" Type="http://schemas.openxmlformats.org/officeDocument/2006/relationships/tags" Target="../tags/tag88.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tags" Target="../tags/tag91.xml"/><Relationship Id="rId7" Type="http://schemas.openxmlformats.org/officeDocument/2006/relationships/image" Target="../media/image17.png"/><Relationship Id="rId2" Type="http://schemas.openxmlformats.org/officeDocument/2006/relationships/tags" Target="../tags/tag90.xml"/><Relationship Id="rId1" Type="http://schemas.openxmlformats.org/officeDocument/2006/relationships/tags" Target="../tags/tag89.xml"/><Relationship Id="rId6" Type="http://schemas.openxmlformats.org/officeDocument/2006/relationships/image" Target="../media/image16.png"/><Relationship Id="rId5" Type="http://schemas.openxmlformats.org/officeDocument/2006/relationships/image" Target="../media/image10.jpeg"/><Relationship Id="rId4" Type="http://schemas.openxmlformats.org/officeDocument/2006/relationships/slideLayout" Target="../slideLayouts/slideLayout211.xml"/></Relationships>
</file>

<file path=ppt/slides/_rels/slide21.xml.rels><?xml version="1.0" encoding="UTF-8" standalone="yes"?>
<Relationships xmlns="http://schemas.openxmlformats.org/package/2006/relationships"><Relationship Id="rId3" Type="http://schemas.openxmlformats.org/officeDocument/2006/relationships/tags" Target="../tags/tag94.xml"/><Relationship Id="rId2" Type="http://schemas.openxmlformats.org/officeDocument/2006/relationships/tags" Target="../tags/tag93.xml"/><Relationship Id="rId1" Type="http://schemas.openxmlformats.org/officeDocument/2006/relationships/tags" Target="../tags/tag92.xml"/><Relationship Id="rId6" Type="http://schemas.openxmlformats.org/officeDocument/2006/relationships/image" Target="../media/image7.GIF"/><Relationship Id="rId5" Type="http://schemas.openxmlformats.org/officeDocument/2006/relationships/image" Target="../media/image8.jpeg"/><Relationship Id="rId4" Type="http://schemas.openxmlformats.org/officeDocument/2006/relationships/slideLayout" Target="../slideLayouts/slideLayout222.xml"/></Relationships>
</file>

<file path=ppt/slides/_rels/slide22.xml.rels><?xml version="1.0" encoding="UTF-8" standalone="yes"?>
<Relationships xmlns="http://schemas.openxmlformats.org/package/2006/relationships"><Relationship Id="rId3" Type="http://schemas.openxmlformats.org/officeDocument/2006/relationships/tags" Target="../tags/tag97.xml"/><Relationship Id="rId7" Type="http://schemas.openxmlformats.org/officeDocument/2006/relationships/image" Target="../media/image12.jpeg"/><Relationship Id="rId2" Type="http://schemas.openxmlformats.org/officeDocument/2006/relationships/tags" Target="../tags/tag96.xml"/><Relationship Id="rId1" Type="http://schemas.openxmlformats.org/officeDocument/2006/relationships/tags" Target="../tags/tag95.xml"/><Relationship Id="rId6" Type="http://schemas.openxmlformats.org/officeDocument/2006/relationships/slideLayout" Target="../slideLayouts/slideLayout233.xml"/><Relationship Id="rId5" Type="http://schemas.openxmlformats.org/officeDocument/2006/relationships/tags" Target="../tags/tag99.xml"/><Relationship Id="rId4" Type="http://schemas.openxmlformats.org/officeDocument/2006/relationships/tags" Target="../tags/tag98.xml"/></Relationships>
</file>

<file path=ppt/slides/_rels/slide23.xml.rels><?xml version="1.0" encoding="UTF-8" standalone="yes"?>
<Relationships xmlns="http://schemas.openxmlformats.org/package/2006/relationships"><Relationship Id="rId8" Type="http://schemas.openxmlformats.org/officeDocument/2006/relationships/tags" Target="../tags/tag107.xml"/><Relationship Id="rId13" Type="http://schemas.openxmlformats.org/officeDocument/2006/relationships/tags" Target="../tags/tag112.xml"/><Relationship Id="rId18" Type="http://schemas.openxmlformats.org/officeDocument/2006/relationships/tags" Target="../tags/tag117.xml"/><Relationship Id="rId26" Type="http://schemas.openxmlformats.org/officeDocument/2006/relationships/image" Target="../media/image10.jpeg"/><Relationship Id="rId3" Type="http://schemas.openxmlformats.org/officeDocument/2006/relationships/tags" Target="../tags/tag102.xml"/><Relationship Id="rId21" Type="http://schemas.openxmlformats.org/officeDocument/2006/relationships/tags" Target="../tags/tag120.xml"/><Relationship Id="rId7" Type="http://schemas.openxmlformats.org/officeDocument/2006/relationships/tags" Target="../tags/tag106.xml"/><Relationship Id="rId12" Type="http://schemas.openxmlformats.org/officeDocument/2006/relationships/tags" Target="../tags/tag111.xml"/><Relationship Id="rId17" Type="http://schemas.openxmlformats.org/officeDocument/2006/relationships/tags" Target="../tags/tag116.xml"/><Relationship Id="rId25" Type="http://schemas.openxmlformats.org/officeDocument/2006/relationships/slideLayout" Target="../slideLayouts/slideLayout244.xml"/><Relationship Id="rId2" Type="http://schemas.openxmlformats.org/officeDocument/2006/relationships/tags" Target="../tags/tag101.xml"/><Relationship Id="rId16" Type="http://schemas.openxmlformats.org/officeDocument/2006/relationships/tags" Target="../tags/tag115.xml"/><Relationship Id="rId20" Type="http://schemas.openxmlformats.org/officeDocument/2006/relationships/tags" Target="../tags/tag119.xml"/><Relationship Id="rId1" Type="http://schemas.openxmlformats.org/officeDocument/2006/relationships/tags" Target="../tags/tag100.xml"/><Relationship Id="rId6" Type="http://schemas.openxmlformats.org/officeDocument/2006/relationships/tags" Target="../tags/tag105.xml"/><Relationship Id="rId11" Type="http://schemas.openxmlformats.org/officeDocument/2006/relationships/tags" Target="../tags/tag110.xml"/><Relationship Id="rId24" Type="http://schemas.openxmlformats.org/officeDocument/2006/relationships/tags" Target="../tags/tag123.xml"/><Relationship Id="rId5" Type="http://schemas.openxmlformats.org/officeDocument/2006/relationships/tags" Target="../tags/tag104.xml"/><Relationship Id="rId15" Type="http://schemas.openxmlformats.org/officeDocument/2006/relationships/tags" Target="../tags/tag114.xml"/><Relationship Id="rId23" Type="http://schemas.openxmlformats.org/officeDocument/2006/relationships/tags" Target="../tags/tag122.xml"/><Relationship Id="rId10" Type="http://schemas.openxmlformats.org/officeDocument/2006/relationships/tags" Target="../tags/tag109.xml"/><Relationship Id="rId19" Type="http://schemas.openxmlformats.org/officeDocument/2006/relationships/tags" Target="../tags/tag118.xml"/><Relationship Id="rId4" Type="http://schemas.openxmlformats.org/officeDocument/2006/relationships/tags" Target="../tags/tag103.xml"/><Relationship Id="rId9" Type="http://schemas.openxmlformats.org/officeDocument/2006/relationships/tags" Target="../tags/tag108.xml"/><Relationship Id="rId14" Type="http://schemas.openxmlformats.org/officeDocument/2006/relationships/tags" Target="../tags/tag113.xml"/><Relationship Id="rId22" Type="http://schemas.openxmlformats.org/officeDocument/2006/relationships/tags" Target="../tags/tag121.xml"/></Relationships>
</file>

<file path=ppt/slides/_rels/slide2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Layout" Target="../slideLayouts/slideLayout255.xml"/><Relationship Id="rId1" Type="http://schemas.openxmlformats.org/officeDocument/2006/relationships/tags" Target="../tags/tag124.xml"/></Relationships>
</file>

<file path=ppt/slides/_rels/slide2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Layout" Target="../slideLayouts/slideLayout266.xml"/><Relationship Id="rId1" Type="http://schemas.openxmlformats.org/officeDocument/2006/relationships/tags" Target="../tags/tag1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77.xml"/><Relationship Id="rId2" Type="http://schemas.openxmlformats.org/officeDocument/2006/relationships/tags" Target="../tags/tag127.xml"/><Relationship Id="rId1" Type="http://schemas.openxmlformats.org/officeDocument/2006/relationships/tags" Target="../tags/tag126.xml"/><Relationship Id="rId4" Type="http://schemas.openxmlformats.org/officeDocument/2006/relationships/image" Target="../media/image10.jpeg"/></Relationships>
</file>

<file path=ppt/slides/_rels/slide27.xml.rels><?xml version="1.0" encoding="UTF-8" standalone="yes"?>
<Relationships xmlns="http://schemas.openxmlformats.org/package/2006/relationships"><Relationship Id="rId3" Type="http://schemas.openxmlformats.org/officeDocument/2006/relationships/tags" Target="../tags/tag130.xml"/><Relationship Id="rId2" Type="http://schemas.openxmlformats.org/officeDocument/2006/relationships/tags" Target="../tags/tag129.xml"/><Relationship Id="rId1" Type="http://schemas.openxmlformats.org/officeDocument/2006/relationships/tags" Target="../tags/tag128.xml"/><Relationship Id="rId6" Type="http://schemas.openxmlformats.org/officeDocument/2006/relationships/image" Target="../media/image11.GIF"/><Relationship Id="rId5" Type="http://schemas.openxmlformats.org/officeDocument/2006/relationships/image" Target="../media/image13.jpeg"/><Relationship Id="rId4" Type="http://schemas.openxmlformats.org/officeDocument/2006/relationships/slideLayout" Target="../slideLayouts/slideLayout288.xml"/></Relationships>
</file>

<file path=ppt/slides/_rels/slide28.xml.rels><?xml version="1.0" encoding="UTF-8" standalone="yes"?>
<Relationships xmlns="http://schemas.openxmlformats.org/package/2006/relationships"><Relationship Id="rId3" Type="http://schemas.openxmlformats.org/officeDocument/2006/relationships/tags" Target="../tags/tag133.xml"/><Relationship Id="rId2" Type="http://schemas.openxmlformats.org/officeDocument/2006/relationships/tags" Target="../tags/tag132.xml"/><Relationship Id="rId1" Type="http://schemas.openxmlformats.org/officeDocument/2006/relationships/tags" Target="../tags/tag131.xml"/><Relationship Id="rId5" Type="http://schemas.openxmlformats.org/officeDocument/2006/relationships/image" Target="../media/image18.jpeg"/><Relationship Id="rId4" Type="http://schemas.openxmlformats.org/officeDocument/2006/relationships/slideLayout" Target="../slideLayouts/slideLayout301.xml"/></Relationships>
</file>

<file path=ppt/slides/_rels/slide29.xml.rels><?xml version="1.0" encoding="UTF-8" standalone="yes"?>
<Relationships xmlns="http://schemas.openxmlformats.org/package/2006/relationships"><Relationship Id="rId3" Type="http://schemas.openxmlformats.org/officeDocument/2006/relationships/tags" Target="../tags/tag136.xml"/><Relationship Id="rId2" Type="http://schemas.openxmlformats.org/officeDocument/2006/relationships/tags" Target="../tags/tag135.xml"/><Relationship Id="rId1" Type="http://schemas.openxmlformats.org/officeDocument/2006/relationships/tags" Target="../tags/tag134.xml"/><Relationship Id="rId6" Type="http://schemas.openxmlformats.org/officeDocument/2006/relationships/image" Target="../media/image7.GIF"/><Relationship Id="rId5" Type="http://schemas.openxmlformats.org/officeDocument/2006/relationships/image" Target="../media/image12.jpeg"/><Relationship Id="rId4" Type="http://schemas.openxmlformats.org/officeDocument/2006/relationships/slideLayout" Target="../slideLayouts/slideLayout310.xml"/></Relationships>
</file>

<file path=ppt/slides/_rels/slide3.xml.rels><?xml version="1.0" encoding="UTF-8" standalone="yes"?>
<Relationships xmlns="http://schemas.openxmlformats.org/package/2006/relationships"><Relationship Id="rId3" Type="http://schemas.openxmlformats.org/officeDocument/2006/relationships/tags" Target="../tags/tag9.xml"/><Relationship Id="rId7" Type="http://schemas.openxmlformats.org/officeDocument/2006/relationships/image" Target="../media/image5.jpeg"/><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Layout" Target="../slideLayouts/slideLayout24.xml"/><Relationship Id="rId5" Type="http://schemas.openxmlformats.org/officeDocument/2006/relationships/tags" Target="../tags/tag11.xml"/><Relationship Id="rId4" Type="http://schemas.openxmlformats.org/officeDocument/2006/relationships/tags" Target="../tags/tag10.xml"/></Relationships>
</file>

<file path=ppt/slides/_rels/slide30.xml.rels><?xml version="1.0" encoding="UTF-8" standalone="yes"?>
<Relationships xmlns="http://schemas.openxmlformats.org/package/2006/relationships"><Relationship Id="rId26" Type="http://schemas.openxmlformats.org/officeDocument/2006/relationships/tags" Target="../tags/tag162.xml"/><Relationship Id="rId21" Type="http://schemas.openxmlformats.org/officeDocument/2006/relationships/tags" Target="../tags/tag157.xml"/><Relationship Id="rId42" Type="http://schemas.openxmlformats.org/officeDocument/2006/relationships/tags" Target="../tags/tag178.xml"/><Relationship Id="rId47" Type="http://schemas.openxmlformats.org/officeDocument/2006/relationships/tags" Target="../tags/tag183.xml"/><Relationship Id="rId63" Type="http://schemas.openxmlformats.org/officeDocument/2006/relationships/tags" Target="../tags/tag199.xml"/><Relationship Id="rId68" Type="http://schemas.openxmlformats.org/officeDocument/2006/relationships/tags" Target="../tags/tag204.xml"/><Relationship Id="rId84" Type="http://schemas.openxmlformats.org/officeDocument/2006/relationships/tags" Target="../tags/tag220.xml"/><Relationship Id="rId89" Type="http://schemas.openxmlformats.org/officeDocument/2006/relationships/tags" Target="../tags/tag225.xml"/><Relationship Id="rId16" Type="http://schemas.openxmlformats.org/officeDocument/2006/relationships/tags" Target="../tags/tag152.xml"/><Relationship Id="rId11" Type="http://schemas.openxmlformats.org/officeDocument/2006/relationships/tags" Target="../tags/tag147.xml"/><Relationship Id="rId32" Type="http://schemas.openxmlformats.org/officeDocument/2006/relationships/tags" Target="../tags/tag168.xml"/><Relationship Id="rId37" Type="http://schemas.openxmlformats.org/officeDocument/2006/relationships/tags" Target="../tags/tag173.xml"/><Relationship Id="rId53" Type="http://schemas.openxmlformats.org/officeDocument/2006/relationships/tags" Target="../tags/tag189.xml"/><Relationship Id="rId58" Type="http://schemas.openxmlformats.org/officeDocument/2006/relationships/tags" Target="../tags/tag194.xml"/><Relationship Id="rId74" Type="http://schemas.openxmlformats.org/officeDocument/2006/relationships/tags" Target="../tags/tag210.xml"/><Relationship Id="rId79" Type="http://schemas.openxmlformats.org/officeDocument/2006/relationships/tags" Target="../tags/tag215.xml"/><Relationship Id="rId102" Type="http://schemas.openxmlformats.org/officeDocument/2006/relationships/tags" Target="../tags/tag238.xml"/><Relationship Id="rId5" Type="http://schemas.openxmlformats.org/officeDocument/2006/relationships/tags" Target="../tags/tag141.xml"/><Relationship Id="rId90" Type="http://schemas.openxmlformats.org/officeDocument/2006/relationships/tags" Target="../tags/tag226.xml"/><Relationship Id="rId95" Type="http://schemas.openxmlformats.org/officeDocument/2006/relationships/tags" Target="../tags/tag231.xml"/><Relationship Id="rId22" Type="http://schemas.openxmlformats.org/officeDocument/2006/relationships/tags" Target="../tags/tag158.xml"/><Relationship Id="rId27" Type="http://schemas.openxmlformats.org/officeDocument/2006/relationships/tags" Target="../tags/tag163.xml"/><Relationship Id="rId43" Type="http://schemas.openxmlformats.org/officeDocument/2006/relationships/tags" Target="../tags/tag179.xml"/><Relationship Id="rId48" Type="http://schemas.openxmlformats.org/officeDocument/2006/relationships/tags" Target="../tags/tag184.xml"/><Relationship Id="rId64" Type="http://schemas.openxmlformats.org/officeDocument/2006/relationships/tags" Target="../tags/tag200.xml"/><Relationship Id="rId69" Type="http://schemas.openxmlformats.org/officeDocument/2006/relationships/tags" Target="../tags/tag205.xml"/><Relationship Id="rId80" Type="http://schemas.openxmlformats.org/officeDocument/2006/relationships/tags" Target="../tags/tag216.xml"/><Relationship Id="rId85" Type="http://schemas.openxmlformats.org/officeDocument/2006/relationships/tags" Target="../tags/tag221.xml"/><Relationship Id="rId12" Type="http://schemas.openxmlformats.org/officeDocument/2006/relationships/tags" Target="../tags/tag148.xml"/><Relationship Id="rId17" Type="http://schemas.openxmlformats.org/officeDocument/2006/relationships/tags" Target="../tags/tag153.xml"/><Relationship Id="rId33" Type="http://schemas.openxmlformats.org/officeDocument/2006/relationships/tags" Target="../tags/tag169.xml"/><Relationship Id="rId38" Type="http://schemas.openxmlformats.org/officeDocument/2006/relationships/tags" Target="../tags/tag174.xml"/><Relationship Id="rId59" Type="http://schemas.openxmlformats.org/officeDocument/2006/relationships/tags" Target="../tags/tag195.xml"/><Relationship Id="rId103" Type="http://schemas.openxmlformats.org/officeDocument/2006/relationships/tags" Target="../tags/tag239.xml"/><Relationship Id="rId20" Type="http://schemas.openxmlformats.org/officeDocument/2006/relationships/tags" Target="../tags/tag156.xml"/><Relationship Id="rId41" Type="http://schemas.openxmlformats.org/officeDocument/2006/relationships/tags" Target="../tags/tag177.xml"/><Relationship Id="rId54" Type="http://schemas.openxmlformats.org/officeDocument/2006/relationships/tags" Target="../tags/tag190.xml"/><Relationship Id="rId62" Type="http://schemas.openxmlformats.org/officeDocument/2006/relationships/tags" Target="../tags/tag198.xml"/><Relationship Id="rId70" Type="http://schemas.openxmlformats.org/officeDocument/2006/relationships/tags" Target="../tags/tag206.xml"/><Relationship Id="rId75" Type="http://schemas.openxmlformats.org/officeDocument/2006/relationships/tags" Target="../tags/tag211.xml"/><Relationship Id="rId83" Type="http://schemas.openxmlformats.org/officeDocument/2006/relationships/tags" Target="../tags/tag219.xml"/><Relationship Id="rId88" Type="http://schemas.openxmlformats.org/officeDocument/2006/relationships/tags" Target="../tags/tag224.xml"/><Relationship Id="rId91" Type="http://schemas.openxmlformats.org/officeDocument/2006/relationships/tags" Target="../tags/tag227.xml"/><Relationship Id="rId96" Type="http://schemas.openxmlformats.org/officeDocument/2006/relationships/tags" Target="../tags/tag232.xml"/><Relationship Id="rId1" Type="http://schemas.openxmlformats.org/officeDocument/2006/relationships/tags" Target="../tags/tag137.xml"/><Relationship Id="rId6" Type="http://schemas.openxmlformats.org/officeDocument/2006/relationships/tags" Target="../tags/tag142.xml"/><Relationship Id="rId15" Type="http://schemas.openxmlformats.org/officeDocument/2006/relationships/tags" Target="../tags/tag151.xml"/><Relationship Id="rId23" Type="http://schemas.openxmlformats.org/officeDocument/2006/relationships/tags" Target="../tags/tag159.xml"/><Relationship Id="rId28" Type="http://schemas.openxmlformats.org/officeDocument/2006/relationships/tags" Target="../tags/tag164.xml"/><Relationship Id="rId36" Type="http://schemas.openxmlformats.org/officeDocument/2006/relationships/tags" Target="../tags/tag172.xml"/><Relationship Id="rId49" Type="http://schemas.openxmlformats.org/officeDocument/2006/relationships/tags" Target="../tags/tag185.xml"/><Relationship Id="rId57" Type="http://schemas.openxmlformats.org/officeDocument/2006/relationships/tags" Target="../tags/tag193.xml"/><Relationship Id="rId106" Type="http://schemas.openxmlformats.org/officeDocument/2006/relationships/image" Target="../media/image18.jpeg"/><Relationship Id="rId10" Type="http://schemas.openxmlformats.org/officeDocument/2006/relationships/tags" Target="../tags/tag146.xml"/><Relationship Id="rId31" Type="http://schemas.openxmlformats.org/officeDocument/2006/relationships/tags" Target="../tags/tag167.xml"/><Relationship Id="rId44" Type="http://schemas.openxmlformats.org/officeDocument/2006/relationships/tags" Target="../tags/tag180.xml"/><Relationship Id="rId52" Type="http://schemas.openxmlformats.org/officeDocument/2006/relationships/tags" Target="../tags/tag188.xml"/><Relationship Id="rId60" Type="http://schemas.openxmlformats.org/officeDocument/2006/relationships/tags" Target="../tags/tag196.xml"/><Relationship Id="rId65" Type="http://schemas.openxmlformats.org/officeDocument/2006/relationships/tags" Target="../tags/tag201.xml"/><Relationship Id="rId73" Type="http://schemas.openxmlformats.org/officeDocument/2006/relationships/tags" Target="../tags/tag209.xml"/><Relationship Id="rId78" Type="http://schemas.openxmlformats.org/officeDocument/2006/relationships/tags" Target="../tags/tag214.xml"/><Relationship Id="rId81" Type="http://schemas.openxmlformats.org/officeDocument/2006/relationships/tags" Target="../tags/tag217.xml"/><Relationship Id="rId86" Type="http://schemas.openxmlformats.org/officeDocument/2006/relationships/tags" Target="../tags/tag222.xml"/><Relationship Id="rId94" Type="http://schemas.openxmlformats.org/officeDocument/2006/relationships/tags" Target="../tags/tag230.xml"/><Relationship Id="rId99" Type="http://schemas.openxmlformats.org/officeDocument/2006/relationships/tags" Target="../tags/tag235.xml"/><Relationship Id="rId101" Type="http://schemas.openxmlformats.org/officeDocument/2006/relationships/tags" Target="../tags/tag237.xml"/><Relationship Id="rId4" Type="http://schemas.openxmlformats.org/officeDocument/2006/relationships/tags" Target="../tags/tag140.xml"/><Relationship Id="rId9" Type="http://schemas.openxmlformats.org/officeDocument/2006/relationships/tags" Target="../tags/tag145.xml"/><Relationship Id="rId13" Type="http://schemas.openxmlformats.org/officeDocument/2006/relationships/tags" Target="../tags/tag149.xml"/><Relationship Id="rId18" Type="http://schemas.openxmlformats.org/officeDocument/2006/relationships/tags" Target="../tags/tag154.xml"/><Relationship Id="rId39" Type="http://schemas.openxmlformats.org/officeDocument/2006/relationships/tags" Target="../tags/tag175.xml"/><Relationship Id="rId34" Type="http://schemas.openxmlformats.org/officeDocument/2006/relationships/tags" Target="../tags/tag170.xml"/><Relationship Id="rId50" Type="http://schemas.openxmlformats.org/officeDocument/2006/relationships/tags" Target="../tags/tag186.xml"/><Relationship Id="rId55" Type="http://schemas.openxmlformats.org/officeDocument/2006/relationships/tags" Target="../tags/tag191.xml"/><Relationship Id="rId76" Type="http://schemas.openxmlformats.org/officeDocument/2006/relationships/tags" Target="../tags/tag212.xml"/><Relationship Id="rId97" Type="http://schemas.openxmlformats.org/officeDocument/2006/relationships/tags" Target="../tags/tag233.xml"/><Relationship Id="rId104" Type="http://schemas.openxmlformats.org/officeDocument/2006/relationships/tags" Target="../tags/tag240.xml"/><Relationship Id="rId7" Type="http://schemas.openxmlformats.org/officeDocument/2006/relationships/tags" Target="../tags/tag143.xml"/><Relationship Id="rId71" Type="http://schemas.openxmlformats.org/officeDocument/2006/relationships/tags" Target="../tags/tag207.xml"/><Relationship Id="rId92" Type="http://schemas.openxmlformats.org/officeDocument/2006/relationships/tags" Target="../tags/tag228.xml"/><Relationship Id="rId2" Type="http://schemas.openxmlformats.org/officeDocument/2006/relationships/tags" Target="../tags/tag138.xml"/><Relationship Id="rId29" Type="http://schemas.openxmlformats.org/officeDocument/2006/relationships/tags" Target="../tags/tag165.xml"/><Relationship Id="rId24" Type="http://schemas.openxmlformats.org/officeDocument/2006/relationships/tags" Target="../tags/tag160.xml"/><Relationship Id="rId40" Type="http://schemas.openxmlformats.org/officeDocument/2006/relationships/tags" Target="../tags/tag176.xml"/><Relationship Id="rId45" Type="http://schemas.openxmlformats.org/officeDocument/2006/relationships/tags" Target="../tags/tag181.xml"/><Relationship Id="rId66" Type="http://schemas.openxmlformats.org/officeDocument/2006/relationships/tags" Target="../tags/tag202.xml"/><Relationship Id="rId87" Type="http://schemas.openxmlformats.org/officeDocument/2006/relationships/tags" Target="../tags/tag223.xml"/><Relationship Id="rId61" Type="http://schemas.openxmlformats.org/officeDocument/2006/relationships/tags" Target="../tags/tag197.xml"/><Relationship Id="rId82" Type="http://schemas.openxmlformats.org/officeDocument/2006/relationships/tags" Target="../tags/tag218.xml"/><Relationship Id="rId19" Type="http://schemas.openxmlformats.org/officeDocument/2006/relationships/tags" Target="../tags/tag155.xml"/><Relationship Id="rId14" Type="http://schemas.openxmlformats.org/officeDocument/2006/relationships/tags" Target="../tags/tag150.xml"/><Relationship Id="rId30" Type="http://schemas.openxmlformats.org/officeDocument/2006/relationships/tags" Target="../tags/tag166.xml"/><Relationship Id="rId35" Type="http://schemas.openxmlformats.org/officeDocument/2006/relationships/tags" Target="../tags/tag171.xml"/><Relationship Id="rId56" Type="http://schemas.openxmlformats.org/officeDocument/2006/relationships/tags" Target="../tags/tag192.xml"/><Relationship Id="rId77" Type="http://schemas.openxmlformats.org/officeDocument/2006/relationships/tags" Target="../tags/tag213.xml"/><Relationship Id="rId100" Type="http://schemas.openxmlformats.org/officeDocument/2006/relationships/tags" Target="../tags/tag236.xml"/><Relationship Id="rId105" Type="http://schemas.openxmlformats.org/officeDocument/2006/relationships/slideLayout" Target="../slideLayouts/slideLayout321.xml"/><Relationship Id="rId8" Type="http://schemas.openxmlformats.org/officeDocument/2006/relationships/tags" Target="../tags/tag144.xml"/><Relationship Id="rId51" Type="http://schemas.openxmlformats.org/officeDocument/2006/relationships/tags" Target="../tags/tag187.xml"/><Relationship Id="rId72" Type="http://schemas.openxmlformats.org/officeDocument/2006/relationships/tags" Target="../tags/tag208.xml"/><Relationship Id="rId93" Type="http://schemas.openxmlformats.org/officeDocument/2006/relationships/tags" Target="../tags/tag229.xml"/><Relationship Id="rId98" Type="http://schemas.openxmlformats.org/officeDocument/2006/relationships/tags" Target="../tags/tag234.xml"/><Relationship Id="rId3" Type="http://schemas.openxmlformats.org/officeDocument/2006/relationships/tags" Target="../tags/tag139.xml"/><Relationship Id="rId25" Type="http://schemas.openxmlformats.org/officeDocument/2006/relationships/tags" Target="../tags/tag161.xml"/><Relationship Id="rId46" Type="http://schemas.openxmlformats.org/officeDocument/2006/relationships/tags" Target="../tags/tag182.xml"/><Relationship Id="rId67" Type="http://schemas.openxmlformats.org/officeDocument/2006/relationships/tags" Target="../tags/tag203.xml"/></Relationships>
</file>

<file path=ppt/slides/_rels/slide3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332.xml"/></Relationships>
</file>

<file path=ppt/slides/_rels/slide32.xml.rels><?xml version="1.0" encoding="UTF-8" standalone="yes"?>
<Relationships xmlns="http://schemas.openxmlformats.org/package/2006/relationships"><Relationship Id="rId8" Type="http://schemas.openxmlformats.org/officeDocument/2006/relationships/tags" Target="../tags/tag248.xml"/><Relationship Id="rId13" Type="http://schemas.openxmlformats.org/officeDocument/2006/relationships/tags" Target="../tags/tag253.xml"/><Relationship Id="rId18" Type="http://schemas.openxmlformats.org/officeDocument/2006/relationships/tags" Target="../tags/tag258.xml"/><Relationship Id="rId26" Type="http://schemas.openxmlformats.org/officeDocument/2006/relationships/image" Target="../media/image20.png"/><Relationship Id="rId3" Type="http://schemas.openxmlformats.org/officeDocument/2006/relationships/tags" Target="../tags/tag243.xml"/><Relationship Id="rId21" Type="http://schemas.openxmlformats.org/officeDocument/2006/relationships/tags" Target="../tags/tag261.xml"/><Relationship Id="rId7" Type="http://schemas.openxmlformats.org/officeDocument/2006/relationships/tags" Target="../tags/tag247.xml"/><Relationship Id="rId12" Type="http://schemas.openxmlformats.org/officeDocument/2006/relationships/tags" Target="../tags/tag252.xml"/><Relationship Id="rId17" Type="http://schemas.openxmlformats.org/officeDocument/2006/relationships/tags" Target="../tags/tag257.xml"/><Relationship Id="rId25" Type="http://schemas.openxmlformats.org/officeDocument/2006/relationships/image" Target="../media/image13.jpeg"/><Relationship Id="rId2" Type="http://schemas.openxmlformats.org/officeDocument/2006/relationships/tags" Target="../tags/tag242.xml"/><Relationship Id="rId16" Type="http://schemas.openxmlformats.org/officeDocument/2006/relationships/tags" Target="../tags/tag256.xml"/><Relationship Id="rId20" Type="http://schemas.openxmlformats.org/officeDocument/2006/relationships/tags" Target="../tags/tag260.xml"/><Relationship Id="rId1" Type="http://schemas.openxmlformats.org/officeDocument/2006/relationships/tags" Target="../tags/tag241.xml"/><Relationship Id="rId6" Type="http://schemas.openxmlformats.org/officeDocument/2006/relationships/tags" Target="../tags/tag246.xml"/><Relationship Id="rId11" Type="http://schemas.openxmlformats.org/officeDocument/2006/relationships/tags" Target="../tags/tag251.xml"/><Relationship Id="rId24" Type="http://schemas.openxmlformats.org/officeDocument/2006/relationships/slideLayout" Target="../slideLayouts/slideLayout343.xml"/><Relationship Id="rId5" Type="http://schemas.openxmlformats.org/officeDocument/2006/relationships/tags" Target="../tags/tag245.xml"/><Relationship Id="rId15" Type="http://schemas.openxmlformats.org/officeDocument/2006/relationships/tags" Target="../tags/tag255.xml"/><Relationship Id="rId23" Type="http://schemas.openxmlformats.org/officeDocument/2006/relationships/tags" Target="../tags/tag263.xml"/><Relationship Id="rId10" Type="http://schemas.openxmlformats.org/officeDocument/2006/relationships/tags" Target="../tags/tag250.xml"/><Relationship Id="rId19" Type="http://schemas.openxmlformats.org/officeDocument/2006/relationships/tags" Target="../tags/tag259.xml"/><Relationship Id="rId4" Type="http://schemas.openxmlformats.org/officeDocument/2006/relationships/tags" Target="../tags/tag244.xml"/><Relationship Id="rId9" Type="http://schemas.openxmlformats.org/officeDocument/2006/relationships/tags" Target="../tags/tag249.xml"/><Relationship Id="rId14" Type="http://schemas.openxmlformats.org/officeDocument/2006/relationships/tags" Target="../tags/tag254.xml"/><Relationship Id="rId22" Type="http://schemas.openxmlformats.org/officeDocument/2006/relationships/tags" Target="../tags/tag262.xml"/></Relationships>
</file>

<file path=ppt/slides/_rels/slide33.xml.rels><?xml version="1.0" encoding="UTF-8" standalone="yes"?>
<Relationships xmlns="http://schemas.openxmlformats.org/package/2006/relationships"><Relationship Id="rId13" Type="http://schemas.openxmlformats.org/officeDocument/2006/relationships/tags" Target="../tags/tag276.xml"/><Relationship Id="rId18" Type="http://schemas.openxmlformats.org/officeDocument/2006/relationships/tags" Target="../tags/tag281.xml"/><Relationship Id="rId26" Type="http://schemas.openxmlformats.org/officeDocument/2006/relationships/tags" Target="../tags/tag289.xml"/><Relationship Id="rId39" Type="http://schemas.openxmlformats.org/officeDocument/2006/relationships/tags" Target="../tags/tag302.xml"/><Relationship Id="rId21" Type="http://schemas.openxmlformats.org/officeDocument/2006/relationships/tags" Target="../tags/tag284.xml"/><Relationship Id="rId34" Type="http://schemas.openxmlformats.org/officeDocument/2006/relationships/tags" Target="../tags/tag297.xml"/><Relationship Id="rId42" Type="http://schemas.openxmlformats.org/officeDocument/2006/relationships/tags" Target="../tags/tag305.xml"/><Relationship Id="rId47" Type="http://schemas.openxmlformats.org/officeDocument/2006/relationships/tags" Target="../tags/tag310.xml"/><Relationship Id="rId50" Type="http://schemas.openxmlformats.org/officeDocument/2006/relationships/image" Target="../media/image20.png"/><Relationship Id="rId7" Type="http://schemas.openxmlformats.org/officeDocument/2006/relationships/tags" Target="../tags/tag270.xml"/><Relationship Id="rId2" Type="http://schemas.openxmlformats.org/officeDocument/2006/relationships/tags" Target="../tags/tag265.xml"/><Relationship Id="rId16" Type="http://schemas.openxmlformats.org/officeDocument/2006/relationships/tags" Target="../tags/tag279.xml"/><Relationship Id="rId29" Type="http://schemas.openxmlformats.org/officeDocument/2006/relationships/tags" Target="../tags/tag292.xml"/><Relationship Id="rId11" Type="http://schemas.openxmlformats.org/officeDocument/2006/relationships/tags" Target="../tags/tag274.xml"/><Relationship Id="rId24" Type="http://schemas.openxmlformats.org/officeDocument/2006/relationships/tags" Target="../tags/tag287.xml"/><Relationship Id="rId32" Type="http://schemas.openxmlformats.org/officeDocument/2006/relationships/tags" Target="../tags/tag295.xml"/><Relationship Id="rId37" Type="http://schemas.openxmlformats.org/officeDocument/2006/relationships/tags" Target="../tags/tag300.xml"/><Relationship Id="rId40" Type="http://schemas.openxmlformats.org/officeDocument/2006/relationships/tags" Target="../tags/tag303.xml"/><Relationship Id="rId45" Type="http://schemas.openxmlformats.org/officeDocument/2006/relationships/tags" Target="../tags/tag308.xml"/><Relationship Id="rId5" Type="http://schemas.openxmlformats.org/officeDocument/2006/relationships/tags" Target="../tags/tag268.xml"/><Relationship Id="rId15" Type="http://schemas.openxmlformats.org/officeDocument/2006/relationships/tags" Target="../tags/tag278.xml"/><Relationship Id="rId23" Type="http://schemas.openxmlformats.org/officeDocument/2006/relationships/tags" Target="../tags/tag286.xml"/><Relationship Id="rId28" Type="http://schemas.openxmlformats.org/officeDocument/2006/relationships/tags" Target="../tags/tag291.xml"/><Relationship Id="rId36" Type="http://schemas.openxmlformats.org/officeDocument/2006/relationships/tags" Target="../tags/tag299.xml"/><Relationship Id="rId49" Type="http://schemas.openxmlformats.org/officeDocument/2006/relationships/image" Target="../media/image13.jpeg"/><Relationship Id="rId10" Type="http://schemas.openxmlformats.org/officeDocument/2006/relationships/tags" Target="../tags/tag273.xml"/><Relationship Id="rId19" Type="http://schemas.openxmlformats.org/officeDocument/2006/relationships/tags" Target="../tags/tag282.xml"/><Relationship Id="rId31" Type="http://schemas.openxmlformats.org/officeDocument/2006/relationships/tags" Target="../tags/tag294.xml"/><Relationship Id="rId44" Type="http://schemas.openxmlformats.org/officeDocument/2006/relationships/tags" Target="../tags/tag307.xml"/><Relationship Id="rId4" Type="http://schemas.openxmlformats.org/officeDocument/2006/relationships/tags" Target="../tags/tag267.xml"/><Relationship Id="rId9" Type="http://schemas.openxmlformats.org/officeDocument/2006/relationships/tags" Target="../tags/tag272.xml"/><Relationship Id="rId14" Type="http://schemas.openxmlformats.org/officeDocument/2006/relationships/tags" Target="../tags/tag277.xml"/><Relationship Id="rId22" Type="http://schemas.openxmlformats.org/officeDocument/2006/relationships/tags" Target="../tags/tag285.xml"/><Relationship Id="rId27" Type="http://schemas.openxmlformats.org/officeDocument/2006/relationships/tags" Target="../tags/tag290.xml"/><Relationship Id="rId30" Type="http://schemas.openxmlformats.org/officeDocument/2006/relationships/tags" Target="../tags/tag293.xml"/><Relationship Id="rId35" Type="http://schemas.openxmlformats.org/officeDocument/2006/relationships/tags" Target="../tags/tag298.xml"/><Relationship Id="rId43" Type="http://schemas.openxmlformats.org/officeDocument/2006/relationships/tags" Target="../tags/tag306.xml"/><Relationship Id="rId48" Type="http://schemas.openxmlformats.org/officeDocument/2006/relationships/slideLayout" Target="../slideLayouts/slideLayout354.xml"/><Relationship Id="rId8" Type="http://schemas.openxmlformats.org/officeDocument/2006/relationships/tags" Target="../tags/tag271.xml"/><Relationship Id="rId3" Type="http://schemas.openxmlformats.org/officeDocument/2006/relationships/tags" Target="../tags/tag266.xml"/><Relationship Id="rId12" Type="http://schemas.openxmlformats.org/officeDocument/2006/relationships/tags" Target="../tags/tag275.xml"/><Relationship Id="rId17" Type="http://schemas.openxmlformats.org/officeDocument/2006/relationships/tags" Target="../tags/tag280.xml"/><Relationship Id="rId25" Type="http://schemas.openxmlformats.org/officeDocument/2006/relationships/tags" Target="../tags/tag288.xml"/><Relationship Id="rId33" Type="http://schemas.openxmlformats.org/officeDocument/2006/relationships/tags" Target="../tags/tag296.xml"/><Relationship Id="rId38" Type="http://schemas.openxmlformats.org/officeDocument/2006/relationships/tags" Target="../tags/tag301.xml"/><Relationship Id="rId46" Type="http://schemas.openxmlformats.org/officeDocument/2006/relationships/tags" Target="../tags/tag309.xml"/><Relationship Id="rId20" Type="http://schemas.openxmlformats.org/officeDocument/2006/relationships/tags" Target="../tags/tag283.xml"/><Relationship Id="rId41" Type="http://schemas.openxmlformats.org/officeDocument/2006/relationships/tags" Target="../tags/tag304.xml"/><Relationship Id="rId1" Type="http://schemas.openxmlformats.org/officeDocument/2006/relationships/tags" Target="../tags/tag264.xml"/><Relationship Id="rId6" Type="http://schemas.openxmlformats.org/officeDocument/2006/relationships/tags" Target="../tags/tag269.xml"/></Relationships>
</file>

<file path=ppt/slides/_rels/slide34.xml.rels><?xml version="1.0" encoding="UTF-8" standalone="yes"?>
<Relationships xmlns="http://schemas.openxmlformats.org/package/2006/relationships"><Relationship Id="rId13" Type="http://schemas.openxmlformats.org/officeDocument/2006/relationships/tags" Target="../tags/tag323.xml"/><Relationship Id="rId18" Type="http://schemas.openxmlformats.org/officeDocument/2006/relationships/tags" Target="../tags/tag328.xml"/><Relationship Id="rId26" Type="http://schemas.openxmlformats.org/officeDocument/2006/relationships/tags" Target="../tags/tag336.xml"/><Relationship Id="rId3" Type="http://schemas.openxmlformats.org/officeDocument/2006/relationships/tags" Target="../tags/tag313.xml"/><Relationship Id="rId21" Type="http://schemas.openxmlformats.org/officeDocument/2006/relationships/tags" Target="../tags/tag331.xml"/><Relationship Id="rId34" Type="http://schemas.openxmlformats.org/officeDocument/2006/relationships/image" Target="../media/image21.png"/><Relationship Id="rId7" Type="http://schemas.openxmlformats.org/officeDocument/2006/relationships/tags" Target="../tags/tag317.xml"/><Relationship Id="rId12" Type="http://schemas.openxmlformats.org/officeDocument/2006/relationships/tags" Target="../tags/tag322.xml"/><Relationship Id="rId17" Type="http://schemas.openxmlformats.org/officeDocument/2006/relationships/tags" Target="../tags/tag327.xml"/><Relationship Id="rId25" Type="http://schemas.openxmlformats.org/officeDocument/2006/relationships/tags" Target="../tags/tag335.xml"/><Relationship Id="rId33" Type="http://schemas.openxmlformats.org/officeDocument/2006/relationships/image" Target="../media/image20.png"/><Relationship Id="rId2" Type="http://schemas.openxmlformats.org/officeDocument/2006/relationships/tags" Target="../tags/tag312.xml"/><Relationship Id="rId16" Type="http://schemas.openxmlformats.org/officeDocument/2006/relationships/tags" Target="../tags/tag326.xml"/><Relationship Id="rId20" Type="http://schemas.openxmlformats.org/officeDocument/2006/relationships/tags" Target="../tags/tag330.xml"/><Relationship Id="rId29" Type="http://schemas.openxmlformats.org/officeDocument/2006/relationships/tags" Target="../tags/tag339.xml"/><Relationship Id="rId1" Type="http://schemas.openxmlformats.org/officeDocument/2006/relationships/tags" Target="../tags/tag311.xml"/><Relationship Id="rId6" Type="http://schemas.openxmlformats.org/officeDocument/2006/relationships/tags" Target="../tags/tag316.xml"/><Relationship Id="rId11" Type="http://schemas.openxmlformats.org/officeDocument/2006/relationships/tags" Target="../tags/tag321.xml"/><Relationship Id="rId24" Type="http://schemas.openxmlformats.org/officeDocument/2006/relationships/tags" Target="../tags/tag334.xml"/><Relationship Id="rId32" Type="http://schemas.openxmlformats.org/officeDocument/2006/relationships/image" Target="../media/image13.jpeg"/><Relationship Id="rId5" Type="http://schemas.openxmlformats.org/officeDocument/2006/relationships/tags" Target="../tags/tag315.xml"/><Relationship Id="rId15" Type="http://schemas.openxmlformats.org/officeDocument/2006/relationships/tags" Target="../tags/tag325.xml"/><Relationship Id="rId23" Type="http://schemas.openxmlformats.org/officeDocument/2006/relationships/tags" Target="../tags/tag333.xml"/><Relationship Id="rId28" Type="http://schemas.openxmlformats.org/officeDocument/2006/relationships/tags" Target="../tags/tag338.xml"/><Relationship Id="rId10" Type="http://schemas.openxmlformats.org/officeDocument/2006/relationships/tags" Target="../tags/tag320.xml"/><Relationship Id="rId19" Type="http://schemas.openxmlformats.org/officeDocument/2006/relationships/tags" Target="../tags/tag329.xml"/><Relationship Id="rId31" Type="http://schemas.openxmlformats.org/officeDocument/2006/relationships/slideLayout" Target="../slideLayouts/slideLayout365.xml"/><Relationship Id="rId4" Type="http://schemas.openxmlformats.org/officeDocument/2006/relationships/tags" Target="../tags/tag314.xml"/><Relationship Id="rId9" Type="http://schemas.openxmlformats.org/officeDocument/2006/relationships/tags" Target="../tags/tag319.xml"/><Relationship Id="rId14" Type="http://schemas.openxmlformats.org/officeDocument/2006/relationships/tags" Target="../tags/tag324.xml"/><Relationship Id="rId22" Type="http://schemas.openxmlformats.org/officeDocument/2006/relationships/tags" Target="../tags/tag332.xml"/><Relationship Id="rId27" Type="http://schemas.openxmlformats.org/officeDocument/2006/relationships/tags" Target="../tags/tag337.xml"/><Relationship Id="rId30" Type="http://schemas.openxmlformats.org/officeDocument/2006/relationships/tags" Target="../tags/tag340.xml"/><Relationship Id="rId8" Type="http://schemas.openxmlformats.org/officeDocument/2006/relationships/tags" Target="../tags/tag318.xml"/></Relationships>
</file>

<file path=ppt/slides/_rels/slide35.xml.rels><?xml version="1.0" encoding="UTF-8" standalone="yes"?>
<Relationships xmlns="http://schemas.openxmlformats.org/package/2006/relationships"><Relationship Id="rId13" Type="http://schemas.openxmlformats.org/officeDocument/2006/relationships/tags" Target="../tags/tag353.xml"/><Relationship Id="rId18" Type="http://schemas.openxmlformats.org/officeDocument/2006/relationships/tags" Target="../tags/tag358.xml"/><Relationship Id="rId26" Type="http://schemas.openxmlformats.org/officeDocument/2006/relationships/tags" Target="../tags/tag366.xml"/><Relationship Id="rId39" Type="http://schemas.openxmlformats.org/officeDocument/2006/relationships/tags" Target="../tags/tag379.xml"/><Relationship Id="rId21" Type="http://schemas.openxmlformats.org/officeDocument/2006/relationships/tags" Target="../tags/tag361.xml"/><Relationship Id="rId34" Type="http://schemas.openxmlformats.org/officeDocument/2006/relationships/tags" Target="../tags/tag374.xml"/><Relationship Id="rId42" Type="http://schemas.openxmlformats.org/officeDocument/2006/relationships/tags" Target="../tags/tag382.xml"/><Relationship Id="rId47" Type="http://schemas.openxmlformats.org/officeDocument/2006/relationships/tags" Target="../tags/tag387.xml"/><Relationship Id="rId50" Type="http://schemas.openxmlformats.org/officeDocument/2006/relationships/slideLayout" Target="../slideLayouts/slideLayout376.xml"/><Relationship Id="rId7" Type="http://schemas.openxmlformats.org/officeDocument/2006/relationships/tags" Target="../tags/tag347.xml"/><Relationship Id="rId2" Type="http://schemas.openxmlformats.org/officeDocument/2006/relationships/tags" Target="../tags/tag342.xml"/><Relationship Id="rId16" Type="http://schemas.openxmlformats.org/officeDocument/2006/relationships/tags" Target="../tags/tag356.xml"/><Relationship Id="rId29" Type="http://schemas.openxmlformats.org/officeDocument/2006/relationships/tags" Target="../tags/tag369.xml"/><Relationship Id="rId11" Type="http://schemas.openxmlformats.org/officeDocument/2006/relationships/tags" Target="../tags/tag351.xml"/><Relationship Id="rId24" Type="http://schemas.openxmlformats.org/officeDocument/2006/relationships/tags" Target="../tags/tag364.xml"/><Relationship Id="rId32" Type="http://schemas.openxmlformats.org/officeDocument/2006/relationships/tags" Target="../tags/tag372.xml"/><Relationship Id="rId37" Type="http://schemas.openxmlformats.org/officeDocument/2006/relationships/tags" Target="../tags/tag377.xml"/><Relationship Id="rId40" Type="http://schemas.openxmlformats.org/officeDocument/2006/relationships/tags" Target="../tags/tag380.xml"/><Relationship Id="rId45" Type="http://schemas.openxmlformats.org/officeDocument/2006/relationships/tags" Target="../tags/tag385.xml"/><Relationship Id="rId53" Type="http://schemas.openxmlformats.org/officeDocument/2006/relationships/image" Target="../media/image22.png"/><Relationship Id="rId5" Type="http://schemas.openxmlformats.org/officeDocument/2006/relationships/tags" Target="../tags/tag345.xml"/><Relationship Id="rId10" Type="http://schemas.openxmlformats.org/officeDocument/2006/relationships/tags" Target="../tags/tag350.xml"/><Relationship Id="rId19" Type="http://schemas.openxmlformats.org/officeDocument/2006/relationships/tags" Target="../tags/tag359.xml"/><Relationship Id="rId31" Type="http://schemas.openxmlformats.org/officeDocument/2006/relationships/tags" Target="../tags/tag371.xml"/><Relationship Id="rId44" Type="http://schemas.openxmlformats.org/officeDocument/2006/relationships/tags" Target="../tags/tag384.xml"/><Relationship Id="rId52" Type="http://schemas.openxmlformats.org/officeDocument/2006/relationships/image" Target="../media/image20.png"/><Relationship Id="rId4" Type="http://schemas.openxmlformats.org/officeDocument/2006/relationships/tags" Target="../tags/tag344.xml"/><Relationship Id="rId9" Type="http://schemas.openxmlformats.org/officeDocument/2006/relationships/tags" Target="../tags/tag349.xml"/><Relationship Id="rId14" Type="http://schemas.openxmlformats.org/officeDocument/2006/relationships/tags" Target="../tags/tag354.xml"/><Relationship Id="rId22" Type="http://schemas.openxmlformats.org/officeDocument/2006/relationships/tags" Target="../tags/tag362.xml"/><Relationship Id="rId27" Type="http://schemas.openxmlformats.org/officeDocument/2006/relationships/tags" Target="../tags/tag367.xml"/><Relationship Id="rId30" Type="http://schemas.openxmlformats.org/officeDocument/2006/relationships/tags" Target="../tags/tag370.xml"/><Relationship Id="rId35" Type="http://schemas.openxmlformats.org/officeDocument/2006/relationships/tags" Target="../tags/tag375.xml"/><Relationship Id="rId43" Type="http://schemas.openxmlformats.org/officeDocument/2006/relationships/tags" Target="../tags/tag383.xml"/><Relationship Id="rId48" Type="http://schemas.openxmlformats.org/officeDocument/2006/relationships/tags" Target="../tags/tag388.xml"/><Relationship Id="rId8" Type="http://schemas.openxmlformats.org/officeDocument/2006/relationships/tags" Target="../tags/tag348.xml"/><Relationship Id="rId51" Type="http://schemas.openxmlformats.org/officeDocument/2006/relationships/image" Target="../media/image13.jpeg"/><Relationship Id="rId3" Type="http://schemas.openxmlformats.org/officeDocument/2006/relationships/tags" Target="../tags/tag343.xml"/><Relationship Id="rId12" Type="http://schemas.openxmlformats.org/officeDocument/2006/relationships/tags" Target="../tags/tag352.xml"/><Relationship Id="rId17" Type="http://schemas.openxmlformats.org/officeDocument/2006/relationships/tags" Target="../tags/tag357.xml"/><Relationship Id="rId25" Type="http://schemas.openxmlformats.org/officeDocument/2006/relationships/tags" Target="../tags/tag365.xml"/><Relationship Id="rId33" Type="http://schemas.openxmlformats.org/officeDocument/2006/relationships/tags" Target="../tags/tag373.xml"/><Relationship Id="rId38" Type="http://schemas.openxmlformats.org/officeDocument/2006/relationships/tags" Target="../tags/tag378.xml"/><Relationship Id="rId46" Type="http://schemas.openxmlformats.org/officeDocument/2006/relationships/tags" Target="../tags/tag386.xml"/><Relationship Id="rId20" Type="http://schemas.openxmlformats.org/officeDocument/2006/relationships/tags" Target="../tags/tag360.xml"/><Relationship Id="rId41" Type="http://schemas.openxmlformats.org/officeDocument/2006/relationships/tags" Target="../tags/tag381.xml"/><Relationship Id="rId1" Type="http://schemas.openxmlformats.org/officeDocument/2006/relationships/tags" Target="../tags/tag341.xml"/><Relationship Id="rId6" Type="http://schemas.openxmlformats.org/officeDocument/2006/relationships/tags" Target="../tags/tag346.xml"/><Relationship Id="rId15" Type="http://schemas.openxmlformats.org/officeDocument/2006/relationships/tags" Target="../tags/tag355.xml"/><Relationship Id="rId23" Type="http://schemas.openxmlformats.org/officeDocument/2006/relationships/tags" Target="../tags/tag363.xml"/><Relationship Id="rId28" Type="http://schemas.openxmlformats.org/officeDocument/2006/relationships/tags" Target="../tags/tag368.xml"/><Relationship Id="rId36" Type="http://schemas.openxmlformats.org/officeDocument/2006/relationships/tags" Target="../tags/tag376.xml"/><Relationship Id="rId49" Type="http://schemas.openxmlformats.org/officeDocument/2006/relationships/tags" Target="../tags/tag389.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387.xml"/><Relationship Id="rId7" Type="http://schemas.openxmlformats.org/officeDocument/2006/relationships/image" Target="../media/image20.png"/><Relationship Id="rId2" Type="http://schemas.openxmlformats.org/officeDocument/2006/relationships/tags" Target="../tags/tag391.xml"/><Relationship Id="rId1" Type="http://schemas.openxmlformats.org/officeDocument/2006/relationships/tags" Target="../tags/tag390.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18.jpeg"/></Relationships>
</file>

<file path=ppt/slides/_rels/slide37.xml.rels><?xml version="1.0" encoding="UTF-8" standalone="yes"?>
<Relationships xmlns="http://schemas.openxmlformats.org/package/2006/relationships"><Relationship Id="rId8" Type="http://schemas.openxmlformats.org/officeDocument/2006/relationships/tags" Target="../tags/tag399.xml"/><Relationship Id="rId13" Type="http://schemas.openxmlformats.org/officeDocument/2006/relationships/tags" Target="../tags/tag404.xml"/><Relationship Id="rId18" Type="http://schemas.openxmlformats.org/officeDocument/2006/relationships/tags" Target="../tags/tag409.xml"/><Relationship Id="rId26" Type="http://schemas.openxmlformats.org/officeDocument/2006/relationships/image" Target="../media/image7.GIF"/><Relationship Id="rId3" Type="http://schemas.openxmlformats.org/officeDocument/2006/relationships/tags" Target="../tags/tag394.xml"/><Relationship Id="rId21" Type="http://schemas.openxmlformats.org/officeDocument/2006/relationships/tags" Target="../tags/tag412.xml"/><Relationship Id="rId7" Type="http://schemas.openxmlformats.org/officeDocument/2006/relationships/tags" Target="../tags/tag398.xml"/><Relationship Id="rId12" Type="http://schemas.openxmlformats.org/officeDocument/2006/relationships/tags" Target="../tags/tag403.xml"/><Relationship Id="rId17" Type="http://schemas.openxmlformats.org/officeDocument/2006/relationships/tags" Target="../tags/tag408.xml"/><Relationship Id="rId25" Type="http://schemas.openxmlformats.org/officeDocument/2006/relationships/image" Target="../media/image20.png"/><Relationship Id="rId2" Type="http://schemas.openxmlformats.org/officeDocument/2006/relationships/tags" Target="../tags/tag393.xml"/><Relationship Id="rId16" Type="http://schemas.openxmlformats.org/officeDocument/2006/relationships/tags" Target="../tags/tag407.xml"/><Relationship Id="rId20" Type="http://schemas.openxmlformats.org/officeDocument/2006/relationships/tags" Target="../tags/tag411.xml"/><Relationship Id="rId1" Type="http://schemas.openxmlformats.org/officeDocument/2006/relationships/tags" Target="../tags/tag392.xml"/><Relationship Id="rId6" Type="http://schemas.openxmlformats.org/officeDocument/2006/relationships/tags" Target="../tags/tag397.xml"/><Relationship Id="rId11" Type="http://schemas.openxmlformats.org/officeDocument/2006/relationships/tags" Target="../tags/tag402.xml"/><Relationship Id="rId24" Type="http://schemas.openxmlformats.org/officeDocument/2006/relationships/image" Target="../media/image18.jpeg"/><Relationship Id="rId5" Type="http://schemas.openxmlformats.org/officeDocument/2006/relationships/tags" Target="../tags/tag396.xml"/><Relationship Id="rId15" Type="http://schemas.openxmlformats.org/officeDocument/2006/relationships/tags" Target="../tags/tag406.xml"/><Relationship Id="rId23" Type="http://schemas.openxmlformats.org/officeDocument/2006/relationships/slideLayout" Target="../slideLayouts/slideLayout398.xml"/><Relationship Id="rId10" Type="http://schemas.openxmlformats.org/officeDocument/2006/relationships/tags" Target="../tags/tag401.xml"/><Relationship Id="rId19" Type="http://schemas.openxmlformats.org/officeDocument/2006/relationships/tags" Target="../tags/tag410.xml"/><Relationship Id="rId4" Type="http://schemas.openxmlformats.org/officeDocument/2006/relationships/tags" Target="../tags/tag395.xml"/><Relationship Id="rId9" Type="http://schemas.openxmlformats.org/officeDocument/2006/relationships/tags" Target="../tags/tag400.xml"/><Relationship Id="rId14" Type="http://schemas.openxmlformats.org/officeDocument/2006/relationships/tags" Target="../tags/tag405.xml"/><Relationship Id="rId22" Type="http://schemas.openxmlformats.org/officeDocument/2006/relationships/tags" Target="../tags/tag413.xml"/><Relationship Id="rId27" Type="http://schemas.openxmlformats.org/officeDocument/2006/relationships/image" Target="../media/image25.png"/></Relationships>
</file>

<file path=ppt/slides/_rels/slide38.xml.rels><?xml version="1.0" encoding="UTF-8" standalone="yes"?>
<Relationships xmlns="http://schemas.openxmlformats.org/package/2006/relationships"><Relationship Id="rId8" Type="http://schemas.openxmlformats.org/officeDocument/2006/relationships/tags" Target="../tags/tag421.xml"/><Relationship Id="rId13" Type="http://schemas.openxmlformats.org/officeDocument/2006/relationships/tags" Target="../tags/tag426.xml"/><Relationship Id="rId18" Type="http://schemas.openxmlformats.org/officeDocument/2006/relationships/tags" Target="../tags/tag431.xml"/><Relationship Id="rId26" Type="http://schemas.openxmlformats.org/officeDocument/2006/relationships/image" Target="../media/image20.png"/><Relationship Id="rId3" Type="http://schemas.openxmlformats.org/officeDocument/2006/relationships/tags" Target="../tags/tag416.xml"/><Relationship Id="rId21" Type="http://schemas.openxmlformats.org/officeDocument/2006/relationships/tags" Target="../tags/tag434.xml"/><Relationship Id="rId7" Type="http://schemas.openxmlformats.org/officeDocument/2006/relationships/tags" Target="../tags/tag420.xml"/><Relationship Id="rId12" Type="http://schemas.openxmlformats.org/officeDocument/2006/relationships/tags" Target="../tags/tag425.xml"/><Relationship Id="rId17" Type="http://schemas.openxmlformats.org/officeDocument/2006/relationships/tags" Target="../tags/tag430.xml"/><Relationship Id="rId25" Type="http://schemas.openxmlformats.org/officeDocument/2006/relationships/image" Target="../media/image18.jpeg"/><Relationship Id="rId2" Type="http://schemas.openxmlformats.org/officeDocument/2006/relationships/tags" Target="../tags/tag415.xml"/><Relationship Id="rId16" Type="http://schemas.openxmlformats.org/officeDocument/2006/relationships/tags" Target="../tags/tag429.xml"/><Relationship Id="rId20" Type="http://schemas.openxmlformats.org/officeDocument/2006/relationships/tags" Target="../tags/tag433.xml"/><Relationship Id="rId1" Type="http://schemas.openxmlformats.org/officeDocument/2006/relationships/tags" Target="../tags/tag414.xml"/><Relationship Id="rId6" Type="http://schemas.openxmlformats.org/officeDocument/2006/relationships/tags" Target="../tags/tag419.xml"/><Relationship Id="rId11" Type="http://schemas.openxmlformats.org/officeDocument/2006/relationships/tags" Target="../tags/tag424.xml"/><Relationship Id="rId24" Type="http://schemas.openxmlformats.org/officeDocument/2006/relationships/slideLayout" Target="../slideLayouts/slideLayout409.xml"/><Relationship Id="rId5" Type="http://schemas.openxmlformats.org/officeDocument/2006/relationships/tags" Target="../tags/tag418.xml"/><Relationship Id="rId15" Type="http://schemas.openxmlformats.org/officeDocument/2006/relationships/tags" Target="../tags/tag428.xml"/><Relationship Id="rId23" Type="http://schemas.openxmlformats.org/officeDocument/2006/relationships/tags" Target="../tags/tag436.xml"/><Relationship Id="rId10" Type="http://schemas.openxmlformats.org/officeDocument/2006/relationships/tags" Target="../tags/tag423.xml"/><Relationship Id="rId19" Type="http://schemas.openxmlformats.org/officeDocument/2006/relationships/tags" Target="../tags/tag432.xml"/><Relationship Id="rId4" Type="http://schemas.openxmlformats.org/officeDocument/2006/relationships/tags" Target="../tags/tag417.xml"/><Relationship Id="rId9" Type="http://schemas.openxmlformats.org/officeDocument/2006/relationships/tags" Target="../tags/tag422.xml"/><Relationship Id="rId14" Type="http://schemas.openxmlformats.org/officeDocument/2006/relationships/tags" Target="../tags/tag427.xml"/><Relationship Id="rId22" Type="http://schemas.openxmlformats.org/officeDocument/2006/relationships/tags" Target="../tags/tag435.xml"/></Relationships>
</file>

<file path=ppt/slides/_rels/slide3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slideLayout" Target="../slideLayouts/slideLayout420.xml"/><Relationship Id="rId1" Type="http://schemas.openxmlformats.org/officeDocument/2006/relationships/tags" Target="../tags/tag437.xml"/><Relationship Id="rId5" Type="http://schemas.openxmlformats.org/officeDocument/2006/relationships/image" Target="../media/image7.GIF"/><Relationship Id="rId4" Type="http://schemas.openxmlformats.org/officeDocument/2006/relationships/image" Target="../media/image20.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5.xml"/><Relationship Id="rId2" Type="http://schemas.openxmlformats.org/officeDocument/2006/relationships/tags" Target="../tags/tag13.xml"/><Relationship Id="rId1" Type="http://schemas.openxmlformats.org/officeDocument/2006/relationships/tags" Target="../tags/tag12.xml"/><Relationship Id="rId5" Type="http://schemas.openxmlformats.org/officeDocument/2006/relationships/image" Target="../media/image7.GIF"/><Relationship Id="rId4" Type="http://schemas.openxmlformats.org/officeDocument/2006/relationships/image" Target="../media/image6.jpeg"/></Relationships>
</file>

<file path=ppt/slides/_rels/slide40.xml.rels><?xml version="1.0" encoding="UTF-8" standalone="yes"?>
<Relationships xmlns="http://schemas.openxmlformats.org/package/2006/relationships"><Relationship Id="rId3" Type="http://schemas.openxmlformats.org/officeDocument/2006/relationships/tags" Target="../tags/tag440.xml"/><Relationship Id="rId2" Type="http://schemas.openxmlformats.org/officeDocument/2006/relationships/tags" Target="../tags/tag439.xml"/><Relationship Id="rId1" Type="http://schemas.openxmlformats.org/officeDocument/2006/relationships/tags" Target="../tags/tag438.xml"/><Relationship Id="rId6" Type="http://schemas.openxmlformats.org/officeDocument/2006/relationships/image" Target="../media/image7.GIF"/><Relationship Id="rId5" Type="http://schemas.openxmlformats.org/officeDocument/2006/relationships/image" Target="../media/image12.jpeg"/><Relationship Id="rId4" Type="http://schemas.openxmlformats.org/officeDocument/2006/relationships/slideLayout" Target="../slideLayouts/slideLayout431.xml"/></Relationships>
</file>

<file path=ppt/slides/_rels/slide41.xml.rels><?xml version="1.0" encoding="UTF-8" standalone="yes"?>
<Relationships xmlns="http://schemas.openxmlformats.org/package/2006/relationships"><Relationship Id="rId8" Type="http://schemas.openxmlformats.org/officeDocument/2006/relationships/tags" Target="../tags/tag448.xml"/><Relationship Id="rId13" Type="http://schemas.openxmlformats.org/officeDocument/2006/relationships/image" Target="../media/image11.GIF"/><Relationship Id="rId3" Type="http://schemas.openxmlformats.org/officeDocument/2006/relationships/tags" Target="../tags/tag443.xml"/><Relationship Id="rId7" Type="http://schemas.openxmlformats.org/officeDocument/2006/relationships/tags" Target="../tags/tag447.xml"/><Relationship Id="rId12" Type="http://schemas.openxmlformats.org/officeDocument/2006/relationships/image" Target="../media/image20.png"/><Relationship Id="rId2" Type="http://schemas.openxmlformats.org/officeDocument/2006/relationships/tags" Target="../tags/tag442.xml"/><Relationship Id="rId1" Type="http://schemas.openxmlformats.org/officeDocument/2006/relationships/tags" Target="../tags/tag441.xml"/><Relationship Id="rId6" Type="http://schemas.openxmlformats.org/officeDocument/2006/relationships/tags" Target="../tags/tag446.xml"/><Relationship Id="rId11" Type="http://schemas.openxmlformats.org/officeDocument/2006/relationships/image" Target="../media/image13.jpeg"/><Relationship Id="rId5" Type="http://schemas.openxmlformats.org/officeDocument/2006/relationships/tags" Target="../tags/tag445.xml"/><Relationship Id="rId10" Type="http://schemas.openxmlformats.org/officeDocument/2006/relationships/slideLayout" Target="../slideLayouts/slideLayout442.xml"/><Relationship Id="rId4" Type="http://schemas.openxmlformats.org/officeDocument/2006/relationships/tags" Target="../tags/tag444.xml"/><Relationship Id="rId9" Type="http://schemas.openxmlformats.org/officeDocument/2006/relationships/tags" Target="../tags/tag449.xml"/></Relationships>
</file>

<file path=ppt/slides/_rels/slide4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53.xml"/></Relationships>
</file>

<file path=ppt/slides/_rels/slide43.xml.rels><?xml version="1.0" encoding="UTF-8" standalone="yes"?>
<Relationships xmlns="http://schemas.openxmlformats.org/package/2006/relationships"><Relationship Id="rId8" Type="http://schemas.openxmlformats.org/officeDocument/2006/relationships/tags" Target="../tags/tag457.xml"/><Relationship Id="rId13" Type="http://schemas.openxmlformats.org/officeDocument/2006/relationships/image" Target="../media/image20.png"/><Relationship Id="rId3" Type="http://schemas.openxmlformats.org/officeDocument/2006/relationships/tags" Target="../tags/tag452.xml"/><Relationship Id="rId7" Type="http://schemas.openxmlformats.org/officeDocument/2006/relationships/tags" Target="../tags/tag456.xml"/><Relationship Id="rId12" Type="http://schemas.openxmlformats.org/officeDocument/2006/relationships/image" Target="../media/image18.jpeg"/><Relationship Id="rId2" Type="http://schemas.openxmlformats.org/officeDocument/2006/relationships/tags" Target="../tags/tag451.xml"/><Relationship Id="rId1" Type="http://schemas.openxmlformats.org/officeDocument/2006/relationships/tags" Target="../tags/tag450.xml"/><Relationship Id="rId6" Type="http://schemas.openxmlformats.org/officeDocument/2006/relationships/tags" Target="../tags/tag455.xml"/><Relationship Id="rId11" Type="http://schemas.openxmlformats.org/officeDocument/2006/relationships/slideLayout" Target="../slideLayouts/slideLayout464.xml"/><Relationship Id="rId5" Type="http://schemas.openxmlformats.org/officeDocument/2006/relationships/tags" Target="../tags/tag454.xml"/><Relationship Id="rId10" Type="http://schemas.openxmlformats.org/officeDocument/2006/relationships/tags" Target="../tags/tag459.xml"/><Relationship Id="rId4" Type="http://schemas.openxmlformats.org/officeDocument/2006/relationships/tags" Target="../tags/tag453.xml"/><Relationship Id="rId9" Type="http://schemas.openxmlformats.org/officeDocument/2006/relationships/tags" Target="../tags/tag458.xml"/><Relationship Id="rId14" Type="http://schemas.openxmlformats.org/officeDocument/2006/relationships/image" Target="../media/image26.GIF"/></Relationships>
</file>

<file path=ppt/slides/_rels/slide4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Layout" Target="../slideLayouts/slideLayout475.xml"/><Relationship Id="rId1" Type="http://schemas.openxmlformats.org/officeDocument/2006/relationships/tags" Target="../tags/tag460.xml"/><Relationship Id="rId4" Type="http://schemas.openxmlformats.org/officeDocument/2006/relationships/image" Target="../media/image20.png"/></Relationships>
</file>

<file path=ppt/slides/_rels/slide45.xml.rels><?xml version="1.0" encoding="UTF-8" standalone="yes"?>
<Relationships xmlns="http://schemas.openxmlformats.org/package/2006/relationships"><Relationship Id="rId8" Type="http://schemas.openxmlformats.org/officeDocument/2006/relationships/tags" Target="../tags/tag468.xml"/><Relationship Id="rId13" Type="http://schemas.openxmlformats.org/officeDocument/2006/relationships/image" Target="../media/image12.jpeg"/><Relationship Id="rId3" Type="http://schemas.openxmlformats.org/officeDocument/2006/relationships/tags" Target="../tags/tag463.xml"/><Relationship Id="rId7" Type="http://schemas.openxmlformats.org/officeDocument/2006/relationships/tags" Target="../tags/tag467.xml"/><Relationship Id="rId12" Type="http://schemas.openxmlformats.org/officeDocument/2006/relationships/slideLayout" Target="../slideLayouts/slideLayout486.xml"/><Relationship Id="rId2" Type="http://schemas.openxmlformats.org/officeDocument/2006/relationships/tags" Target="../tags/tag462.xml"/><Relationship Id="rId1" Type="http://schemas.openxmlformats.org/officeDocument/2006/relationships/tags" Target="../tags/tag461.xml"/><Relationship Id="rId6" Type="http://schemas.openxmlformats.org/officeDocument/2006/relationships/tags" Target="../tags/tag466.xml"/><Relationship Id="rId11" Type="http://schemas.openxmlformats.org/officeDocument/2006/relationships/tags" Target="../tags/tag471.xml"/><Relationship Id="rId5" Type="http://schemas.openxmlformats.org/officeDocument/2006/relationships/tags" Target="../tags/tag465.xml"/><Relationship Id="rId10" Type="http://schemas.openxmlformats.org/officeDocument/2006/relationships/tags" Target="../tags/tag470.xml"/><Relationship Id="rId4" Type="http://schemas.openxmlformats.org/officeDocument/2006/relationships/tags" Target="../tags/tag464.xml"/><Relationship Id="rId9" Type="http://schemas.openxmlformats.org/officeDocument/2006/relationships/tags" Target="../tags/tag469.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497.xml"/><Relationship Id="rId2" Type="http://schemas.openxmlformats.org/officeDocument/2006/relationships/tags" Target="../tags/tag473.xml"/><Relationship Id="rId1" Type="http://schemas.openxmlformats.org/officeDocument/2006/relationships/tags" Target="../tags/tag472.xml"/><Relationship Id="rId6" Type="http://schemas.openxmlformats.org/officeDocument/2006/relationships/image" Target="../media/image11.GIF"/><Relationship Id="rId5" Type="http://schemas.openxmlformats.org/officeDocument/2006/relationships/image" Target="../media/image20.png"/><Relationship Id="rId4" Type="http://schemas.openxmlformats.org/officeDocument/2006/relationships/image" Target="../media/image13.jpeg"/></Relationships>
</file>

<file path=ppt/slides/_rels/slide47.xml.rels><?xml version="1.0" encoding="UTF-8" standalone="yes"?>
<Relationships xmlns="http://schemas.openxmlformats.org/package/2006/relationships"><Relationship Id="rId8" Type="http://schemas.openxmlformats.org/officeDocument/2006/relationships/tags" Target="../tags/tag481.xml"/><Relationship Id="rId3" Type="http://schemas.openxmlformats.org/officeDocument/2006/relationships/tags" Target="../tags/tag476.xml"/><Relationship Id="rId7" Type="http://schemas.openxmlformats.org/officeDocument/2006/relationships/tags" Target="../tags/tag480.xml"/><Relationship Id="rId2" Type="http://schemas.openxmlformats.org/officeDocument/2006/relationships/tags" Target="../tags/tag475.xml"/><Relationship Id="rId1" Type="http://schemas.openxmlformats.org/officeDocument/2006/relationships/tags" Target="../tags/tag474.xml"/><Relationship Id="rId6" Type="http://schemas.openxmlformats.org/officeDocument/2006/relationships/tags" Target="../tags/tag479.xml"/><Relationship Id="rId11" Type="http://schemas.openxmlformats.org/officeDocument/2006/relationships/image" Target="../media/image20.png"/><Relationship Id="rId5" Type="http://schemas.openxmlformats.org/officeDocument/2006/relationships/tags" Target="../tags/tag478.xml"/><Relationship Id="rId10" Type="http://schemas.openxmlformats.org/officeDocument/2006/relationships/image" Target="../media/image18.jpeg"/><Relationship Id="rId4" Type="http://schemas.openxmlformats.org/officeDocument/2006/relationships/tags" Target="../tags/tag477.xml"/><Relationship Id="rId9" Type="http://schemas.openxmlformats.org/officeDocument/2006/relationships/slideLayout" Target="../slideLayouts/slideLayout508.xml"/></Relationships>
</file>

<file path=ppt/slides/_rels/slide4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Layout" Target="../slideLayouts/slideLayout519.xml"/><Relationship Id="rId1" Type="http://schemas.openxmlformats.org/officeDocument/2006/relationships/tags" Target="../tags/tag482.xml"/><Relationship Id="rId4" Type="http://schemas.openxmlformats.org/officeDocument/2006/relationships/image" Target="../media/image20.png"/></Relationships>
</file>

<file path=ppt/slides/_rels/slide49.xml.rels><?xml version="1.0" encoding="UTF-8" standalone="yes"?>
<Relationships xmlns="http://schemas.openxmlformats.org/package/2006/relationships"><Relationship Id="rId8" Type="http://schemas.openxmlformats.org/officeDocument/2006/relationships/tags" Target="../tags/tag490.xml"/><Relationship Id="rId3" Type="http://schemas.openxmlformats.org/officeDocument/2006/relationships/tags" Target="../tags/tag485.xml"/><Relationship Id="rId7" Type="http://schemas.openxmlformats.org/officeDocument/2006/relationships/tags" Target="../tags/tag489.xml"/><Relationship Id="rId2" Type="http://schemas.openxmlformats.org/officeDocument/2006/relationships/tags" Target="../tags/tag484.xml"/><Relationship Id="rId1" Type="http://schemas.openxmlformats.org/officeDocument/2006/relationships/tags" Target="../tags/tag483.xml"/><Relationship Id="rId6" Type="http://schemas.openxmlformats.org/officeDocument/2006/relationships/tags" Target="../tags/tag488.xml"/><Relationship Id="rId11" Type="http://schemas.openxmlformats.org/officeDocument/2006/relationships/image" Target="../media/image20.png"/><Relationship Id="rId5" Type="http://schemas.openxmlformats.org/officeDocument/2006/relationships/tags" Target="../tags/tag487.xml"/><Relationship Id="rId10" Type="http://schemas.openxmlformats.org/officeDocument/2006/relationships/image" Target="../media/image18.jpeg"/><Relationship Id="rId4" Type="http://schemas.openxmlformats.org/officeDocument/2006/relationships/tags" Target="../tags/tag486.xml"/><Relationship Id="rId9" Type="http://schemas.openxmlformats.org/officeDocument/2006/relationships/slideLayout" Target="../slideLayouts/slideLayout530.xml"/></Relationships>
</file>

<file path=ppt/slides/_rels/slide5.xml.rels><?xml version="1.0" encoding="UTF-8" standalone="yes"?>
<Relationships xmlns="http://schemas.openxmlformats.org/package/2006/relationships"><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image" Target="../media/image7.GIF"/><Relationship Id="rId5" Type="http://schemas.openxmlformats.org/officeDocument/2006/relationships/image" Target="../media/image6.jpeg"/><Relationship Id="rId4" Type="http://schemas.openxmlformats.org/officeDocument/2006/relationships/slideLayout" Target="../slideLayouts/slideLayout46.xml"/></Relationships>
</file>

<file path=ppt/slides/_rels/slide5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Layout" Target="../slideLayouts/slideLayout541.xml"/><Relationship Id="rId1" Type="http://schemas.openxmlformats.org/officeDocument/2006/relationships/tags" Target="../tags/tag491.xml"/><Relationship Id="rId4" Type="http://schemas.openxmlformats.org/officeDocument/2006/relationships/image" Target="../media/image20.png"/></Relationships>
</file>

<file path=ppt/slides/_rels/slide5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Layout" Target="../slideLayouts/slideLayout552.xml"/><Relationship Id="rId1" Type="http://schemas.openxmlformats.org/officeDocument/2006/relationships/tags" Target="../tags/tag492.xml"/><Relationship Id="rId4" Type="http://schemas.openxmlformats.org/officeDocument/2006/relationships/image" Target="../media/image20.png"/></Relationships>
</file>

<file path=ppt/slides/_rels/slide52.xml.rels><?xml version="1.0" encoding="UTF-8" standalone="yes"?>
<Relationships xmlns="http://schemas.openxmlformats.org/package/2006/relationships"><Relationship Id="rId3" Type="http://schemas.openxmlformats.org/officeDocument/2006/relationships/tags" Target="../tags/tag495.xml"/><Relationship Id="rId2" Type="http://schemas.openxmlformats.org/officeDocument/2006/relationships/tags" Target="../tags/tag494.xml"/><Relationship Id="rId1" Type="http://schemas.openxmlformats.org/officeDocument/2006/relationships/tags" Target="../tags/tag493.xml"/><Relationship Id="rId6" Type="http://schemas.openxmlformats.org/officeDocument/2006/relationships/image" Target="../media/image7.GIF"/><Relationship Id="rId5" Type="http://schemas.openxmlformats.org/officeDocument/2006/relationships/image" Target="../media/image12.jpeg"/><Relationship Id="rId4" Type="http://schemas.openxmlformats.org/officeDocument/2006/relationships/slideLayout" Target="../slideLayouts/slideLayout563.xml"/></Relationships>
</file>

<file path=ppt/slides/_rels/slide53.xml.rels><?xml version="1.0" encoding="UTF-8" standalone="yes"?>
<Relationships xmlns="http://schemas.openxmlformats.org/package/2006/relationships"><Relationship Id="rId13" Type="http://schemas.openxmlformats.org/officeDocument/2006/relationships/tags" Target="../tags/tag508.xml"/><Relationship Id="rId18" Type="http://schemas.openxmlformats.org/officeDocument/2006/relationships/tags" Target="../tags/tag513.xml"/><Relationship Id="rId26" Type="http://schemas.openxmlformats.org/officeDocument/2006/relationships/tags" Target="../tags/tag521.xml"/><Relationship Id="rId39" Type="http://schemas.openxmlformats.org/officeDocument/2006/relationships/tags" Target="../tags/tag534.xml"/><Relationship Id="rId21" Type="http://schemas.openxmlformats.org/officeDocument/2006/relationships/tags" Target="../tags/tag516.xml"/><Relationship Id="rId34" Type="http://schemas.openxmlformats.org/officeDocument/2006/relationships/tags" Target="../tags/tag529.xml"/><Relationship Id="rId42" Type="http://schemas.openxmlformats.org/officeDocument/2006/relationships/tags" Target="../tags/tag537.xml"/><Relationship Id="rId47" Type="http://schemas.openxmlformats.org/officeDocument/2006/relationships/tags" Target="../tags/tag542.xml"/><Relationship Id="rId50" Type="http://schemas.openxmlformats.org/officeDocument/2006/relationships/slideLayout" Target="../slideLayouts/slideLayout574.xml"/><Relationship Id="rId7" Type="http://schemas.openxmlformats.org/officeDocument/2006/relationships/tags" Target="../tags/tag502.xml"/><Relationship Id="rId2" Type="http://schemas.openxmlformats.org/officeDocument/2006/relationships/tags" Target="../tags/tag497.xml"/><Relationship Id="rId16" Type="http://schemas.openxmlformats.org/officeDocument/2006/relationships/tags" Target="../tags/tag511.xml"/><Relationship Id="rId29" Type="http://schemas.openxmlformats.org/officeDocument/2006/relationships/tags" Target="../tags/tag524.xml"/><Relationship Id="rId11" Type="http://schemas.openxmlformats.org/officeDocument/2006/relationships/tags" Target="../tags/tag506.xml"/><Relationship Id="rId24" Type="http://schemas.openxmlformats.org/officeDocument/2006/relationships/tags" Target="../tags/tag519.xml"/><Relationship Id="rId32" Type="http://schemas.openxmlformats.org/officeDocument/2006/relationships/tags" Target="../tags/tag527.xml"/><Relationship Id="rId37" Type="http://schemas.openxmlformats.org/officeDocument/2006/relationships/tags" Target="../tags/tag532.xml"/><Relationship Id="rId40" Type="http://schemas.openxmlformats.org/officeDocument/2006/relationships/tags" Target="../tags/tag535.xml"/><Relationship Id="rId45" Type="http://schemas.openxmlformats.org/officeDocument/2006/relationships/tags" Target="../tags/tag540.xml"/><Relationship Id="rId53" Type="http://schemas.openxmlformats.org/officeDocument/2006/relationships/image" Target="../media/image7.GIF"/><Relationship Id="rId5" Type="http://schemas.openxmlformats.org/officeDocument/2006/relationships/tags" Target="../tags/tag500.xml"/><Relationship Id="rId10" Type="http://schemas.openxmlformats.org/officeDocument/2006/relationships/tags" Target="../tags/tag505.xml"/><Relationship Id="rId19" Type="http://schemas.openxmlformats.org/officeDocument/2006/relationships/tags" Target="../tags/tag514.xml"/><Relationship Id="rId31" Type="http://schemas.openxmlformats.org/officeDocument/2006/relationships/tags" Target="../tags/tag526.xml"/><Relationship Id="rId44" Type="http://schemas.openxmlformats.org/officeDocument/2006/relationships/tags" Target="../tags/tag539.xml"/><Relationship Id="rId52" Type="http://schemas.openxmlformats.org/officeDocument/2006/relationships/image" Target="../media/image20.png"/><Relationship Id="rId4" Type="http://schemas.openxmlformats.org/officeDocument/2006/relationships/tags" Target="../tags/tag499.xml"/><Relationship Id="rId9" Type="http://schemas.openxmlformats.org/officeDocument/2006/relationships/tags" Target="../tags/tag504.xml"/><Relationship Id="rId14" Type="http://schemas.openxmlformats.org/officeDocument/2006/relationships/tags" Target="../tags/tag509.xml"/><Relationship Id="rId22" Type="http://schemas.openxmlformats.org/officeDocument/2006/relationships/tags" Target="../tags/tag517.xml"/><Relationship Id="rId27" Type="http://schemas.openxmlformats.org/officeDocument/2006/relationships/tags" Target="../tags/tag522.xml"/><Relationship Id="rId30" Type="http://schemas.openxmlformats.org/officeDocument/2006/relationships/tags" Target="../tags/tag525.xml"/><Relationship Id="rId35" Type="http://schemas.openxmlformats.org/officeDocument/2006/relationships/tags" Target="../tags/tag530.xml"/><Relationship Id="rId43" Type="http://schemas.openxmlformats.org/officeDocument/2006/relationships/tags" Target="../tags/tag538.xml"/><Relationship Id="rId48" Type="http://schemas.openxmlformats.org/officeDocument/2006/relationships/tags" Target="../tags/tag543.xml"/><Relationship Id="rId8" Type="http://schemas.openxmlformats.org/officeDocument/2006/relationships/tags" Target="../tags/tag503.xml"/><Relationship Id="rId51" Type="http://schemas.openxmlformats.org/officeDocument/2006/relationships/image" Target="../media/image13.jpeg"/><Relationship Id="rId3" Type="http://schemas.openxmlformats.org/officeDocument/2006/relationships/tags" Target="../tags/tag498.xml"/><Relationship Id="rId12" Type="http://schemas.openxmlformats.org/officeDocument/2006/relationships/tags" Target="../tags/tag507.xml"/><Relationship Id="rId17" Type="http://schemas.openxmlformats.org/officeDocument/2006/relationships/tags" Target="../tags/tag512.xml"/><Relationship Id="rId25" Type="http://schemas.openxmlformats.org/officeDocument/2006/relationships/tags" Target="../tags/tag520.xml"/><Relationship Id="rId33" Type="http://schemas.openxmlformats.org/officeDocument/2006/relationships/tags" Target="../tags/tag528.xml"/><Relationship Id="rId38" Type="http://schemas.openxmlformats.org/officeDocument/2006/relationships/tags" Target="../tags/tag533.xml"/><Relationship Id="rId46" Type="http://schemas.openxmlformats.org/officeDocument/2006/relationships/tags" Target="../tags/tag541.xml"/><Relationship Id="rId20" Type="http://schemas.openxmlformats.org/officeDocument/2006/relationships/tags" Target="../tags/tag515.xml"/><Relationship Id="rId41" Type="http://schemas.openxmlformats.org/officeDocument/2006/relationships/tags" Target="../tags/tag536.xml"/><Relationship Id="rId1" Type="http://schemas.openxmlformats.org/officeDocument/2006/relationships/tags" Target="../tags/tag496.xml"/><Relationship Id="rId6" Type="http://schemas.openxmlformats.org/officeDocument/2006/relationships/tags" Target="../tags/tag501.xml"/><Relationship Id="rId15" Type="http://schemas.openxmlformats.org/officeDocument/2006/relationships/tags" Target="../tags/tag510.xml"/><Relationship Id="rId23" Type="http://schemas.openxmlformats.org/officeDocument/2006/relationships/tags" Target="../tags/tag518.xml"/><Relationship Id="rId28" Type="http://schemas.openxmlformats.org/officeDocument/2006/relationships/tags" Target="../tags/tag523.xml"/><Relationship Id="rId36" Type="http://schemas.openxmlformats.org/officeDocument/2006/relationships/tags" Target="../tags/tag531.xml"/><Relationship Id="rId49" Type="http://schemas.openxmlformats.org/officeDocument/2006/relationships/tags" Target="../tags/tag544.xml"/></Relationships>
</file>

<file path=ppt/slides/_rels/slide54.xml.rels><?xml version="1.0" encoding="UTF-8" standalone="yes"?>
<Relationships xmlns="http://schemas.openxmlformats.org/package/2006/relationships"><Relationship Id="rId8" Type="http://schemas.openxmlformats.org/officeDocument/2006/relationships/tags" Target="../tags/tag552.xml"/><Relationship Id="rId3" Type="http://schemas.openxmlformats.org/officeDocument/2006/relationships/tags" Target="../tags/tag547.xml"/><Relationship Id="rId7" Type="http://schemas.openxmlformats.org/officeDocument/2006/relationships/tags" Target="../tags/tag551.xml"/><Relationship Id="rId2" Type="http://schemas.openxmlformats.org/officeDocument/2006/relationships/tags" Target="../tags/tag546.xml"/><Relationship Id="rId1" Type="http://schemas.openxmlformats.org/officeDocument/2006/relationships/tags" Target="../tags/tag545.xml"/><Relationship Id="rId6" Type="http://schemas.openxmlformats.org/officeDocument/2006/relationships/tags" Target="../tags/tag550.xml"/><Relationship Id="rId5" Type="http://schemas.openxmlformats.org/officeDocument/2006/relationships/tags" Target="../tags/tag549.xml"/><Relationship Id="rId10" Type="http://schemas.openxmlformats.org/officeDocument/2006/relationships/image" Target="../media/image12.jpeg"/><Relationship Id="rId4" Type="http://schemas.openxmlformats.org/officeDocument/2006/relationships/tags" Target="../tags/tag548.xml"/><Relationship Id="rId9" Type="http://schemas.openxmlformats.org/officeDocument/2006/relationships/slideLayout" Target="../slideLayouts/slideLayout585.xml"/></Relationships>
</file>

<file path=ppt/slides/_rels/slide55.xml.rels><?xml version="1.0" encoding="UTF-8" standalone="yes"?>
<Relationships xmlns="http://schemas.openxmlformats.org/package/2006/relationships"><Relationship Id="rId8" Type="http://schemas.openxmlformats.org/officeDocument/2006/relationships/tags" Target="../tags/tag560.xml"/><Relationship Id="rId13" Type="http://schemas.openxmlformats.org/officeDocument/2006/relationships/tags" Target="../tags/tag565.xml"/><Relationship Id="rId3" Type="http://schemas.openxmlformats.org/officeDocument/2006/relationships/tags" Target="../tags/tag555.xml"/><Relationship Id="rId7" Type="http://schemas.openxmlformats.org/officeDocument/2006/relationships/tags" Target="../tags/tag559.xml"/><Relationship Id="rId12" Type="http://schemas.openxmlformats.org/officeDocument/2006/relationships/tags" Target="../tags/tag564.xml"/><Relationship Id="rId2" Type="http://schemas.openxmlformats.org/officeDocument/2006/relationships/tags" Target="../tags/tag554.xml"/><Relationship Id="rId16" Type="http://schemas.openxmlformats.org/officeDocument/2006/relationships/image" Target="../media/image10.jpeg"/><Relationship Id="rId1" Type="http://schemas.openxmlformats.org/officeDocument/2006/relationships/tags" Target="../tags/tag553.xml"/><Relationship Id="rId6" Type="http://schemas.openxmlformats.org/officeDocument/2006/relationships/tags" Target="../tags/tag558.xml"/><Relationship Id="rId11" Type="http://schemas.openxmlformats.org/officeDocument/2006/relationships/tags" Target="../tags/tag563.xml"/><Relationship Id="rId5" Type="http://schemas.openxmlformats.org/officeDocument/2006/relationships/tags" Target="../tags/tag557.xml"/><Relationship Id="rId15" Type="http://schemas.openxmlformats.org/officeDocument/2006/relationships/slideLayout" Target="../slideLayouts/slideLayout596.xml"/><Relationship Id="rId10" Type="http://schemas.openxmlformats.org/officeDocument/2006/relationships/tags" Target="../tags/tag562.xml"/><Relationship Id="rId4" Type="http://schemas.openxmlformats.org/officeDocument/2006/relationships/tags" Target="../tags/tag556.xml"/><Relationship Id="rId9" Type="http://schemas.openxmlformats.org/officeDocument/2006/relationships/tags" Target="../tags/tag561.xml"/><Relationship Id="rId14" Type="http://schemas.openxmlformats.org/officeDocument/2006/relationships/tags" Target="../tags/tag566.xml"/></Relationships>
</file>

<file path=ppt/slides/_rels/slide56.xml.rels><?xml version="1.0" encoding="UTF-8" standalone="yes"?>
<Relationships xmlns="http://schemas.openxmlformats.org/package/2006/relationships"><Relationship Id="rId8" Type="http://schemas.openxmlformats.org/officeDocument/2006/relationships/tags" Target="../tags/tag574.xml"/><Relationship Id="rId13" Type="http://schemas.openxmlformats.org/officeDocument/2006/relationships/slideLayout" Target="../slideLayouts/slideLayout607.xml"/><Relationship Id="rId3" Type="http://schemas.openxmlformats.org/officeDocument/2006/relationships/tags" Target="../tags/tag569.xml"/><Relationship Id="rId7" Type="http://schemas.openxmlformats.org/officeDocument/2006/relationships/tags" Target="../tags/tag573.xml"/><Relationship Id="rId12" Type="http://schemas.openxmlformats.org/officeDocument/2006/relationships/tags" Target="../tags/tag578.xml"/><Relationship Id="rId2" Type="http://schemas.openxmlformats.org/officeDocument/2006/relationships/tags" Target="../tags/tag568.xml"/><Relationship Id="rId1" Type="http://schemas.openxmlformats.org/officeDocument/2006/relationships/tags" Target="../tags/tag567.xml"/><Relationship Id="rId6" Type="http://schemas.openxmlformats.org/officeDocument/2006/relationships/tags" Target="../tags/tag572.xml"/><Relationship Id="rId11" Type="http://schemas.openxmlformats.org/officeDocument/2006/relationships/tags" Target="../tags/tag577.xml"/><Relationship Id="rId5" Type="http://schemas.openxmlformats.org/officeDocument/2006/relationships/tags" Target="../tags/tag571.xml"/><Relationship Id="rId15" Type="http://schemas.openxmlformats.org/officeDocument/2006/relationships/image" Target="../media/image20.png"/><Relationship Id="rId10" Type="http://schemas.openxmlformats.org/officeDocument/2006/relationships/tags" Target="../tags/tag576.xml"/><Relationship Id="rId4" Type="http://schemas.openxmlformats.org/officeDocument/2006/relationships/tags" Target="../tags/tag570.xml"/><Relationship Id="rId9" Type="http://schemas.openxmlformats.org/officeDocument/2006/relationships/tags" Target="../tags/tag575.xml"/><Relationship Id="rId14" Type="http://schemas.openxmlformats.org/officeDocument/2006/relationships/image" Target="../media/image18.jpeg"/></Relationships>
</file>

<file path=ppt/slides/_rels/slide57.xml.rels><?xml version="1.0" encoding="UTF-8" standalone="yes"?>
<Relationships xmlns="http://schemas.openxmlformats.org/package/2006/relationships"><Relationship Id="rId3" Type="http://schemas.openxmlformats.org/officeDocument/2006/relationships/slideLayout" Target="../slideLayouts/slideLayout618.xml"/><Relationship Id="rId2" Type="http://schemas.openxmlformats.org/officeDocument/2006/relationships/tags" Target="../tags/tag580.xml"/><Relationship Id="rId1" Type="http://schemas.openxmlformats.org/officeDocument/2006/relationships/tags" Target="../tags/tag579.xml"/><Relationship Id="rId5" Type="http://schemas.openxmlformats.org/officeDocument/2006/relationships/image" Target="../media/image11.GIF"/><Relationship Id="rId4" Type="http://schemas.openxmlformats.org/officeDocument/2006/relationships/image" Target="../media/image8.jpeg"/></Relationships>
</file>

<file path=ppt/slides/_rels/slide58.xml.rels><?xml version="1.0" encoding="UTF-8" standalone="yes"?>
<Relationships xmlns="http://schemas.openxmlformats.org/package/2006/relationships"><Relationship Id="rId8" Type="http://schemas.openxmlformats.org/officeDocument/2006/relationships/tags" Target="../tags/tag588.xml"/><Relationship Id="rId13" Type="http://schemas.openxmlformats.org/officeDocument/2006/relationships/tags" Target="../tags/tag593.xml"/><Relationship Id="rId18" Type="http://schemas.openxmlformats.org/officeDocument/2006/relationships/slideLayout" Target="../slideLayouts/slideLayout629.xml"/><Relationship Id="rId3" Type="http://schemas.openxmlformats.org/officeDocument/2006/relationships/tags" Target="../tags/tag583.xml"/><Relationship Id="rId7" Type="http://schemas.openxmlformats.org/officeDocument/2006/relationships/tags" Target="../tags/tag587.xml"/><Relationship Id="rId12" Type="http://schemas.openxmlformats.org/officeDocument/2006/relationships/tags" Target="../tags/tag592.xml"/><Relationship Id="rId17" Type="http://schemas.openxmlformats.org/officeDocument/2006/relationships/tags" Target="../tags/tag597.xml"/><Relationship Id="rId2" Type="http://schemas.openxmlformats.org/officeDocument/2006/relationships/tags" Target="../tags/tag582.xml"/><Relationship Id="rId16" Type="http://schemas.openxmlformats.org/officeDocument/2006/relationships/tags" Target="../tags/tag596.xml"/><Relationship Id="rId20" Type="http://schemas.openxmlformats.org/officeDocument/2006/relationships/image" Target="../media/image20.png"/><Relationship Id="rId1" Type="http://schemas.openxmlformats.org/officeDocument/2006/relationships/tags" Target="../tags/tag581.xml"/><Relationship Id="rId6" Type="http://schemas.openxmlformats.org/officeDocument/2006/relationships/tags" Target="../tags/tag586.xml"/><Relationship Id="rId11" Type="http://schemas.openxmlformats.org/officeDocument/2006/relationships/tags" Target="../tags/tag591.xml"/><Relationship Id="rId5" Type="http://schemas.openxmlformats.org/officeDocument/2006/relationships/tags" Target="../tags/tag585.xml"/><Relationship Id="rId15" Type="http://schemas.openxmlformats.org/officeDocument/2006/relationships/tags" Target="../tags/tag595.xml"/><Relationship Id="rId10" Type="http://schemas.openxmlformats.org/officeDocument/2006/relationships/tags" Target="../tags/tag590.xml"/><Relationship Id="rId19" Type="http://schemas.openxmlformats.org/officeDocument/2006/relationships/image" Target="../media/image18.jpeg"/><Relationship Id="rId4" Type="http://schemas.openxmlformats.org/officeDocument/2006/relationships/tags" Target="../tags/tag584.xml"/><Relationship Id="rId9" Type="http://schemas.openxmlformats.org/officeDocument/2006/relationships/tags" Target="../tags/tag589.xml"/><Relationship Id="rId14" Type="http://schemas.openxmlformats.org/officeDocument/2006/relationships/tags" Target="../tags/tag594.xml"/></Relationships>
</file>

<file path=ppt/slides/_rels/slide59.xml.rels><?xml version="1.0" encoding="UTF-8" standalone="yes"?>
<Relationships xmlns="http://schemas.openxmlformats.org/package/2006/relationships"><Relationship Id="rId3" Type="http://schemas.openxmlformats.org/officeDocument/2006/relationships/tags" Target="../tags/tag600.xml"/><Relationship Id="rId7" Type="http://schemas.openxmlformats.org/officeDocument/2006/relationships/image" Target="../media/image20.png"/><Relationship Id="rId2" Type="http://schemas.openxmlformats.org/officeDocument/2006/relationships/tags" Target="../tags/tag599.xml"/><Relationship Id="rId1" Type="http://schemas.openxmlformats.org/officeDocument/2006/relationships/tags" Target="../tags/tag598.xml"/><Relationship Id="rId6" Type="http://schemas.openxmlformats.org/officeDocument/2006/relationships/image" Target="../media/image18.jpeg"/><Relationship Id="rId5" Type="http://schemas.openxmlformats.org/officeDocument/2006/relationships/slideLayout" Target="../slideLayouts/slideLayout640.xml"/><Relationship Id="rId4" Type="http://schemas.openxmlformats.org/officeDocument/2006/relationships/tags" Target="../tags/tag601.xml"/></Relationships>
</file>

<file path=ppt/slides/_rels/slide6.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image" Target="../media/image7.GIF"/><Relationship Id="rId5" Type="http://schemas.openxmlformats.org/officeDocument/2006/relationships/image" Target="../media/image6.jpeg"/><Relationship Id="rId4" Type="http://schemas.openxmlformats.org/officeDocument/2006/relationships/slideLayout" Target="../slideLayouts/slideLayout57.xml"/></Relationships>
</file>

<file path=ppt/slides/_rels/slide60.xml.rels><?xml version="1.0" encoding="UTF-8" standalone="yes"?>
<Relationships xmlns="http://schemas.openxmlformats.org/package/2006/relationships"><Relationship Id="rId3" Type="http://schemas.openxmlformats.org/officeDocument/2006/relationships/slideLayout" Target="../slideLayouts/slideLayout651.xml"/><Relationship Id="rId2" Type="http://schemas.openxmlformats.org/officeDocument/2006/relationships/tags" Target="../tags/tag603.xml"/><Relationship Id="rId1" Type="http://schemas.openxmlformats.org/officeDocument/2006/relationships/tags" Target="../tags/tag602.xml"/><Relationship Id="rId5" Type="http://schemas.openxmlformats.org/officeDocument/2006/relationships/image" Target="../media/image20.png"/><Relationship Id="rId4" Type="http://schemas.openxmlformats.org/officeDocument/2006/relationships/image" Target="../media/image13.jpeg"/></Relationships>
</file>

<file path=ppt/slides/_rels/slide61.xml.rels><?xml version="1.0" encoding="UTF-8" standalone="yes"?>
<Relationships xmlns="http://schemas.openxmlformats.org/package/2006/relationships"><Relationship Id="rId3" Type="http://schemas.openxmlformats.org/officeDocument/2006/relationships/slideLayout" Target="../slideLayouts/slideLayout662.xml"/><Relationship Id="rId2" Type="http://schemas.openxmlformats.org/officeDocument/2006/relationships/tags" Target="../tags/tag605.xml"/><Relationship Id="rId1" Type="http://schemas.openxmlformats.org/officeDocument/2006/relationships/tags" Target="../tags/tag604.xml"/><Relationship Id="rId4" Type="http://schemas.openxmlformats.org/officeDocument/2006/relationships/image" Target="../media/image8.jpeg"/></Relationships>
</file>

<file path=ppt/slides/_rels/slide6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slideLayout" Target="../slideLayouts/slideLayout673.xml"/><Relationship Id="rId1" Type="http://schemas.openxmlformats.org/officeDocument/2006/relationships/tags" Target="../tags/tag606.xml"/><Relationship Id="rId5" Type="http://schemas.openxmlformats.org/officeDocument/2006/relationships/image" Target="../media/image7.GIF"/><Relationship Id="rId4" Type="http://schemas.openxmlformats.org/officeDocument/2006/relationships/image" Target="../media/image20.png"/></Relationships>
</file>

<file path=ppt/slides/_rels/slide63.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tags" Target="../tags/tag609.xml"/><Relationship Id="rId7" Type="http://schemas.openxmlformats.org/officeDocument/2006/relationships/slideLayout" Target="../slideLayouts/slideLayout684.xml"/><Relationship Id="rId2" Type="http://schemas.openxmlformats.org/officeDocument/2006/relationships/tags" Target="../tags/tag608.xml"/><Relationship Id="rId1" Type="http://schemas.openxmlformats.org/officeDocument/2006/relationships/tags" Target="../tags/tag607.xml"/><Relationship Id="rId6" Type="http://schemas.openxmlformats.org/officeDocument/2006/relationships/tags" Target="../tags/tag612.xml"/><Relationship Id="rId5" Type="http://schemas.openxmlformats.org/officeDocument/2006/relationships/tags" Target="../tags/tag611.xml"/><Relationship Id="rId10" Type="http://schemas.openxmlformats.org/officeDocument/2006/relationships/image" Target="../media/image27.png"/><Relationship Id="rId4" Type="http://schemas.openxmlformats.org/officeDocument/2006/relationships/tags" Target="../tags/tag610.xml"/><Relationship Id="rId9" Type="http://schemas.openxmlformats.org/officeDocument/2006/relationships/image" Target="../media/image7.GIF"/></Relationships>
</file>

<file path=ppt/slides/_rels/slide64.xml.rels><?xml version="1.0" encoding="UTF-8" standalone="yes"?>
<Relationships xmlns="http://schemas.openxmlformats.org/package/2006/relationships"><Relationship Id="rId3" Type="http://schemas.openxmlformats.org/officeDocument/2006/relationships/tags" Target="../tags/tag615.xml"/><Relationship Id="rId7" Type="http://schemas.openxmlformats.org/officeDocument/2006/relationships/image" Target="../media/image28.png"/><Relationship Id="rId2" Type="http://schemas.openxmlformats.org/officeDocument/2006/relationships/tags" Target="../tags/tag614.xml"/><Relationship Id="rId1" Type="http://schemas.openxmlformats.org/officeDocument/2006/relationships/tags" Target="../tags/tag613.xml"/><Relationship Id="rId6" Type="http://schemas.openxmlformats.org/officeDocument/2006/relationships/image" Target="../media/image7.GIF"/><Relationship Id="rId5" Type="http://schemas.openxmlformats.org/officeDocument/2006/relationships/image" Target="../media/image12.jpeg"/><Relationship Id="rId4" Type="http://schemas.openxmlformats.org/officeDocument/2006/relationships/slideLayout" Target="../slideLayouts/slideLayout695.xml"/></Relationships>
</file>

<file path=ppt/slides/_rels/slide65.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617.xml"/><Relationship Id="rId1" Type="http://schemas.openxmlformats.org/officeDocument/2006/relationships/tags" Target="../tags/tag616.xml"/><Relationship Id="rId5" Type="http://schemas.openxmlformats.org/officeDocument/2006/relationships/image" Target="../media/image7.GIF"/><Relationship Id="rId4" Type="http://schemas.openxmlformats.org/officeDocument/2006/relationships/image" Target="../media/image29.jpeg"/></Relationships>
</file>

<file path=ppt/slides/_rels/slide66.xml.rels><?xml version="1.0" encoding="UTF-8" standalone="yes"?>
<Relationships xmlns="http://schemas.openxmlformats.org/package/2006/relationships"><Relationship Id="rId3" Type="http://schemas.openxmlformats.org/officeDocument/2006/relationships/tags" Target="../tags/tag620.xml"/><Relationship Id="rId2" Type="http://schemas.openxmlformats.org/officeDocument/2006/relationships/tags" Target="../tags/tag619.xml"/><Relationship Id="rId1" Type="http://schemas.openxmlformats.org/officeDocument/2006/relationships/tags" Target="../tags/tag618.xml"/><Relationship Id="rId5" Type="http://schemas.openxmlformats.org/officeDocument/2006/relationships/image" Target="../media/image11.GIF"/><Relationship Id="rId4" Type="http://schemas.openxmlformats.org/officeDocument/2006/relationships/slideLayout" Target="../slideLayouts/slideLayout695.xml"/></Relationships>
</file>

<file path=ppt/slides/_rels/slide67.xml.rels><?xml version="1.0" encoding="UTF-8" standalone="yes"?>
<Relationships xmlns="http://schemas.openxmlformats.org/package/2006/relationships"><Relationship Id="rId8" Type="http://schemas.openxmlformats.org/officeDocument/2006/relationships/tags" Target="../tags/tag628.xml"/><Relationship Id="rId13" Type="http://schemas.openxmlformats.org/officeDocument/2006/relationships/tags" Target="../tags/tag633.xml"/><Relationship Id="rId3" Type="http://schemas.openxmlformats.org/officeDocument/2006/relationships/tags" Target="../tags/tag623.xml"/><Relationship Id="rId7" Type="http://schemas.openxmlformats.org/officeDocument/2006/relationships/tags" Target="../tags/tag627.xml"/><Relationship Id="rId12" Type="http://schemas.openxmlformats.org/officeDocument/2006/relationships/tags" Target="../tags/tag632.xml"/><Relationship Id="rId2" Type="http://schemas.openxmlformats.org/officeDocument/2006/relationships/tags" Target="../tags/tag622.xml"/><Relationship Id="rId1" Type="http://schemas.openxmlformats.org/officeDocument/2006/relationships/tags" Target="../tags/tag621.xml"/><Relationship Id="rId6" Type="http://schemas.openxmlformats.org/officeDocument/2006/relationships/tags" Target="../tags/tag626.xml"/><Relationship Id="rId11" Type="http://schemas.openxmlformats.org/officeDocument/2006/relationships/tags" Target="../tags/tag631.xml"/><Relationship Id="rId5" Type="http://schemas.openxmlformats.org/officeDocument/2006/relationships/tags" Target="../tags/tag625.xml"/><Relationship Id="rId15" Type="http://schemas.openxmlformats.org/officeDocument/2006/relationships/image" Target="../media/image30.jpeg"/><Relationship Id="rId10" Type="http://schemas.openxmlformats.org/officeDocument/2006/relationships/tags" Target="../tags/tag630.xml"/><Relationship Id="rId4" Type="http://schemas.openxmlformats.org/officeDocument/2006/relationships/tags" Target="../tags/tag624.xml"/><Relationship Id="rId9" Type="http://schemas.openxmlformats.org/officeDocument/2006/relationships/tags" Target="../tags/tag629.xml"/><Relationship Id="rId14" Type="http://schemas.openxmlformats.org/officeDocument/2006/relationships/slideLayout" Target="../slideLayouts/slideLayout695.xml"/></Relationships>
</file>

<file path=ppt/slides/_rels/slide68.xml.rels><?xml version="1.0" encoding="UTF-8" standalone="yes"?>
<Relationships xmlns="http://schemas.openxmlformats.org/package/2006/relationships"><Relationship Id="rId3" Type="http://schemas.openxmlformats.org/officeDocument/2006/relationships/tags" Target="../tags/tag636.xml"/><Relationship Id="rId2" Type="http://schemas.openxmlformats.org/officeDocument/2006/relationships/tags" Target="../tags/tag635.xml"/><Relationship Id="rId1" Type="http://schemas.openxmlformats.org/officeDocument/2006/relationships/tags" Target="../tags/tag634.xml"/><Relationship Id="rId5" Type="http://schemas.openxmlformats.org/officeDocument/2006/relationships/image" Target="../media/image31.jpeg"/><Relationship Id="rId4" Type="http://schemas.openxmlformats.org/officeDocument/2006/relationships/slideLayout" Target="../slideLayouts/slideLayout695.xml"/></Relationships>
</file>

<file path=ppt/slides/_rels/slide69.xml.rels><?xml version="1.0" encoding="UTF-8" standalone="yes"?>
<Relationships xmlns="http://schemas.openxmlformats.org/package/2006/relationships"><Relationship Id="rId3" Type="http://schemas.openxmlformats.org/officeDocument/2006/relationships/tags" Target="../tags/tag639.xml"/><Relationship Id="rId2" Type="http://schemas.openxmlformats.org/officeDocument/2006/relationships/tags" Target="../tags/tag638.xml"/><Relationship Id="rId1" Type="http://schemas.openxmlformats.org/officeDocument/2006/relationships/tags" Target="../tags/tag637.xml"/><Relationship Id="rId5" Type="http://schemas.openxmlformats.org/officeDocument/2006/relationships/image" Target="../media/image32.jpeg"/><Relationship Id="rId4" Type="http://schemas.openxmlformats.org/officeDocument/2006/relationships/slideLayout" Target="../slideLayouts/slideLayout695.xml"/></Relationships>
</file>

<file path=ppt/slides/_rels/slide7.xml.rels><?xml version="1.0" encoding="UTF-8" standalone="yes"?>
<Relationships xmlns="http://schemas.openxmlformats.org/package/2006/relationships"><Relationship Id="rId3" Type="http://schemas.openxmlformats.org/officeDocument/2006/relationships/tags" Target="../tags/tag22.xml"/><Relationship Id="rId7" Type="http://schemas.openxmlformats.org/officeDocument/2006/relationships/image" Target="../media/image9.png"/><Relationship Id="rId2" Type="http://schemas.openxmlformats.org/officeDocument/2006/relationships/tags" Target="../tags/tag21.xml"/><Relationship Id="rId1" Type="http://schemas.openxmlformats.org/officeDocument/2006/relationships/tags" Target="../tags/tag20.xml"/><Relationship Id="rId6" Type="http://schemas.openxmlformats.org/officeDocument/2006/relationships/image" Target="../media/image7.GIF"/><Relationship Id="rId5" Type="http://schemas.openxmlformats.org/officeDocument/2006/relationships/image" Target="../media/image8.jpeg"/><Relationship Id="rId4" Type="http://schemas.openxmlformats.org/officeDocument/2006/relationships/slideLayout" Target="../slideLayouts/slideLayout68.xml"/></Relationships>
</file>

<file path=ppt/slides/_rels/slide70.xml.rels><?xml version="1.0" encoding="UTF-8" standalone="yes"?>
<Relationships xmlns="http://schemas.openxmlformats.org/package/2006/relationships"><Relationship Id="rId3" Type="http://schemas.openxmlformats.org/officeDocument/2006/relationships/tags" Target="../tags/tag642.xml"/><Relationship Id="rId2" Type="http://schemas.openxmlformats.org/officeDocument/2006/relationships/tags" Target="../tags/tag641.xml"/><Relationship Id="rId1" Type="http://schemas.openxmlformats.org/officeDocument/2006/relationships/tags" Target="../tags/tag640.xml"/><Relationship Id="rId6" Type="http://schemas.openxmlformats.org/officeDocument/2006/relationships/image" Target="../media/image11.GIF"/><Relationship Id="rId5" Type="http://schemas.openxmlformats.org/officeDocument/2006/relationships/slideLayout" Target="../slideLayouts/slideLayout695.xml"/><Relationship Id="rId4" Type="http://schemas.openxmlformats.org/officeDocument/2006/relationships/tags" Target="../tags/tag643.xml"/></Relationships>
</file>

<file path=ppt/slides/_rels/slide71.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645.xml"/><Relationship Id="rId1" Type="http://schemas.openxmlformats.org/officeDocument/2006/relationships/tags" Target="../tags/tag644.xml"/></Relationships>
</file>

<file path=ppt/slides/_rels/slide72.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647.xml"/><Relationship Id="rId1" Type="http://schemas.openxmlformats.org/officeDocument/2006/relationships/tags" Target="../tags/tag646.xml"/></Relationships>
</file>

<file path=ppt/slides/_rels/slide73.xml.rels><?xml version="1.0" encoding="UTF-8" standalone="yes"?>
<Relationships xmlns="http://schemas.openxmlformats.org/package/2006/relationships"><Relationship Id="rId3" Type="http://schemas.openxmlformats.org/officeDocument/2006/relationships/tags" Target="../tags/tag650.xml"/><Relationship Id="rId2" Type="http://schemas.openxmlformats.org/officeDocument/2006/relationships/tags" Target="../tags/tag649.xml"/><Relationship Id="rId1" Type="http://schemas.openxmlformats.org/officeDocument/2006/relationships/tags" Target="../tags/tag648.xml"/><Relationship Id="rId5" Type="http://schemas.openxmlformats.org/officeDocument/2006/relationships/slideLayout" Target="../slideLayouts/slideLayout695.xml"/><Relationship Id="rId4" Type="http://schemas.openxmlformats.org/officeDocument/2006/relationships/tags" Target="../tags/tag651.xml"/></Relationships>
</file>

<file path=ppt/slides/_rels/slide74.xml.rels><?xml version="1.0" encoding="UTF-8" standalone="yes"?>
<Relationships xmlns="http://schemas.openxmlformats.org/package/2006/relationships"><Relationship Id="rId3" Type="http://schemas.openxmlformats.org/officeDocument/2006/relationships/tags" Target="../tags/tag654.xml"/><Relationship Id="rId2" Type="http://schemas.openxmlformats.org/officeDocument/2006/relationships/tags" Target="../tags/tag653.xml"/><Relationship Id="rId1" Type="http://schemas.openxmlformats.org/officeDocument/2006/relationships/tags" Target="../tags/tag652.xml"/><Relationship Id="rId5" Type="http://schemas.openxmlformats.org/officeDocument/2006/relationships/image" Target="../media/image7.GIF"/><Relationship Id="rId4" Type="http://schemas.openxmlformats.org/officeDocument/2006/relationships/slideLayout" Target="../slideLayouts/slideLayout695.xml"/></Relationships>
</file>

<file path=ppt/slides/_rels/slide75.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656.xml"/><Relationship Id="rId1" Type="http://schemas.openxmlformats.org/officeDocument/2006/relationships/tags" Target="../tags/tag655.xml"/><Relationship Id="rId4" Type="http://schemas.openxmlformats.org/officeDocument/2006/relationships/image" Target="../media/image33.jpeg"/></Relationships>
</file>

<file path=ppt/slides/_rels/slide76.xml.rels><?xml version="1.0" encoding="UTF-8" standalone="yes"?>
<Relationships xmlns="http://schemas.openxmlformats.org/package/2006/relationships"><Relationship Id="rId8" Type="http://schemas.openxmlformats.org/officeDocument/2006/relationships/tags" Target="../tags/tag664.xml"/><Relationship Id="rId13" Type="http://schemas.openxmlformats.org/officeDocument/2006/relationships/tags" Target="../tags/tag669.xml"/><Relationship Id="rId3" Type="http://schemas.openxmlformats.org/officeDocument/2006/relationships/tags" Target="../tags/tag659.xml"/><Relationship Id="rId7" Type="http://schemas.openxmlformats.org/officeDocument/2006/relationships/tags" Target="../tags/tag663.xml"/><Relationship Id="rId12" Type="http://schemas.openxmlformats.org/officeDocument/2006/relationships/tags" Target="../tags/tag668.xml"/><Relationship Id="rId2" Type="http://schemas.openxmlformats.org/officeDocument/2006/relationships/tags" Target="../tags/tag658.xml"/><Relationship Id="rId16" Type="http://schemas.openxmlformats.org/officeDocument/2006/relationships/slideLayout" Target="../slideLayouts/slideLayout695.xml"/><Relationship Id="rId1" Type="http://schemas.openxmlformats.org/officeDocument/2006/relationships/tags" Target="../tags/tag657.xml"/><Relationship Id="rId6" Type="http://schemas.openxmlformats.org/officeDocument/2006/relationships/tags" Target="../tags/tag662.xml"/><Relationship Id="rId11" Type="http://schemas.openxmlformats.org/officeDocument/2006/relationships/tags" Target="../tags/tag667.xml"/><Relationship Id="rId5" Type="http://schemas.openxmlformats.org/officeDocument/2006/relationships/tags" Target="../tags/tag661.xml"/><Relationship Id="rId15" Type="http://schemas.openxmlformats.org/officeDocument/2006/relationships/tags" Target="../tags/tag671.xml"/><Relationship Id="rId10" Type="http://schemas.openxmlformats.org/officeDocument/2006/relationships/tags" Target="../tags/tag666.xml"/><Relationship Id="rId4" Type="http://schemas.openxmlformats.org/officeDocument/2006/relationships/tags" Target="../tags/tag660.xml"/><Relationship Id="rId9" Type="http://schemas.openxmlformats.org/officeDocument/2006/relationships/tags" Target="../tags/tag665.xml"/><Relationship Id="rId14" Type="http://schemas.openxmlformats.org/officeDocument/2006/relationships/tags" Target="../tags/tag670.xml"/></Relationships>
</file>

<file path=ppt/slides/_rels/slide77.xml.rels><?xml version="1.0" encoding="UTF-8" standalone="yes"?>
<Relationships xmlns="http://schemas.openxmlformats.org/package/2006/relationships"><Relationship Id="rId8" Type="http://schemas.openxmlformats.org/officeDocument/2006/relationships/tags" Target="../tags/tag679.xml"/><Relationship Id="rId13" Type="http://schemas.openxmlformats.org/officeDocument/2006/relationships/tags" Target="../tags/tag684.xml"/><Relationship Id="rId3" Type="http://schemas.openxmlformats.org/officeDocument/2006/relationships/tags" Target="../tags/tag674.xml"/><Relationship Id="rId7" Type="http://schemas.openxmlformats.org/officeDocument/2006/relationships/tags" Target="../tags/tag678.xml"/><Relationship Id="rId12" Type="http://schemas.openxmlformats.org/officeDocument/2006/relationships/tags" Target="../tags/tag683.xml"/><Relationship Id="rId2" Type="http://schemas.openxmlformats.org/officeDocument/2006/relationships/tags" Target="../tags/tag673.xml"/><Relationship Id="rId16" Type="http://schemas.openxmlformats.org/officeDocument/2006/relationships/image" Target="../media/image35.jpeg"/><Relationship Id="rId1" Type="http://schemas.openxmlformats.org/officeDocument/2006/relationships/tags" Target="../tags/tag672.xml"/><Relationship Id="rId6" Type="http://schemas.openxmlformats.org/officeDocument/2006/relationships/tags" Target="../tags/tag677.xml"/><Relationship Id="rId11" Type="http://schemas.openxmlformats.org/officeDocument/2006/relationships/tags" Target="../tags/tag682.xml"/><Relationship Id="rId5" Type="http://schemas.openxmlformats.org/officeDocument/2006/relationships/tags" Target="../tags/tag676.xml"/><Relationship Id="rId15" Type="http://schemas.openxmlformats.org/officeDocument/2006/relationships/image" Target="../media/image34.png"/><Relationship Id="rId10" Type="http://schemas.openxmlformats.org/officeDocument/2006/relationships/tags" Target="../tags/tag681.xml"/><Relationship Id="rId4" Type="http://schemas.openxmlformats.org/officeDocument/2006/relationships/tags" Target="../tags/tag675.xml"/><Relationship Id="rId9" Type="http://schemas.openxmlformats.org/officeDocument/2006/relationships/tags" Target="../tags/tag680.xml"/><Relationship Id="rId14" Type="http://schemas.openxmlformats.org/officeDocument/2006/relationships/slideLayout" Target="../slideLayouts/slideLayout695.xml"/></Relationships>
</file>

<file path=ppt/slides/_rels/slide78.xml.rels><?xml version="1.0" encoding="UTF-8" standalone="yes"?>
<Relationships xmlns="http://schemas.openxmlformats.org/package/2006/relationships"><Relationship Id="rId8" Type="http://schemas.openxmlformats.org/officeDocument/2006/relationships/tags" Target="../tags/tag692.xml"/><Relationship Id="rId13" Type="http://schemas.openxmlformats.org/officeDocument/2006/relationships/tags" Target="../tags/tag697.xml"/><Relationship Id="rId18" Type="http://schemas.openxmlformats.org/officeDocument/2006/relationships/tags" Target="../tags/tag702.xml"/><Relationship Id="rId26" Type="http://schemas.openxmlformats.org/officeDocument/2006/relationships/tags" Target="../tags/tag710.xml"/><Relationship Id="rId3" Type="http://schemas.openxmlformats.org/officeDocument/2006/relationships/tags" Target="../tags/tag687.xml"/><Relationship Id="rId21" Type="http://schemas.openxmlformats.org/officeDocument/2006/relationships/tags" Target="../tags/tag705.xml"/><Relationship Id="rId7" Type="http://schemas.openxmlformats.org/officeDocument/2006/relationships/tags" Target="../tags/tag691.xml"/><Relationship Id="rId12" Type="http://schemas.openxmlformats.org/officeDocument/2006/relationships/tags" Target="../tags/tag696.xml"/><Relationship Id="rId17" Type="http://schemas.openxmlformats.org/officeDocument/2006/relationships/tags" Target="../tags/tag701.xml"/><Relationship Id="rId25" Type="http://schemas.openxmlformats.org/officeDocument/2006/relationships/tags" Target="../tags/tag709.xml"/><Relationship Id="rId2" Type="http://schemas.openxmlformats.org/officeDocument/2006/relationships/tags" Target="../tags/tag686.xml"/><Relationship Id="rId16" Type="http://schemas.openxmlformats.org/officeDocument/2006/relationships/tags" Target="../tags/tag700.xml"/><Relationship Id="rId20" Type="http://schemas.openxmlformats.org/officeDocument/2006/relationships/tags" Target="../tags/tag704.xml"/><Relationship Id="rId29" Type="http://schemas.openxmlformats.org/officeDocument/2006/relationships/image" Target="../media/image37.png"/><Relationship Id="rId1" Type="http://schemas.openxmlformats.org/officeDocument/2006/relationships/tags" Target="../tags/tag685.xml"/><Relationship Id="rId6" Type="http://schemas.openxmlformats.org/officeDocument/2006/relationships/tags" Target="../tags/tag690.xml"/><Relationship Id="rId11" Type="http://schemas.openxmlformats.org/officeDocument/2006/relationships/tags" Target="../tags/tag695.xml"/><Relationship Id="rId24" Type="http://schemas.openxmlformats.org/officeDocument/2006/relationships/tags" Target="../tags/tag708.xml"/><Relationship Id="rId5" Type="http://schemas.openxmlformats.org/officeDocument/2006/relationships/tags" Target="../tags/tag689.xml"/><Relationship Id="rId15" Type="http://schemas.openxmlformats.org/officeDocument/2006/relationships/tags" Target="../tags/tag699.xml"/><Relationship Id="rId23" Type="http://schemas.openxmlformats.org/officeDocument/2006/relationships/tags" Target="../tags/tag707.xml"/><Relationship Id="rId28" Type="http://schemas.openxmlformats.org/officeDocument/2006/relationships/image" Target="../media/image36.jpeg"/><Relationship Id="rId10" Type="http://schemas.openxmlformats.org/officeDocument/2006/relationships/tags" Target="../tags/tag694.xml"/><Relationship Id="rId19" Type="http://schemas.openxmlformats.org/officeDocument/2006/relationships/tags" Target="../tags/tag703.xml"/><Relationship Id="rId4" Type="http://schemas.openxmlformats.org/officeDocument/2006/relationships/tags" Target="../tags/tag688.xml"/><Relationship Id="rId9" Type="http://schemas.openxmlformats.org/officeDocument/2006/relationships/tags" Target="../tags/tag693.xml"/><Relationship Id="rId14" Type="http://schemas.openxmlformats.org/officeDocument/2006/relationships/tags" Target="../tags/tag698.xml"/><Relationship Id="rId22" Type="http://schemas.openxmlformats.org/officeDocument/2006/relationships/tags" Target="../tags/tag706.xml"/><Relationship Id="rId27" Type="http://schemas.openxmlformats.org/officeDocument/2006/relationships/slideLayout" Target="../slideLayouts/slideLayout695.xml"/></Relationships>
</file>

<file path=ppt/slides/_rels/slide79.xml.rels><?xml version="1.0" encoding="UTF-8" standalone="yes"?>
<Relationships xmlns="http://schemas.openxmlformats.org/package/2006/relationships"><Relationship Id="rId8" Type="http://schemas.openxmlformats.org/officeDocument/2006/relationships/tags" Target="../tags/tag718.xml"/><Relationship Id="rId13" Type="http://schemas.openxmlformats.org/officeDocument/2006/relationships/tags" Target="../tags/tag723.xml"/><Relationship Id="rId18" Type="http://schemas.openxmlformats.org/officeDocument/2006/relationships/tags" Target="../tags/tag728.xml"/><Relationship Id="rId3" Type="http://schemas.openxmlformats.org/officeDocument/2006/relationships/tags" Target="../tags/tag713.xml"/><Relationship Id="rId21" Type="http://schemas.openxmlformats.org/officeDocument/2006/relationships/image" Target="../media/image7.GIF"/><Relationship Id="rId7" Type="http://schemas.openxmlformats.org/officeDocument/2006/relationships/tags" Target="../tags/tag717.xml"/><Relationship Id="rId12" Type="http://schemas.openxmlformats.org/officeDocument/2006/relationships/tags" Target="../tags/tag722.xml"/><Relationship Id="rId17" Type="http://schemas.openxmlformats.org/officeDocument/2006/relationships/tags" Target="../tags/tag727.xml"/><Relationship Id="rId2" Type="http://schemas.openxmlformats.org/officeDocument/2006/relationships/tags" Target="../tags/tag712.xml"/><Relationship Id="rId16" Type="http://schemas.openxmlformats.org/officeDocument/2006/relationships/tags" Target="../tags/tag726.xml"/><Relationship Id="rId20" Type="http://schemas.openxmlformats.org/officeDocument/2006/relationships/slideLayout" Target="../slideLayouts/slideLayout695.xml"/><Relationship Id="rId1" Type="http://schemas.openxmlformats.org/officeDocument/2006/relationships/tags" Target="../tags/tag711.xml"/><Relationship Id="rId6" Type="http://schemas.openxmlformats.org/officeDocument/2006/relationships/tags" Target="../tags/tag716.xml"/><Relationship Id="rId11" Type="http://schemas.openxmlformats.org/officeDocument/2006/relationships/tags" Target="../tags/tag721.xml"/><Relationship Id="rId5" Type="http://schemas.openxmlformats.org/officeDocument/2006/relationships/tags" Target="../tags/tag715.xml"/><Relationship Id="rId15" Type="http://schemas.openxmlformats.org/officeDocument/2006/relationships/tags" Target="../tags/tag725.xml"/><Relationship Id="rId10" Type="http://schemas.openxmlformats.org/officeDocument/2006/relationships/tags" Target="../tags/tag720.xml"/><Relationship Id="rId19" Type="http://schemas.openxmlformats.org/officeDocument/2006/relationships/tags" Target="../tags/tag729.xml"/><Relationship Id="rId4" Type="http://schemas.openxmlformats.org/officeDocument/2006/relationships/tags" Target="../tags/tag714.xml"/><Relationship Id="rId9" Type="http://schemas.openxmlformats.org/officeDocument/2006/relationships/tags" Target="../tags/tag719.xml"/><Relationship Id="rId14" Type="http://schemas.openxmlformats.org/officeDocument/2006/relationships/tags" Target="../tags/tag724.xml"/></Relationships>
</file>

<file path=ppt/slides/_rels/slide8.xml.rels><?xml version="1.0" encoding="UTF-8" standalone="yes"?>
<Relationships xmlns="http://schemas.openxmlformats.org/package/2006/relationships"><Relationship Id="rId3" Type="http://schemas.openxmlformats.org/officeDocument/2006/relationships/tags" Target="../tags/tag25.xml"/><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image" Target="../media/image7.GIF"/><Relationship Id="rId5" Type="http://schemas.openxmlformats.org/officeDocument/2006/relationships/image" Target="../media/image8.jpeg"/><Relationship Id="rId4" Type="http://schemas.openxmlformats.org/officeDocument/2006/relationships/slideLayout" Target="../slideLayouts/slideLayout79.xml"/></Relationships>
</file>

<file path=ppt/slides/_rels/slide80.xml.rels><?xml version="1.0" encoding="UTF-8" standalone="yes"?>
<Relationships xmlns="http://schemas.openxmlformats.org/package/2006/relationships"><Relationship Id="rId8" Type="http://schemas.openxmlformats.org/officeDocument/2006/relationships/tags" Target="../tags/tag737.xml"/><Relationship Id="rId13" Type="http://schemas.openxmlformats.org/officeDocument/2006/relationships/tags" Target="../tags/tag742.xml"/><Relationship Id="rId18" Type="http://schemas.openxmlformats.org/officeDocument/2006/relationships/slideLayout" Target="../slideLayouts/slideLayout695.xml"/><Relationship Id="rId3" Type="http://schemas.openxmlformats.org/officeDocument/2006/relationships/tags" Target="../tags/tag732.xml"/><Relationship Id="rId7" Type="http://schemas.openxmlformats.org/officeDocument/2006/relationships/tags" Target="../tags/tag736.xml"/><Relationship Id="rId12" Type="http://schemas.openxmlformats.org/officeDocument/2006/relationships/tags" Target="../tags/tag741.xml"/><Relationship Id="rId17" Type="http://schemas.openxmlformats.org/officeDocument/2006/relationships/tags" Target="../tags/tag746.xml"/><Relationship Id="rId2" Type="http://schemas.openxmlformats.org/officeDocument/2006/relationships/tags" Target="../tags/tag731.xml"/><Relationship Id="rId16" Type="http://schemas.openxmlformats.org/officeDocument/2006/relationships/tags" Target="../tags/tag745.xml"/><Relationship Id="rId20" Type="http://schemas.openxmlformats.org/officeDocument/2006/relationships/image" Target="../media/image39.png"/><Relationship Id="rId1" Type="http://schemas.openxmlformats.org/officeDocument/2006/relationships/tags" Target="../tags/tag730.xml"/><Relationship Id="rId6" Type="http://schemas.openxmlformats.org/officeDocument/2006/relationships/tags" Target="../tags/tag735.xml"/><Relationship Id="rId11" Type="http://schemas.openxmlformats.org/officeDocument/2006/relationships/tags" Target="../tags/tag740.xml"/><Relationship Id="rId5" Type="http://schemas.openxmlformats.org/officeDocument/2006/relationships/tags" Target="../tags/tag734.xml"/><Relationship Id="rId15" Type="http://schemas.openxmlformats.org/officeDocument/2006/relationships/tags" Target="../tags/tag744.xml"/><Relationship Id="rId10" Type="http://schemas.openxmlformats.org/officeDocument/2006/relationships/tags" Target="../tags/tag739.xml"/><Relationship Id="rId19" Type="http://schemas.openxmlformats.org/officeDocument/2006/relationships/image" Target="../media/image38.png"/><Relationship Id="rId4" Type="http://schemas.openxmlformats.org/officeDocument/2006/relationships/tags" Target="../tags/tag733.xml"/><Relationship Id="rId9" Type="http://schemas.openxmlformats.org/officeDocument/2006/relationships/tags" Target="../tags/tag738.xml"/><Relationship Id="rId14" Type="http://schemas.openxmlformats.org/officeDocument/2006/relationships/tags" Target="../tags/tag743.xml"/></Relationships>
</file>

<file path=ppt/slides/_rels/slide81.xml.rels><?xml version="1.0" encoding="UTF-8" standalone="yes"?>
<Relationships xmlns="http://schemas.openxmlformats.org/package/2006/relationships"><Relationship Id="rId3" Type="http://schemas.openxmlformats.org/officeDocument/2006/relationships/tags" Target="../tags/tag749.xml"/><Relationship Id="rId2" Type="http://schemas.openxmlformats.org/officeDocument/2006/relationships/tags" Target="../tags/tag748.xml"/><Relationship Id="rId1" Type="http://schemas.openxmlformats.org/officeDocument/2006/relationships/tags" Target="../tags/tag747.xml"/><Relationship Id="rId6" Type="http://schemas.openxmlformats.org/officeDocument/2006/relationships/image" Target="../media/image40.png"/><Relationship Id="rId5" Type="http://schemas.openxmlformats.org/officeDocument/2006/relationships/image" Target="../media/image7.GIF"/><Relationship Id="rId4" Type="http://schemas.openxmlformats.org/officeDocument/2006/relationships/slideLayout" Target="../slideLayouts/slideLayout695.xml"/></Relationships>
</file>

<file path=ppt/slides/_rels/slide82.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751.xml"/><Relationship Id="rId1" Type="http://schemas.openxmlformats.org/officeDocument/2006/relationships/tags" Target="../tags/tag750.xml"/><Relationship Id="rId5" Type="http://schemas.openxmlformats.org/officeDocument/2006/relationships/image" Target="../media/image20.png"/><Relationship Id="rId4" Type="http://schemas.openxmlformats.org/officeDocument/2006/relationships/image" Target="../media/image11.GIF"/></Relationships>
</file>

<file path=ppt/slides/_rels/slide83.xml.rels><?xml version="1.0" encoding="UTF-8" standalone="yes"?>
<Relationships xmlns="http://schemas.openxmlformats.org/package/2006/relationships"><Relationship Id="rId8" Type="http://schemas.openxmlformats.org/officeDocument/2006/relationships/tags" Target="../tags/tag759.xml"/><Relationship Id="rId13" Type="http://schemas.openxmlformats.org/officeDocument/2006/relationships/tags" Target="../tags/tag764.xml"/><Relationship Id="rId18" Type="http://schemas.openxmlformats.org/officeDocument/2006/relationships/tags" Target="../tags/tag769.xml"/><Relationship Id="rId3" Type="http://schemas.openxmlformats.org/officeDocument/2006/relationships/tags" Target="../tags/tag754.xml"/><Relationship Id="rId21" Type="http://schemas.openxmlformats.org/officeDocument/2006/relationships/tags" Target="../tags/tag772.xml"/><Relationship Id="rId7" Type="http://schemas.openxmlformats.org/officeDocument/2006/relationships/tags" Target="../tags/tag758.xml"/><Relationship Id="rId12" Type="http://schemas.openxmlformats.org/officeDocument/2006/relationships/tags" Target="../tags/tag763.xml"/><Relationship Id="rId17" Type="http://schemas.openxmlformats.org/officeDocument/2006/relationships/tags" Target="../tags/tag768.xml"/><Relationship Id="rId2" Type="http://schemas.openxmlformats.org/officeDocument/2006/relationships/tags" Target="../tags/tag753.xml"/><Relationship Id="rId16" Type="http://schemas.openxmlformats.org/officeDocument/2006/relationships/tags" Target="../tags/tag767.xml"/><Relationship Id="rId20" Type="http://schemas.openxmlformats.org/officeDocument/2006/relationships/tags" Target="../tags/tag771.xml"/><Relationship Id="rId1" Type="http://schemas.openxmlformats.org/officeDocument/2006/relationships/tags" Target="../tags/tag752.xml"/><Relationship Id="rId6" Type="http://schemas.openxmlformats.org/officeDocument/2006/relationships/tags" Target="../tags/tag757.xml"/><Relationship Id="rId11" Type="http://schemas.openxmlformats.org/officeDocument/2006/relationships/tags" Target="../tags/tag762.xml"/><Relationship Id="rId5" Type="http://schemas.openxmlformats.org/officeDocument/2006/relationships/tags" Target="../tags/tag756.xml"/><Relationship Id="rId15" Type="http://schemas.openxmlformats.org/officeDocument/2006/relationships/tags" Target="../tags/tag766.xml"/><Relationship Id="rId10" Type="http://schemas.openxmlformats.org/officeDocument/2006/relationships/tags" Target="../tags/tag761.xml"/><Relationship Id="rId19" Type="http://schemas.openxmlformats.org/officeDocument/2006/relationships/tags" Target="../tags/tag770.xml"/><Relationship Id="rId4" Type="http://schemas.openxmlformats.org/officeDocument/2006/relationships/tags" Target="../tags/tag755.xml"/><Relationship Id="rId9" Type="http://schemas.openxmlformats.org/officeDocument/2006/relationships/tags" Target="../tags/tag760.xml"/><Relationship Id="rId14" Type="http://schemas.openxmlformats.org/officeDocument/2006/relationships/tags" Target="../tags/tag765.xml"/><Relationship Id="rId22" Type="http://schemas.openxmlformats.org/officeDocument/2006/relationships/slideLayout" Target="../slideLayouts/slideLayout695.xml"/></Relationships>
</file>

<file path=ppt/slides/_rels/slide84.xml.rels><?xml version="1.0" encoding="UTF-8" standalone="yes"?>
<Relationships xmlns="http://schemas.openxmlformats.org/package/2006/relationships"><Relationship Id="rId3" Type="http://schemas.openxmlformats.org/officeDocument/2006/relationships/tags" Target="../tags/tag775.xml"/><Relationship Id="rId2" Type="http://schemas.openxmlformats.org/officeDocument/2006/relationships/tags" Target="../tags/tag774.xml"/><Relationship Id="rId1" Type="http://schemas.openxmlformats.org/officeDocument/2006/relationships/tags" Target="../tags/tag773.xml"/><Relationship Id="rId6" Type="http://schemas.openxmlformats.org/officeDocument/2006/relationships/image" Target="../media/image7.GIF"/><Relationship Id="rId5" Type="http://schemas.openxmlformats.org/officeDocument/2006/relationships/image" Target="../media/image41.jpeg"/><Relationship Id="rId4" Type="http://schemas.openxmlformats.org/officeDocument/2006/relationships/slideLayout" Target="../slideLayouts/slideLayout695.xml"/></Relationships>
</file>

<file path=ppt/slides/_rels/slide85.xml.rels><?xml version="1.0" encoding="UTF-8" standalone="yes"?>
<Relationships xmlns="http://schemas.openxmlformats.org/package/2006/relationships"><Relationship Id="rId13" Type="http://schemas.openxmlformats.org/officeDocument/2006/relationships/tags" Target="../tags/tag788.xml"/><Relationship Id="rId18" Type="http://schemas.openxmlformats.org/officeDocument/2006/relationships/tags" Target="../tags/tag793.xml"/><Relationship Id="rId26" Type="http://schemas.openxmlformats.org/officeDocument/2006/relationships/tags" Target="../tags/tag801.xml"/><Relationship Id="rId21" Type="http://schemas.openxmlformats.org/officeDocument/2006/relationships/tags" Target="../tags/tag796.xml"/><Relationship Id="rId34" Type="http://schemas.openxmlformats.org/officeDocument/2006/relationships/tags" Target="../tags/tag809.xml"/><Relationship Id="rId7" Type="http://schemas.openxmlformats.org/officeDocument/2006/relationships/tags" Target="../tags/tag782.xml"/><Relationship Id="rId12" Type="http://schemas.openxmlformats.org/officeDocument/2006/relationships/tags" Target="../tags/tag787.xml"/><Relationship Id="rId17" Type="http://schemas.openxmlformats.org/officeDocument/2006/relationships/tags" Target="../tags/tag792.xml"/><Relationship Id="rId25" Type="http://schemas.openxmlformats.org/officeDocument/2006/relationships/tags" Target="../tags/tag800.xml"/><Relationship Id="rId33" Type="http://schemas.openxmlformats.org/officeDocument/2006/relationships/tags" Target="../tags/tag808.xml"/><Relationship Id="rId38" Type="http://schemas.openxmlformats.org/officeDocument/2006/relationships/notesSlide" Target="../notesSlides/notesSlide1.xml"/><Relationship Id="rId2" Type="http://schemas.openxmlformats.org/officeDocument/2006/relationships/tags" Target="../tags/tag777.xml"/><Relationship Id="rId16" Type="http://schemas.openxmlformats.org/officeDocument/2006/relationships/tags" Target="../tags/tag791.xml"/><Relationship Id="rId20" Type="http://schemas.openxmlformats.org/officeDocument/2006/relationships/tags" Target="../tags/tag795.xml"/><Relationship Id="rId29" Type="http://schemas.openxmlformats.org/officeDocument/2006/relationships/tags" Target="../tags/tag804.xml"/><Relationship Id="rId1" Type="http://schemas.openxmlformats.org/officeDocument/2006/relationships/tags" Target="../tags/tag776.xml"/><Relationship Id="rId6" Type="http://schemas.openxmlformats.org/officeDocument/2006/relationships/tags" Target="../tags/tag781.xml"/><Relationship Id="rId11" Type="http://schemas.openxmlformats.org/officeDocument/2006/relationships/tags" Target="../tags/tag786.xml"/><Relationship Id="rId24" Type="http://schemas.openxmlformats.org/officeDocument/2006/relationships/tags" Target="../tags/tag799.xml"/><Relationship Id="rId32" Type="http://schemas.openxmlformats.org/officeDocument/2006/relationships/tags" Target="../tags/tag807.xml"/><Relationship Id="rId37" Type="http://schemas.openxmlformats.org/officeDocument/2006/relationships/slideLayout" Target="../slideLayouts/slideLayout695.xml"/><Relationship Id="rId5" Type="http://schemas.openxmlformats.org/officeDocument/2006/relationships/tags" Target="../tags/tag780.xml"/><Relationship Id="rId15" Type="http://schemas.openxmlformats.org/officeDocument/2006/relationships/tags" Target="../tags/tag790.xml"/><Relationship Id="rId23" Type="http://schemas.openxmlformats.org/officeDocument/2006/relationships/tags" Target="../tags/tag798.xml"/><Relationship Id="rId28" Type="http://schemas.openxmlformats.org/officeDocument/2006/relationships/tags" Target="../tags/tag803.xml"/><Relationship Id="rId36" Type="http://schemas.openxmlformats.org/officeDocument/2006/relationships/tags" Target="../tags/tag811.xml"/><Relationship Id="rId10" Type="http://schemas.openxmlformats.org/officeDocument/2006/relationships/tags" Target="../tags/tag785.xml"/><Relationship Id="rId19" Type="http://schemas.openxmlformats.org/officeDocument/2006/relationships/tags" Target="../tags/tag794.xml"/><Relationship Id="rId31" Type="http://schemas.openxmlformats.org/officeDocument/2006/relationships/tags" Target="../tags/tag806.xml"/><Relationship Id="rId4" Type="http://schemas.openxmlformats.org/officeDocument/2006/relationships/tags" Target="../tags/tag779.xml"/><Relationship Id="rId9" Type="http://schemas.openxmlformats.org/officeDocument/2006/relationships/tags" Target="../tags/tag784.xml"/><Relationship Id="rId14" Type="http://schemas.openxmlformats.org/officeDocument/2006/relationships/tags" Target="../tags/tag789.xml"/><Relationship Id="rId22" Type="http://schemas.openxmlformats.org/officeDocument/2006/relationships/tags" Target="../tags/tag797.xml"/><Relationship Id="rId27" Type="http://schemas.openxmlformats.org/officeDocument/2006/relationships/tags" Target="../tags/tag802.xml"/><Relationship Id="rId30" Type="http://schemas.openxmlformats.org/officeDocument/2006/relationships/tags" Target="../tags/tag805.xml"/><Relationship Id="rId35" Type="http://schemas.openxmlformats.org/officeDocument/2006/relationships/tags" Target="../tags/tag810.xml"/><Relationship Id="rId8" Type="http://schemas.openxmlformats.org/officeDocument/2006/relationships/tags" Target="../tags/tag783.xml"/><Relationship Id="rId3" Type="http://schemas.openxmlformats.org/officeDocument/2006/relationships/tags" Target="../tags/tag778.xml"/></Relationships>
</file>

<file path=ppt/slides/_rels/slide86.xml.rels><?xml version="1.0" encoding="UTF-8" standalone="yes"?>
<Relationships xmlns="http://schemas.openxmlformats.org/package/2006/relationships"><Relationship Id="rId13" Type="http://schemas.openxmlformats.org/officeDocument/2006/relationships/tags" Target="../tags/tag824.xml"/><Relationship Id="rId18" Type="http://schemas.openxmlformats.org/officeDocument/2006/relationships/tags" Target="../tags/tag829.xml"/><Relationship Id="rId26" Type="http://schemas.openxmlformats.org/officeDocument/2006/relationships/tags" Target="../tags/tag837.xml"/><Relationship Id="rId21" Type="http://schemas.openxmlformats.org/officeDocument/2006/relationships/tags" Target="../tags/tag832.xml"/><Relationship Id="rId34" Type="http://schemas.openxmlformats.org/officeDocument/2006/relationships/tags" Target="../tags/tag845.xml"/><Relationship Id="rId7" Type="http://schemas.openxmlformats.org/officeDocument/2006/relationships/tags" Target="../tags/tag818.xml"/><Relationship Id="rId12" Type="http://schemas.openxmlformats.org/officeDocument/2006/relationships/tags" Target="../tags/tag823.xml"/><Relationship Id="rId17" Type="http://schemas.openxmlformats.org/officeDocument/2006/relationships/tags" Target="../tags/tag828.xml"/><Relationship Id="rId25" Type="http://schemas.openxmlformats.org/officeDocument/2006/relationships/tags" Target="../tags/tag836.xml"/><Relationship Id="rId33" Type="http://schemas.openxmlformats.org/officeDocument/2006/relationships/tags" Target="../tags/tag844.xml"/><Relationship Id="rId2" Type="http://schemas.openxmlformats.org/officeDocument/2006/relationships/tags" Target="../tags/tag813.xml"/><Relationship Id="rId16" Type="http://schemas.openxmlformats.org/officeDocument/2006/relationships/tags" Target="../tags/tag827.xml"/><Relationship Id="rId20" Type="http://schemas.openxmlformats.org/officeDocument/2006/relationships/tags" Target="../tags/tag831.xml"/><Relationship Id="rId29" Type="http://schemas.openxmlformats.org/officeDocument/2006/relationships/tags" Target="../tags/tag840.xml"/><Relationship Id="rId1" Type="http://schemas.openxmlformats.org/officeDocument/2006/relationships/tags" Target="../tags/tag812.xml"/><Relationship Id="rId6" Type="http://schemas.openxmlformats.org/officeDocument/2006/relationships/tags" Target="../tags/tag817.xml"/><Relationship Id="rId11" Type="http://schemas.openxmlformats.org/officeDocument/2006/relationships/tags" Target="../tags/tag822.xml"/><Relationship Id="rId24" Type="http://schemas.openxmlformats.org/officeDocument/2006/relationships/tags" Target="../tags/tag835.xml"/><Relationship Id="rId32" Type="http://schemas.openxmlformats.org/officeDocument/2006/relationships/tags" Target="../tags/tag843.xml"/><Relationship Id="rId37" Type="http://schemas.openxmlformats.org/officeDocument/2006/relationships/slideLayout" Target="../slideLayouts/slideLayout695.xml"/><Relationship Id="rId5" Type="http://schemas.openxmlformats.org/officeDocument/2006/relationships/tags" Target="../tags/tag816.xml"/><Relationship Id="rId15" Type="http://schemas.openxmlformats.org/officeDocument/2006/relationships/tags" Target="../tags/tag826.xml"/><Relationship Id="rId23" Type="http://schemas.openxmlformats.org/officeDocument/2006/relationships/tags" Target="../tags/tag834.xml"/><Relationship Id="rId28" Type="http://schemas.openxmlformats.org/officeDocument/2006/relationships/tags" Target="../tags/tag839.xml"/><Relationship Id="rId36" Type="http://schemas.openxmlformats.org/officeDocument/2006/relationships/tags" Target="../tags/tag847.xml"/><Relationship Id="rId10" Type="http://schemas.openxmlformats.org/officeDocument/2006/relationships/tags" Target="../tags/tag821.xml"/><Relationship Id="rId19" Type="http://schemas.openxmlformats.org/officeDocument/2006/relationships/tags" Target="../tags/tag830.xml"/><Relationship Id="rId31" Type="http://schemas.openxmlformats.org/officeDocument/2006/relationships/tags" Target="../tags/tag842.xml"/><Relationship Id="rId4" Type="http://schemas.openxmlformats.org/officeDocument/2006/relationships/tags" Target="../tags/tag815.xml"/><Relationship Id="rId9" Type="http://schemas.openxmlformats.org/officeDocument/2006/relationships/tags" Target="../tags/tag820.xml"/><Relationship Id="rId14" Type="http://schemas.openxmlformats.org/officeDocument/2006/relationships/tags" Target="../tags/tag825.xml"/><Relationship Id="rId22" Type="http://schemas.openxmlformats.org/officeDocument/2006/relationships/tags" Target="../tags/tag833.xml"/><Relationship Id="rId27" Type="http://schemas.openxmlformats.org/officeDocument/2006/relationships/tags" Target="../tags/tag838.xml"/><Relationship Id="rId30" Type="http://schemas.openxmlformats.org/officeDocument/2006/relationships/tags" Target="../tags/tag841.xml"/><Relationship Id="rId35" Type="http://schemas.openxmlformats.org/officeDocument/2006/relationships/tags" Target="../tags/tag846.xml"/><Relationship Id="rId8" Type="http://schemas.openxmlformats.org/officeDocument/2006/relationships/tags" Target="../tags/tag819.xml"/><Relationship Id="rId3" Type="http://schemas.openxmlformats.org/officeDocument/2006/relationships/tags" Target="../tags/tag814.xml"/></Relationships>
</file>

<file path=ppt/slides/_rels/slide87.xml.rels><?xml version="1.0" encoding="UTF-8" standalone="yes"?>
<Relationships xmlns="http://schemas.openxmlformats.org/package/2006/relationships"><Relationship Id="rId13" Type="http://schemas.openxmlformats.org/officeDocument/2006/relationships/tags" Target="../tags/tag860.xml"/><Relationship Id="rId18" Type="http://schemas.openxmlformats.org/officeDocument/2006/relationships/tags" Target="../tags/tag865.xml"/><Relationship Id="rId26" Type="http://schemas.openxmlformats.org/officeDocument/2006/relationships/tags" Target="../tags/tag873.xml"/><Relationship Id="rId21" Type="http://schemas.openxmlformats.org/officeDocument/2006/relationships/tags" Target="../tags/tag868.xml"/><Relationship Id="rId34" Type="http://schemas.openxmlformats.org/officeDocument/2006/relationships/tags" Target="../tags/tag881.xml"/><Relationship Id="rId7" Type="http://schemas.openxmlformats.org/officeDocument/2006/relationships/tags" Target="../tags/tag854.xml"/><Relationship Id="rId12" Type="http://schemas.openxmlformats.org/officeDocument/2006/relationships/tags" Target="../tags/tag859.xml"/><Relationship Id="rId17" Type="http://schemas.openxmlformats.org/officeDocument/2006/relationships/tags" Target="../tags/tag864.xml"/><Relationship Id="rId25" Type="http://schemas.openxmlformats.org/officeDocument/2006/relationships/tags" Target="../tags/tag872.xml"/><Relationship Id="rId33" Type="http://schemas.openxmlformats.org/officeDocument/2006/relationships/tags" Target="../tags/tag880.xml"/><Relationship Id="rId2" Type="http://schemas.openxmlformats.org/officeDocument/2006/relationships/tags" Target="../tags/tag849.xml"/><Relationship Id="rId16" Type="http://schemas.openxmlformats.org/officeDocument/2006/relationships/tags" Target="../tags/tag863.xml"/><Relationship Id="rId20" Type="http://schemas.openxmlformats.org/officeDocument/2006/relationships/tags" Target="../tags/tag867.xml"/><Relationship Id="rId29" Type="http://schemas.openxmlformats.org/officeDocument/2006/relationships/tags" Target="../tags/tag876.xml"/><Relationship Id="rId1" Type="http://schemas.openxmlformats.org/officeDocument/2006/relationships/tags" Target="../tags/tag848.xml"/><Relationship Id="rId6" Type="http://schemas.openxmlformats.org/officeDocument/2006/relationships/tags" Target="../tags/tag853.xml"/><Relationship Id="rId11" Type="http://schemas.openxmlformats.org/officeDocument/2006/relationships/tags" Target="../tags/tag858.xml"/><Relationship Id="rId24" Type="http://schemas.openxmlformats.org/officeDocument/2006/relationships/tags" Target="../tags/tag871.xml"/><Relationship Id="rId32" Type="http://schemas.openxmlformats.org/officeDocument/2006/relationships/tags" Target="../tags/tag879.xml"/><Relationship Id="rId37" Type="http://schemas.openxmlformats.org/officeDocument/2006/relationships/slideLayout" Target="../slideLayouts/slideLayout695.xml"/><Relationship Id="rId5" Type="http://schemas.openxmlformats.org/officeDocument/2006/relationships/tags" Target="../tags/tag852.xml"/><Relationship Id="rId15" Type="http://schemas.openxmlformats.org/officeDocument/2006/relationships/tags" Target="../tags/tag862.xml"/><Relationship Id="rId23" Type="http://schemas.openxmlformats.org/officeDocument/2006/relationships/tags" Target="../tags/tag870.xml"/><Relationship Id="rId28" Type="http://schemas.openxmlformats.org/officeDocument/2006/relationships/tags" Target="../tags/tag875.xml"/><Relationship Id="rId36" Type="http://schemas.openxmlformats.org/officeDocument/2006/relationships/tags" Target="../tags/tag883.xml"/><Relationship Id="rId10" Type="http://schemas.openxmlformats.org/officeDocument/2006/relationships/tags" Target="../tags/tag857.xml"/><Relationship Id="rId19" Type="http://schemas.openxmlformats.org/officeDocument/2006/relationships/tags" Target="../tags/tag866.xml"/><Relationship Id="rId31" Type="http://schemas.openxmlformats.org/officeDocument/2006/relationships/tags" Target="../tags/tag878.xml"/><Relationship Id="rId4" Type="http://schemas.openxmlformats.org/officeDocument/2006/relationships/tags" Target="../tags/tag851.xml"/><Relationship Id="rId9" Type="http://schemas.openxmlformats.org/officeDocument/2006/relationships/tags" Target="../tags/tag856.xml"/><Relationship Id="rId14" Type="http://schemas.openxmlformats.org/officeDocument/2006/relationships/tags" Target="../tags/tag861.xml"/><Relationship Id="rId22" Type="http://schemas.openxmlformats.org/officeDocument/2006/relationships/tags" Target="../tags/tag869.xml"/><Relationship Id="rId27" Type="http://schemas.openxmlformats.org/officeDocument/2006/relationships/tags" Target="../tags/tag874.xml"/><Relationship Id="rId30" Type="http://schemas.openxmlformats.org/officeDocument/2006/relationships/tags" Target="../tags/tag877.xml"/><Relationship Id="rId35" Type="http://schemas.openxmlformats.org/officeDocument/2006/relationships/tags" Target="../tags/tag882.xml"/><Relationship Id="rId8" Type="http://schemas.openxmlformats.org/officeDocument/2006/relationships/tags" Target="../tags/tag855.xml"/><Relationship Id="rId3" Type="http://schemas.openxmlformats.org/officeDocument/2006/relationships/tags" Target="../tags/tag850.xml"/></Relationships>
</file>

<file path=ppt/slides/_rels/slide88.xml.rels><?xml version="1.0" encoding="UTF-8" standalone="yes"?>
<Relationships xmlns="http://schemas.openxmlformats.org/package/2006/relationships"><Relationship Id="rId13" Type="http://schemas.openxmlformats.org/officeDocument/2006/relationships/tags" Target="../tags/tag896.xml"/><Relationship Id="rId18" Type="http://schemas.openxmlformats.org/officeDocument/2006/relationships/tags" Target="../tags/tag901.xml"/><Relationship Id="rId26" Type="http://schemas.openxmlformats.org/officeDocument/2006/relationships/tags" Target="../tags/tag909.xml"/><Relationship Id="rId21" Type="http://schemas.openxmlformats.org/officeDocument/2006/relationships/tags" Target="../tags/tag904.xml"/><Relationship Id="rId34" Type="http://schemas.openxmlformats.org/officeDocument/2006/relationships/tags" Target="../tags/tag917.xml"/><Relationship Id="rId7" Type="http://schemas.openxmlformats.org/officeDocument/2006/relationships/tags" Target="../tags/tag890.xml"/><Relationship Id="rId12" Type="http://schemas.openxmlformats.org/officeDocument/2006/relationships/tags" Target="../tags/tag895.xml"/><Relationship Id="rId17" Type="http://schemas.openxmlformats.org/officeDocument/2006/relationships/tags" Target="../tags/tag900.xml"/><Relationship Id="rId25" Type="http://schemas.openxmlformats.org/officeDocument/2006/relationships/tags" Target="../tags/tag908.xml"/><Relationship Id="rId33" Type="http://schemas.openxmlformats.org/officeDocument/2006/relationships/tags" Target="../tags/tag916.xml"/><Relationship Id="rId2" Type="http://schemas.openxmlformats.org/officeDocument/2006/relationships/tags" Target="../tags/tag885.xml"/><Relationship Id="rId16" Type="http://schemas.openxmlformats.org/officeDocument/2006/relationships/tags" Target="../tags/tag899.xml"/><Relationship Id="rId20" Type="http://schemas.openxmlformats.org/officeDocument/2006/relationships/tags" Target="../tags/tag903.xml"/><Relationship Id="rId29" Type="http://schemas.openxmlformats.org/officeDocument/2006/relationships/tags" Target="../tags/tag912.xml"/><Relationship Id="rId1" Type="http://schemas.openxmlformats.org/officeDocument/2006/relationships/tags" Target="../tags/tag884.xml"/><Relationship Id="rId6" Type="http://schemas.openxmlformats.org/officeDocument/2006/relationships/tags" Target="../tags/tag889.xml"/><Relationship Id="rId11" Type="http://schemas.openxmlformats.org/officeDocument/2006/relationships/tags" Target="../tags/tag894.xml"/><Relationship Id="rId24" Type="http://schemas.openxmlformats.org/officeDocument/2006/relationships/tags" Target="../tags/tag907.xml"/><Relationship Id="rId32" Type="http://schemas.openxmlformats.org/officeDocument/2006/relationships/tags" Target="../tags/tag915.xml"/><Relationship Id="rId37" Type="http://schemas.openxmlformats.org/officeDocument/2006/relationships/slideLayout" Target="../slideLayouts/slideLayout695.xml"/><Relationship Id="rId5" Type="http://schemas.openxmlformats.org/officeDocument/2006/relationships/tags" Target="../tags/tag888.xml"/><Relationship Id="rId15" Type="http://schemas.openxmlformats.org/officeDocument/2006/relationships/tags" Target="../tags/tag898.xml"/><Relationship Id="rId23" Type="http://schemas.openxmlformats.org/officeDocument/2006/relationships/tags" Target="../tags/tag906.xml"/><Relationship Id="rId28" Type="http://schemas.openxmlformats.org/officeDocument/2006/relationships/tags" Target="../tags/tag911.xml"/><Relationship Id="rId36" Type="http://schemas.openxmlformats.org/officeDocument/2006/relationships/tags" Target="../tags/tag919.xml"/><Relationship Id="rId10" Type="http://schemas.openxmlformats.org/officeDocument/2006/relationships/tags" Target="../tags/tag893.xml"/><Relationship Id="rId19" Type="http://schemas.openxmlformats.org/officeDocument/2006/relationships/tags" Target="../tags/tag902.xml"/><Relationship Id="rId31" Type="http://schemas.openxmlformats.org/officeDocument/2006/relationships/tags" Target="../tags/tag914.xml"/><Relationship Id="rId4" Type="http://schemas.openxmlformats.org/officeDocument/2006/relationships/tags" Target="../tags/tag887.xml"/><Relationship Id="rId9" Type="http://schemas.openxmlformats.org/officeDocument/2006/relationships/tags" Target="../tags/tag892.xml"/><Relationship Id="rId14" Type="http://schemas.openxmlformats.org/officeDocument/2006/relationships/tags" Target="../tags/tag897.xml"/><Relationship Id="rId22" Type="http://schemas.openxmlformats.org/officeDocument/2006/relationships/tags" Target="../tags/tag905.xml"/><Relationship Id="rId27" Type="http://schemas.openxmlformats.org/officeDocument/2006/relationships/tags" Target="../tags/tag910.xml"/><Relationship Id="rId30" Type="http://schemas.openxmlformats.org/officeDocument/2006/relationships/tags" Target="../tags/tag913.xml"/><Relationship Id="rId35" Type="http://schemas.openxmlformats.org/officeDocument/2006/relationships/tags" Target="../tags/tag918.xml"/><Relationship Id="rId8" Type="http://schemas.openxmlformats.org/officeDocument/2006/relationships/tags" Target="../tags/tag891.xml"/><Relationship Id="rId3" Type="http://schemas.openxmlformats.org/officeDocument/2006/relationships/tags" Target="../tags/tag886.xml"/></Relationships>
</file>

<file path=ppt/slides/_rels/slide89.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921.xml"/><Relationship Id="rId1" Type="http://schemas.openxmlformats.org/officeDocument/2006/relationships/tags" Target="../tags/tag920.xml"/><Relationship Id="rId4" Type="http://schemas.openxmlformats.org/officeDocument/2006/relationships/image" Target="../media/image7.GIF"/></Relationships>
</file>

<file path=ppt/slides/_rels/slide9.xml.rels><?xml version="1.0" encoding="UTF-8" standalone="yes"?>
<Relationships xmlns="http://schemas.openxmlformats.org/package/2006/relationships"><Relationship Id="rId8" Type="http://schemas.openxmlformats.org/officeDocument/2006/relationships/tags" Target="../tags/tag33.xml"/><Relationship Id="rId3" Type="http://schemas.openxmlformats.org/officeDocument/2006/relationships/tags" Target="../tags/tag28.xml"/><Relationship Id="rId7" Type="http://schemas.openxmlformats.org/officeDocument/2006/relationships/tags" Target="../tags/tag32.xml"/><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tags" Target="../tags/tag31.xml"/><Relationship Id="rId5" Type="http://schemas.openxmlformats.org/officeDocument/2006/relationships/tags" Target="../tags/tag30.xml"/><Relationship Id="rId10" Type="http://schemas.openxmlformats.org/officeDocument/2006/relationships/image" Target="../media/image10.jpeg"/><Relationship Id="rId4" Type="http://schemas.openxmlformats.org/officeDocument/2006/relationships/tags" Target="../tags/tag29.xml"/><Relationship Id="rId9" Type="http://schemas.openxmlformats.org/officeDocument/2006/relationships/slideLayout" Target="../slideLayouts/slideLayout90.xml"/></Relationships>
</file>

<file path=ppt/slides/_rels/slide90.xml.rels><?xml version="1.0" encoding="UTF-8" standalone="yes"?>
<Relationships xmlns="http://schemas.openxmlformats.org/package/2006/relationships"><Relationship Id="rId3" Type="http://schemas.openxmlformats.org/officeDocument/2006/relationships/tags" Target="../tags/tag924.xml"/><Relationship Id="rId2" Type="http://schemas.openxmlformats.org/officeDocument/2006/relationships/tags" Target="../tags/tag923.xml"/><Relationship Id="rId1" Type="http://schemas.openxmlformats.org/officeDocument/2006/relationships/tags" Target="../tags/tag922.xml"/><Relationship Id="rId5" Type="http://schemas.openxmlformats.org/officeDocument/2006/relationships/slideLayout" Target="../slideLayouts/slideLayout695.xml"/><Relationship Id="rId4" Type="http://schemas.openxmlformats.org/officeDocument/2006/relationships/tags" Target="../tags/tag925.xml"/></Relationships>
</file>

<file path=ppt/slides/_rels/slide91.xml.rels><?xml version="1.0" encoding="UTF-8" standalone="yes"?>
<Relationships xmlns="http://schemas.openxmlformats.org/package/2006/relationships"><Relationship Id="rId8" Type="http://schemas.openxmlformats.org/officeDocument/2006/relationships/tags" Target="../tags/tag933.xml"/><Relationship Id="rId13" Type="http://schemas.openxmlformats.org/officeDocument/2006/relationships/tags" Target="../tags/tag938.xml"/><Relationship Id="rId18" Type="http://schemas.openxmlformats.org/officeDocument/2006/relationships/tags" Target="../tags/tag943.xml"/><Relationship Id="rId3" Type="http://schemas.openxmlformats.org/officeDocument/2006/relationships/tags" Target="../tags/tag928.xml"/><Relationship Id="rId21" Type="http://schemas.openxmlformats.org/officeDocument/2006/relationships/tags" Target="../tags/tag946.xml"/><Relationship Id="rId7" Type="http://schemas.openxmlformats.org/officeDocument/2006/relationships/tags" Target="../tags/tag932.xml"/><Relationship Id="rId12" Type="http://schemas.openxmlformats.org/officeDocument/2006/relationships/tags" Target="../tags/tag937.xml"/><Relationship Id="rId17" Type="http://schemas.openxmlformats.org/officeDocument/2006/relationships/tags" Target="../tags/tag942.xml"/><Relationship Id="rId2" Type="http://schemas.openxmlformats.org/officeDocument/2006/relationships/tags" Target="../tags/tag927.xml"/><Relationship Id="rId16" Type="http://schemas.openxmlformats.org/officeDocument/2006/relationships/tags" Target="../tags/tag941.xml"/><Relationship Id="rId20" Type="http://schemas.openxmlformats.org/officeDocument/2006/relationships/tags" Target="../tags/tag945.xml"/><Relationship Id="rId1" Type="http://schemas.openxmlformats.org/officeDocument/2006/relationships/tags" Target="../tags/tag926.xml"/><Relationship Id="rId6" Type="http://schemas.openxmlformats.org/officeDocument/2006/relationships/tags" Target="../tags/tag931.xml"/><Relationship Id="rId11" Type="http://schemas.openxmlformats.org/officeDocument/2006/relationships/tags" Target="../tags/tag936.xml"/><Relationship Id="rId5" Type="http://schemas.openxmlformats.org/officeDocument/2006/relationships/tags" Target="../tags/tag930.xml"/><Relationship Id="rId15" Type="http://schemas.openxmlformats.org/officeDocument/2006/relationships/tags" Target="../tags/tag940.xml"/><Relationship Id="rId23" Type="http://schemas.openxmlformats.org/officeDocument/2006/relationships/slideLayout" Target="../slideLayouts/slideLayout695.xml"/><Relationship Id="rId10" Type="http://schemas.openxmlformats.org/officeDocument/2006/relationships/tags" Target="../tags/tag935.xml"/><Relationship Id="rId19" Type="http://schemas.openxmlformats.org/officeDocument/2006/relationships/tags" Target="../tags/tag944.xml"/><Relationship Id="rId4" Type="http://schemas.openxmlformats.org/officeDocument/2006/relationships/tags" Target="../tags/tag929.xml"/><Relationship Id="rId9" Type="http://schemas.openxmlformats.org/officeDocument/2006/relationships/tags" Target="../tags/tag934.xml"/><Relationship Id="rId14" Type="http://schemas.openxmlformats.org/officeDocument/2006/relationships/tags" Target="../tags/tag939.xml"/><Relationship Id="rId22" Type="http://schemas.openxmlformats.org/officeDocument/2006/relationships/tags" Target="../tags/tag947.xml"/></Relationships>
</file>

<file path=ppt/slides/_rels/slide92.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949.xml"/><Relationship Id="rId1" Type="http://schemas.openxmlformats.org/officeDocument/2006/relationships/tags" Target="../tags/tag948.xml"/><Relationship Id="rId4" Type="http://schemas.openxmlformats.org/officeDocument/2006/relationships/image" Target="../media/image42.jpeg"/></Relationships>
</file>

<file path=ppt/slides/_rels/slide93.xml.rels><?xml version="1.0" encoding="UTF-8" standalone="yes"?>
<Relationships xmlns="http://schemas.openxmlformats.org/package/2006/relationships"><Relationship Id="rId8" Type="http://schemas.openxmlformats.org/officeDocument/2006/relationships/tags" Target="../tags/tag957.xml"/><Relationship Id="rId13" Type="http://schemas.openxmlformats.org/officeDocument/2006/relationships/tags" Target="../tags/tag962.xml"/><Relationship Id="rId18" Type="http://schemas.openxmlformats.org/officeDocument/2006/relationships/tags" Target="../tags/tag967.xml"/><Relationship Id="rId3" Type="http://schemas.openxmlformats.org/officeDocument/2006/relationships/tags" Target="../tags/tag952.xml"/><Relationship Id="rId21" Type="http://schemas.openxmlformats.org/officeDocument/2006/relationships/tags" Target="../tags/tag970.xml"/><Relationship Id="rId7" Type="http://schemas.openxmlformats.org/officeDocument/2006/relationships/tags" Target="../tags/tag956.xml"/><Relationship Id="rId12" Type="http://schemas.openxmlformats.org/officeDocument/2006/relationships/tags" Target="../tags/tag961.xml"/><Relationship Id="rId17" Type="http://schemas.openxmlformats.org/officeDocument/2006/relationships/tags" Target="../tags/tag966.xml"/><Relationship Id="rId25" Type="http://schemas.openxmlformats.org/officeDocument/2006/relationships/slideLayout" Target="../slideLayouts/slideLayout695.xml"/><Relationship Id="rId2" Type="http://schemas.openxmlformats.org/officeDocument/2006/relationships/tags" Target="../tags/tag951.xml"/><Relationship Id="rId16" Type="http://schemas.openxmlformats.org/officeDocument/2006/relationships/tags" Target="../tags/tag965.xml"/><Relationship Id="rId20" Type="http://schemas.openxmlformats.org/officeDocument/2006/relationships/tags" Target="../tags/tag969.xml"/><Relationship Id="rId1" Type="http://schemas.openxmlformats.org/officeDocument/2006/relationships/tags" Target="../tags/tag950.xml"/><Relationship Id="rId6" Type="http://schemas.openxmlformats.org/officeDocument/2006/relationships/tags" Target="../tags/tag955.xml"/><Relationship Id="rId11" Type="http://schemas.openxmlformats.org/officeDocument/2006/relationships/tags" Target="../tags/tag960.xml"/><Relationship Id="rId24" Type="http://schemas.openxmlformats.org/officeDocument/2006/relationships/tags" Target="../tags/tag973.xml"/><Relationship Id="rId5" Type="http://schemas.openxmlformats.org/officeDocument/2006/relationships/tags" Target="../tags/tag954.xml"/><Relationship Id="rId15" Type="http://schemas.openxmlformats.org/officeDocument/2006/relationships/tags" Target="../tags/tag964.xml"/><Relationship Id="rId23" Type="http://schemas.openxmlformats.org/officeDocument/2006/relationships/tags" Target="../tags/tag972.xml"/><Relationship Id="rId10" Type="http://schemas.openxmlformats.org/officeDocument/2006/relationships/tags" Target="../tags/tag959.xml"/><Relationship Id="rId19" Type="http://schemas.openxmlformats.org/officeDocument/2006/relationships/tags" Target="../tags/tag968.xml"/><Relationship Id="rId4" Type="http://schemas.openxmlformats.org/officeDocument/2006/relationships/tags" Target="../tags/tag953.xml"/><Relationship Id="rId9" Type="http://schemas.openxmlformats.org/officeDocument/2006/relationships/tags" Target="../tags/tag958.xml"/><Relationship Id="rId14" Type="http://schemas.openxmlformats.org/officeDocument/2006/relationships/tags" Target="../tags/tag963.xml"/><Relationship Id="rId22" Type="http://schemas.openxmlformats.org/officeDocument/2006/relationships/tags" Target="../tags/tag971.xml"/></Relationships>
</file>

<file path=ppt/slides/_rels/slide94.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975.xml"/><Relationship Id="rId1" Type="http://schemas.openxmlformats.org/officeDocument/2006/relationships/tags" Target="../tags/tag974.xml"/></Relationships>
</file>

<file path=ppt/slides/_rels/slide95.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977.xml"/><Relationship Id="rId1" Type="http://schemas.openxmlformats.org/officeDocument/2006/relationships/tags" Target="../tags/tag976.xml"/><Relationship Id="rId5" Type="http://schemas.openxmlformats.org/officeDocument/2006/relationships/image" Target="../media/image11.GIF"/><Relationship Id="rId4" Type="http://schemas.openxmlformats.org/officeDocument/2006/relationships/image" Target="../media/image43.jpeg"/></Relationships>
</file>

<file path=ppt/slides/_rels/slide96.xml.rels><?xml version="1.0" encoding="UTF-8" standalone="yes"?>
<Relationships xmlns="http://schemas.openxmlformats.org/package/2006/relationships"><Relationship Id="rId8" Type="http://schemas.openxmlformats.org/officeDocument/2006/relationships/tags" Target="../tags/tag985.xml"/><Relationship Id="rId13" Type="http://schemas.openxmlformats.org/officeDocument/2006/relationships/tags" Target="../tags/tag990.xml"/><Relationship Id="rId18" Type="http://schemas.openxmlformats.org/officeDocument/2006/relationships/tags" Target="../tags/tag995.xml"/><Relationship Id="rId26" Type="http://schemas.openxmlformats.org/officeDocument/2006/relationships/image" Target="../media/image11.GIF"/><Relationship Id="rId3" Type="http://schemas.openxmlformats.org/officeDocument/2006/relationships/tags" Target="../tags/tag980.xml"/><Relationship Id="rId21" Type="http://schemas.openxmlformats.org/officeDocument/2006/relationships/tags" Target="../tags/tag998.xml"/><Relationship Id="rId7" Type="http://schemas.openxmlformats.org/officeDocument/2006/relationships/tags" Target="../tags/tag984.xml"/><Relationship Id="rId12" Type="http://schemas.openxmlformats.org/officeDocument/2006/relationships/tags" Target="../tags/tag989.xml"/><Relationship Id="rId17" Type="http://schemas.openxmlformats.org/officeDocument/2006/relationships/tags" Target="../tags/tag994.xml"/><Relationship Id="rId25" Type="http://schemas.openxmlformats.org/officeDocument/2006/relationships/slideLayout" Target="../slideLayouts/slideLayout695.xml"/><Relationship Id="rId2" Type="http://schemas.openxmlformats.org/officeDocument/2006/relationships/tags" Target="../tags/tag979.xml"/><Relationship Id="rId16" Type="http://schemas.openxmlformats.org/officeDocument/2006/relationships/tags" Target="../tags/tag993.xml"/><Relationship Id="rId20" Type="http://schemas.openxmlformats.org/officeDocument/2006/relationships/tags" Target="../tags/tag997.xml"/><Relationship Id="rId1" Type="http://schemas.openxmlformats.org/officeDocument/2006/relationships/tags" Target="../tags/tag978.xml"/><Relationship Id="rId6" Type="http://schemas.openxmlformats.org/officeDocument/2006/relationships/tags" Target="../tags/tag983.xml"/><Relationship Id="rId11" Type="http://schemas.openxmlformats.org/officeDocument/2006/relationships/tags" Target="../tags/tag988.xml"/><Relationship Id="rId24" Type="http://schemas.openxmlformats.org/officeDocument/2006/relationships/tags" Target="../tags/tag1001.xml"/><Relationship Id="rId5" Type="http://schemas.openxmlformats.org/officeDocument/2006/relationships/tags" Target="../tags/tag982.xml"/><Relationship Id="rId15" Type="http://schemas.openxmlformats.org/officeDocument/2006/relationships/tags" Target="../tags/tag992.xml"/><Relationship Id="rId23" Type="http://schemas.openxmlformats.org/officeDocument/2006/relationships/tags" Target="../tags/tag1000.xml"/><Relationship Id="rId10" Type="http://schemas.openxmlformats.org/officeDocument/2006/relationships/tags" Target="../tags/tag987.xml"/><Relationship Id="rId19" Type="http://schemas.openxmlformats.org/officeDocument/2006/relationships/tags" Target="../tags/tag996.xml"/><Relationship Id="rId4" Type="http://schemas.openxmlformats.org/officeDocument/2006/relationships/tags" Target="../tags/tag981.xml"/><Relationship Id="rId9" Type="http://schemas.openxmlformats.org/officeDocument/2006/relationships/tags" Target="../tags/tag986.xml"/><Relationship Id="rId14" Type="http://schemas.openxmlformats.org/officeDocument/2006/relationships/tags" Target="../tags/tag991.xml"/><Relationship Id="rId22" Type="http://schemas.openxmlformats.org/officeDocument/2006/relationships/tags" Target="../tags/tag999.xml"/></Relationships>
</file>

<file path=ppt/slides/_rels/slide97.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1003.xml"/><Relationship Id="rId1" Type="http://schemas.openxmlformats.org/officeDocument/2006/relationships/tags" Target="../tags/tag1002.xml"/><Relationship Id="rId5" Type="http://schemas.openxmlformats.org/officeDocument/2006/relationships/image" Target="../media/image7.GIF"/><Relationship Id="rId4" Type="http://schemas.openxmlformats.org/officeDocument/2006/relationships/image" Target="../media/image13.jpeg"/></Relationships>
</file>

<file path=ppt/slides/_rels/slide98.xml.rels><?xml version="1.0" encoding="UTF-8" standalone="yes"?>
<Relationships xmlns="http://schemas.openxmlformats.org/package/2006/relationships"><Relationship Id="rId8" Type="http://schemas.openxmlformats.org/officeDocument/2006/relationships/tags" Target="../tags/tag1011.xml"/><Relationship Id="rId13" Type="http://schemas.openxmlformats.org/officeDocument/2006/relationships/tags" Target="../tags/tag1016.xml"/><Relationship Id="rId18" Type="http://schemas.openxmlformats.org/officeDocument/2006/relationships/tags" Target="../tags/tag1021.xml"/><Relationship Id="rId26" Type="http://schemas.openxmlformats.org/officeDocument/2006/relationships/tags" Target="../tags/tag1029.xml"/><Relationship Id="rId3" Type="http://schemas.openxmlformats.org/officeDocument/2006/relationships/tags" Target="../tags/tag1006.xml"/><Relationship Id="rId21" Type="http://schemas.openxmlformats.org/officeDocument/2006/relationships/tags" Target="../tags/tag1024.xml"/><Relationship Id="rId7" Type="http://schemas.openxmlformats.org/officeDocument/2006/relationships/tags" Target="../tags/tag1010.xml"/><Relationship Id="rId12" Type="http://schemas.openxmlformats.org/officeDocument/2006/relationships/tags" Target="../tags/tag1015.xml"/><Relationship Id="rId17" Type="http://schemas.openxmlformats.org/officeDocument/2006/relationships/tags" Target="../tags/tag1020.xml"/><Relationship Id="rId25" Type="http://schemas.openxmlformats.org/officeDocument/2006/relationships/tags" Target="../tags/tag1028.xml"/><Relationship Id="rId2" Type="http://schemas.openxmlformats.org/officeDocument/2006/relationships/tags" Target="../tags/tag1005.xml"/><Relationship Id="rId16" Type="http://schemas.openxmlformats.org/officeDocument/2006/relationships/tags" Target="../tags/tag1019.xml"/><Relationship Id="rId20" Type="http://schemas.openxmlformats.org/officeDocument/2006/relationships/tags" Target="../tags/tag1023.xml"/><Relationship Id="rId29" Type="http://schemas.openxmlformats.org/officeDocument/2006/relationships/tags" Target="../tags/tag1032.xml"/><Relationship Id="rId1" Type="http://schemas.openxmlformats.org/officeDocument/2006/relationships/tags" Target="../tags/tag1004.xml"/><Relationship Id="rId6" Type="http://schemas.openxmlformats.org/officeDocument/2006/relationships/tags" Target="../tags/tag1009.xml"/><Relationship Id="rId11" Type="http://schemas.openxmlformats.org/officeDocument/2006/relationships/tags" Target="../tags/tag1014.xml"/><Relationship Id="rId24" Type="http://schemas.openxmlformats.org/officeDocument/2006/relationships/tags" Target="../tags/tag1027.xml"/><Relationship Id="rId5" Type="http://schemas.openxmlformats.org/officeDocument/2006/relationships/tags" Target="../tags/tag1008.xml"/><Relationship Id="rId15" Type="http://schemas.openxmlformats.org/officeDocument/2006/relationships/tags" Target="../tags/tag1018.xml"/><Relationship Id="rId23" Type="http://schemas.openxmlformats.org/officeDocument/2006/relationships/tags" Target="../tags/tag1026.xml"/><Relationship Id="rId28" Type="http://schemas.openxmlformats.org/officeDocument/2006/relationships/tags" Target="../tags/tag1031.xml"/><Relationship Id="rId10" Type="http://schemas.openxmlformats.org/officeDocument/2006/relationships/tags" Target="../tags/tag1013.xml"/><Relationship Id="rId19" Type="http://schemas.openxmlformats.org/officeDocument/2006/relationships/tags" Target="../tags/tag1022.xml"/><Relationship Id="rId31" Type="http://schemas.openxmlformats.org/officeDocument/2006/relationships/slideLayout" Target="../slideLayouts/slideLayout695.xml"/><Relationship Id="rId4" Type="http://schemas.openxmlformats.org/officeDocument/2006/relationships/tags" Target="../tags/tag1007.xml"/><Relationship Id="rId9" Type="http://schemas.openxmlformats.org/officeDocument/2006/relationships/tags" Target="../tags/tag1012.xml"/><Relationship Id="rId14" Type="http://schemas.openxmlformats.org/officeDocument/2006/relationships/tags" Target="../tags/tag1017.xml"/><Relationship Id="rId22" Type="http://schemas.openxmlformats.org/officeDocument/2006/relationships/tags" Target="../tags/tag1025.xml"/><Relationship Id="rId27" Type="http://schemas.openxmlformats.org/officeDocument/2006/relationships/tags" Target="../tags/tag1030.xml"/><Relationship Id="rId30" Type="http://schemas.openxmlformats.org/officeDocument/2006/relationships/tags" Target="../tags/tag1033.xml"/></Relationships>
</file>

<file path=ppt/slides/_rels/slide99.xml.rels><?xml version="1.0" encoding="UTF-8" standalone="yes"?>
<Relationships xmlns="http://schemas.openxmlformats.org/package/2006/relationships"><Relationship Id="rId3" Type="http://schemas.openxmlformats.org/officeDocument/2006/relationships/slideLayout" Target="../slideLayouts/slideLayout695.xml"/><Relationship Id="rId2" Type="http://schemas.openxmlformats.org/officeDocument/2006/relationships/tags" Target="../tags/tag1035.xml"/><Relationship Id="rId1" Type="http://schemas.openxmlformats.org/officeDocument/2006/relationships/tags" Target="../tags/tag1034.xml"/><Relationship Id="rId5" Type="http://schemas.openxmlformats.org/officeDocument/2006/relationships/image" Target="../media/image45.jpeg"/><Relationship Id="rId4" Type="http://schemas.openxmlformats.org/officeDocument/2006/relationships/image" Target="../media/image44.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custDataLst>
              <p:tags r:id="rId1"/>
            </p:custDataLst>
          </p:nvPr>
        </p:nvCxnSpPr>
        <p:spPr>
          <a:xfrm>
            <a:off x="2619" y="6382637"/>
            <a:ext cx="12204000" cy="0"/>
          </a:xfrm>
          <a:prstGeom prst="line">
            <a:avLst/>
          </a:prstGeom>
          <a:noFill/>
          <a:ln w="66675" cap="flat" cmpd="sng" algn="ctr">
            <a:solidFill>
              <a:schemeClr val="accent1"/>
            </a:solidFill>
            <a:prstDash val="solid"/>
            <a:miter lim="800000"/>
          </a:ln>
          <a:effectLst/>
        </p:spPr>
      </p:cxnSp>
      <p:cxnSp>
        <p:nvCxnSpPr>
          <p:cNvPr id="5" name="直接连接符 4"/>
          <p:cNvCxnSpPr/>
          <p:nvPr>
            <p:custDataLst>
              <p:tags r:id="rId2"/>
            </p:custDataLst>
          </p:nvPr>
        </p:nvCxnSpPr>
        <p:spPr>
          <a:xfrm>
            <a:off x="2619" y="6666062"/>
            <a:ext cx="12204000" cy="0"/>
          </a:xfrm>
          <a:prstGeom prst="line">
            <a:avLst/>
          </a:prstGeom>
          <a:noFill/>
          <a:ln w="66675" cap="flat" cmpd="sng" algn="ctr">
            <a:solidFill>
              <a:schemeClr val="accent1"/>
            </a:solidFill>
            <a:prstDash val="solid"/>
            <a:miter lim="800000"/>
          </a:ln>
          <a:effectLst/>
        </p:spPr>
      </p:cxnSp>
      <p:cxnSp>
        <p:nvCxnSpPr>
          <p:cNvPr id="6" name="直接连接符 5"/>
          <p:cNvCxnSpPr/>
          <p:nvPr>
            <p:custDataLst>
              <p:tags r:id="rId3"/>
            </p:custDataLst>
          </p:nvPr>
        </p:nvCxnSpPr>
        <p:spPr>
          <a:xfrm>
            <a:off x="2619" y="6099212"/>
            <a:ext cx="12204000" cy="0"/>
          </a:xfrm>
          <a:prstGeom prst="line">
            <a:avLst/>
          </a:prstGeom>
          <a:noFill/>
          <a:ln w="66675" cap="flat" cmpd="sng" algn="ctr">
            <a:solidFill>
              <a:schemeClr val="accent1"/>
            </a:solidFill>
            <a:prstDash val="solid"/>
            <a:miter lim="800000"/>
          </a:ln>
          <a:effectLst/>
        </p:spPr>
      </p:cxnSp>
      <p:cxnSp>
        <p:nvCxnSpPr>
          <p:cNvPr id="7" name="直接连接符 6"/>
          <p:cNvCxnSpPr/>
          <p:nvPr>
            <p:custDataLst>
              <p:tags r:id="rId4"/>
            </p:custDataLst>
          </p:nvPr>
        </p:nvCxnSpPr>
        <p:spPr>
          <a:xfrm>
            <a:off x="7997" y="5815787"/>
            <a:ext cx="12204000" cy="0"/>
          </a:xfrm>
          <a:prstGeom prst="line">
            <a:avLst/>
          </a:prstGeom>
          <a:noFill/>
          <a:ln w="66675" cap="flat" cmpd="sng" algn="ctr">
            <a:solidFill>
              <a:schemeClr val="accent1"/>
            </a:solidFill>
            <a:prstDash val="solid"/>
            <a:miter lim="800000"/>
          </a:ln>
          <a:effectLst/>
        </p:spPr>
      </p:cxnSp>
      <p:sp>
        <p:nvSpPr>
          <p:cNvPr id="8" name="矩形 7"/>
          <p:cNvSpPr/>
          <p:nvPr>
            <p:custDataLst>
              <p:tags r:id="rId5"/>
            </p:custDataLst>
          </p:nvPr>
        </p:nvSpPr>
        <p:spPr>
          <a:xfrm>
            <a:off x="0" y="-2435"/>
            <a:ext cx="12192000" cy="5628586"/>
          </a:xfrm>
          <a:prstGeom prst="rect">
            <a:avLst/>
          </a:prstGeom>
          <a:solidFill>
            <a:schemeClr val="accent1"/>
          </a:solidFill>
          <a:ln w="12700" cap="flat" cmpd="sng" algn="ctr">
            <a:noFill/>
            <a:prstDash val="solid"/>
            <a:miter lim="800000"/>
          </a:ln>
          <a:effectLst/>
        </p:spPr>
        <p:txBody>
          <a:bodyPr rtlCol="0" anchor="ctr"/>
          <a:lstStyle/>
          <a:p>
            <a:pPr marL="0" marR="0" lvl="0" indent="0"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等线" panose="02010600030101010101" pitchFamily="2" charset="-122"/>
              <a:cs typeface="+mn-cs"/>
            </a:endParaRPr>
          </a:p>
        </p:txBody>
      </p:sp>
      <p:pic>
        <p:nvPicPr>
          <p:cNvPr id="10" name="图片 9"/>
          <p:cNvPicPr>
            <a:picLocks noChangeAspect="1"/>
          </p:cNvPicPr>
          <p:nvPr/>
        </p:nvPicPr>
        <p:blipFill rotWithShape="1">
          <a:blip r:embed="rId7">
            <a:extLst>
              <a:ext uri="{BEBA8EAE-BF5A-486C-A8C5-ECC9F3942E4B}">
                <a14:imgProps xmlns:a14="http://schemas.microsoft.com/office/drawing/2010/main">
                  <a14:imgLayer r:embed="rId8">
                    <a14:imgEffect>
                      <a14:backgroundRemoval t="44252" b="91606" l="47512" r="90877">
                        <a14:foregroundMark x1="52666" y1="72810" x2="52666" y2="72810"/>
                        <a14:foregroundMark x1="73697" y1="84763" x2="73697" y2="84763"/>
                        <a14:foregroundMark x1="87915" y1="75912" x2="87915" y2="75912"/>
                        <a14:foregroundMark x1="87618" y1="79106" x2="87618" y2="79106"/>
                        <a14:foregroundMark x1="88922" y1="79380" x2="88922" y2="79380"/>
                        <a14:backgroundMark x1="56220" y1="63686" x2="56220" y2="63686"/>
                        <a14:backgroundMark x1="57050" y1="68431" x2="57050" y2="68431"/>
                        <a14:backgroundMark x1="86552" y1="68066" x2="86552" y2="68066"/>
                      </a14:backgroundRemoval>
                    </a14:imgEffect>
                  </a14:imgLayer>
                </a14:imgProps>
              </a:ext>
              <a:ext uri="{28A0092B-C50C-407E-A947-70E740481C1C}">
                <a14:useLocalDpi xmlns:a14="http://schemas.microsoft.com/office/drawing/2010/main" val="0"/>
              </a:ext>
            </a:extLst>
          </a:blip>
          <a:srcRect l="47108" t="44162" r="8087" b="6249"/>
          <a:stretch>
            <a:fillRect/>
          </a:stretch>
        </p:blipFill>
        <p:spPr>
          <a:xfrm>
            <a:off x="7409094" y="3837289"/>
            <a:ext cx="4186990" cy="3008759"/>
          </a:xfrm>
          <a:prstGeom prst="rect">
            <a:avLst/>
          </a:prstGeom>
        </p:spPr>
      </p:pic>
      <p:sp>
        <p:nvSpPr>
          <p:cNvPr id="11" name="文本框 10"/>
          <p:cNvSpPr txBox="1"/>
          <p:nvPr/>
        </p:nvSpPr>
        <p:spPr>
          <a:xfrm>
            <a:off x="3968584" y="4327370"/>
            <a:ext cx="4552105" cy="829945"/>
          </a:xfrm>
          <a:prstGeom prst="rect">
            <a:avLst/>
          </a:prstGeom>
          <a:noFill/>
        </p:spPr>
        <p:txBody>
          <a:bodyPr wrap="square" rtlCol="0">
            <a:spAutoFit/>
          </a:bodyPr>
          <a:lstStyle/>
          <a:p>
            <a:pPr algn="ctr" defTabSz="457200" fontAlgn="auto">
              <a:spcBef>
                <a:spcPts val="0"/>
              </a:spcBef>
              <a:spcAft>
                <a:spcPts val="0"/>
              </a:spcAft>
            </a:pPr>
            <a:r>
              <a:rPr lang="zh-CN" altLang="en-US" sz="4800" b="0" dirty="0">
                <a:ln w="19050">
                  <a:solidFill>
                    <a:srgbClr val="FFFFFF"/>
                  </a:solidFill>
                </a:ln>
                <a:solidFill>
                  <a:schemeClr val="lt1"/>
                </a:solidFill>
                <a:latin typeface="微软雅黑" panose="020B0503020204020204" charset="-122"/>
                <a:ea typeface="微软雅黑" panose="020B0503020204020204" charset="-122"/>
              </a:rPr>
              <a:t>第</a:t>
            </a:r>
            <a:r>
              <a:rPr lang="en-US" altLang="zh-CN" sz="4800" b="0" dirty="0">
                <a:ln w="19050">
                  <a:solidFill>
                    <a:srgbClr val="FFFFFF"/>
                  </a:solidFill>
                </a:ln>
                <a:solidFill>
                  <a:schemeClr val="lt1"/>
                </a:solidFill>
                <a:latin typeface="微软雅黑" panose="020B0503020204020204" charset="-122"/>
                <a:ea typeface="微软雅黑" panose="020B0503020204020204" charset="-122"/>
              </a:rPr>
              <a:t>8</a:t>
            </a:r>
            <a:r>
              <a:rPr lang="zh-CN" altLang="en-US" sz="4800" b="0" dirty="0">
                <a:ln w="19050">
                  <a:solidFill>
                    <a:srgbClr val="FFFFFF"/>
                  </a:solidFill>
                </a:ln>
                <a:solidFill>
                  <a:schemeClr val="lt1"/>
                </a:solidFill>
                <a:latin typeface="微软雅黑" panose="020B0503020204020204" charset="-122"/>
                <a:ea typeface="微软雅黑" panose="020B0503020204020204" charset="-122"/>
              </a:rPr>
              <a:t>章  查找</a:t>
            </a:r>
          </a:p>
        </p:txBody>
      </p:sp>
      <p:pic>
        <p:nvPicPr>
          <p:cNvPr id="15" name="图片 14"/>
          <p:cNvPicPr>
            <a:picLocks noChangeAspect="1"/>
          </p:cNvPicPr>
          <p:nvPr/>
        </p:nvPicPr>
        <p:blipFill rotWithShape="1">
          <a:blip r:embed="rId9">
            <a:clrChange>
              <a:clrFrom>
                <a:srgbClr val="C0262E"/>
              </a:clrFrom>
              <a:clrTo>
                <a:srgbClr val="C0262E">
                  <a:alpha val="0"/>
                </a:srgbClr>
              </a:clrTo>
            </a:clrChange>
            <a:extLst>
              <a:ext uri="{28A0092B-C50C-407E-A947-70E740481C1C}">
                <a14:useLocalDpi xmlns:a14="http://schemas.microsoft.com/office/drawing/2010/main" val="0"/>
              </a:ext>
            </a:extLst>
          </a:blip>
          <a:srcRect l="18499" b="25324"/>
          <a:stretch/>
        </p:blipFill>
        <p:spPr>
          <a:xfrm>
            <a:off x="2885562" y="886846"/>
            <a:ext cx="6647195" cy="2290307"/>
          </a:xfrm>
          <a:prstGeom prst="rect">
            <a:avLst/>
          </a:prstGeom>
        </p:spPr>
      </p:pic>
      <p:pic>
        <p:nvPicPr>
          <p:cNvPr id="17" name="图片 16"/>
          <p:cNvPicPr>
            <a:picLocks noChangeAspect="1"/>
          </p:cNvPicPr>
          <p:nvPr/>
        </p:nvPicPr>
        <p:blipFill rotWithShape="1">
          <a:blip r:embed="rId10">
            <a:extLst>
              <a:ext uri="{28A0092B-C50C-407E-A947-70E740481C1C}">
                <a14:useLocalDpi xmlns:a14="http://schemas.microsoft.com/office/drawing/2010/main" val="0"/>
              </a:ext>
            </a:extLst>
          </a:blip>
          <a:srcRect l="3610" t="4127" r="4069" b="2975"/>
          <a:stretch>
            <a:fillRect/>
          </a:stretch>
        </p:blipFill>
        <p:spPr>
          <a:xfrm>
            <a:off x="896470" y="5626149"/>
            <a:ext cx="1233480" cy="1231851"/>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up)">
                                      <p:cBhvr>
                                        <p:cTn id="7" dur="2250"/>
                                        <p:tgtEl>
                                          <p:spTgt spid="15"/>
                                        </p:tgtEl>
                                      </p:cBhvr>
                                    </p:animEffect>
                                  </p:childTnLst>
                                </p:cTn>
                              </p:par>
                            </p:childTnLst>
                          </p:cTn>
                        </p:par>
                        <p:par>
                          <p:cTn id="8" fill="hold">
                            <p:stCondLst>
                              <p:cond delay="2500"/>
                            </p:stCondLst>
                            <p:childTnLst>
                              <p:par>
                                <p:cTn id="9" presetID="22" presetClass="entr" presetSubtype="8"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left)">
                                      <p:cBhvr>
                                        <p:cTn id="11" dur="12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内容占位符 8"/>
          <p:cNvPicPr>
            <a:picLocks noGrp="1" noChangeAspect="1"/>
          </p:cNvPicPr>
          <p:nvPr>
            <p:ph idx="1"/>
          </p:nvPr>
        </p:nvPicPr>
        <p:blipFill>
          <a:blip r:embed="rId6" cstate="print">
            <a:extLst>
              <a:ext uri="{28A0092B-C50C-407E-A947-70E740481C1C}">
                <a14:useLocalDpi xmlns:a14="http://schemas.microsoft.com/office/drawing/2010/main" val="0"/>
              </a:ext>
            </a:extLst>
          </a:blip>
          <a:stretch>
            <a:fillRect/>
          </a:stretch>
        </p:blipFill>
        <p:spPr>
          <a:xfrm>
            <a:off x="7717790" y="1834515"/>
            <a:ext cx="4455160" cy="4447540"/>
          </a:xfrm>
          <a:prstGeom prst="rect">
            <a:avLst/>
          </a:prstGeom>
        </p:spPr>
      </p:pic>
      <p:sp>
        <p:nvSpPr>
          <p:cNvPr id="5" name="Text Box 5"/>
          <p:cNvSpPr txBox="1">
            <a:spLocks noChangeArrowheads="1"/>
          </p:cNvSpPr>
          <p:nvPr/>
        </p:nvSpPr>
        <p:spPr bwMode="auto">
          <a:xfrm>
            <a:off x="342236" y="1531235"/>
            <a:ext cx="8353425" cy="1605280"/>
          </a:xfrm>
          <a:prstGeom prst="rect">
            <a:avLst/>
          </a:prstGeom>
          <a:noFill/>
          <a:ln w="9525">
            <a:noFill/>
            <a:miter lim="800000"/>
          </a:ln>
          <a:effectLst/>
        </p:spPr>
        <p:txBody>
          <a:bodyPr>
            <a:spAutoFit/>
          </a:bodyPr>
          <a:lstStyle/>
          <a:p>
            <a:pPr algn="l">
              <a:lnSpc>
                <a:spcPct val="120000"/>
              </a:lnSpc>
              <a:spcBef>
                <a:spcPct val="50000"/>
              </a:spcBef>
            </a:pPr>
            <a:r>
              <a:rPr kumimoji="1" lang="zh-CN" altLang="en-US" sz="2400" b="1" dirty="0">
                <a:solidFill>
                  <a:srgbClr val="000000"/>
                </a:solidFill>
                <a:latin typeface="微软雅黑" panose="020B0503020204020204" charset="-122"/>
                <a:ea typeface="微软雅黑" panose="020B0503020204020204" charset="-122"/>
                <a:cs typeface="微软雅黑" panose="020B0503020204020204" charset="-122"/>
              </a:rPr>
              <a:t>　　查找表</a:t>
            </a:r>
            <a:r>
              <a:rPr kumimoji="1" lang="en-US" altLang="zh-CN" sz="2400" b="1" dirty="0">
                <a:solidFill>
                  <a:srgbClr val="000000"/>
                </a:solidFill>
                <a:latin typeface="微软雅黑" panose="020B0503020204020204" charset="-122"/>
                <a:ea typeface="微软雅黑" panose="020B0503020204020204" charset="-122"/>
                <a:cs typeface="微软雅黑" panose="020B0503020204020204" charset="-122"/>
              </a:rPr>
              <a:t>T</a:t>
            </a:r>
            <a:r>
              <a:rPr kumimoji="1" lang="zh-CN" altLang="en-US" sz="2400" b="1" dirty="0">
                <a:solidFill>
                  <a:srgbClr val="000000"/>
                </a:solidFill>
                <a:latin typeface="微软雅黑" panose="020B0503020204020204" charset="-122"/>
                <a:ea typeface="微软雅黑" panose="020B0503020204020204" charset="-122"/>
                <a:cs typeface="微软雅黑" panose="020B0503020204020204" charset="-122"/>
              </a:rPr>
              <a:t>：含有</a:t>
            </a:r>
            <a:r>
              <a:rPr kumimoji="1" lang="en-US" altLang="zh-CN" sz="2400" b="1" i="1" dirty="0">
                <a:solidFill>
                  <a:srgbClr val="000000"/>
                </a:solidFill>
                <a:latin typeface="微软雅黑" panose="020B0503020204020204" charset="-122"/>
                <a:ea typeface="微软雅黑" panose="020B0503020204020204" charset="-122"/>
                <a:cs typeface="微软雅黑" panose="020B0503020204020204" charset="-122"/>
              </a:rPr>
              <a:t>n</a:t>
            </a:r>
            <a:r>
              <a:rPr kumimoji="1" lang="zh-CN" altLang="en-US" sz="2400" b="1" dirty="0">
                <a:solidFill>
                  <a:srgbClr val="000000"/>
                </a:solidFill>
                <a:latin typeface="微软雅黑" panose="020B0503020204020204" charset="-122"/>
                <a:ea typeface="微软雅黑" panose="020B0503020204020204" charset="-122"/>
                <a:cs typeface="微软雅黑" panose="020B0503020204020204" charset="-122"/>
              </a:rPr>
              <a:t>个元素。</a:t>
            </a:r>
            <a:endParaRPr kumimoji="1" lang="en-US" altLang="zh-CN" sz="24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ct val="120000"/>
              </a:lnSpc>
              <a:spcBef>
                <a:spcPct val="50000"/>
              </a:spcBef>
            </a:pPr>
            <a:r>
              <a:rPr kumimoji="1" lang="en-US" altLang="zh-CN" sz="2400" b="1" dirty="0">
                <a:solidFill>
                  <a:srgbClr val="000000"/>
                </a:solidFill>
                <a:latin typeface="微软雅黑" panose="020B0503020204020204" charset="-122"/>
                <a:ea typeface="微软雅黑" panose="020B0503020204020204" charset="-122"/>
                <a:cs typeface="微软雅黑" panose="020B0503020204020204" charset="-122"/>
              </a:rPr>
              <a:t>    </a:t>
            </a:r>
            <a:r>
              <a:rPr kumimoji="1" lang="zh-CN" altLang="en-US" sz="2400" b="1" dirty="0">
                <a:solidFill>
                  <a:srgbClr val="000000"/>
                </a:solidFill>
                <a:latin typeface="微软雅黑" panose="020B0503020204020204" charset="-122"/>
                <a:ea typeface="微软雅黑" panose="020B0503020204020204" charset="-122"/>
                <a:cs typeface="微软雅黑" panose="020B0503020204020204" charset="-122"/>
              </a:rPr>
              <a:t>不成功情况下的平均查找长度</a:t>
            </a:r>
            <a:r>
              <a:rPr kumimoji="1" lang="en-US" altLang="zh-CN" sz="2400" b="1" dirty="0" err="1">
                <a:solidFill>
                  <a:srgbClr val="000000"/>
                </a:solidFill>
                <a:latin typeface="微软雅黑" panose="020B0503020204020204" charset="-122"/>
                <a:ea typeface="微软雅黑" panose="020B0503020204020204" charset="-122"/>
                <a:cs typeface="微软雅黑" panose="020B0503020204020204" charset="-122"/>
              </a:rPr>
              <a:t>ASL</a:t>
            </a:r>
            <a:r>
              <a:rPr kumimoji="1" lang="zh-CN" altLang="en-US" sz="2400" b="1" baseline="-25000" dirty="0">
                <a:solidFill>
                  <a:srgbClr val="000000"/>
                </a:solidFill>
                <a:latin typeface="微软雅黑" panose="020B0503020204020204" charset="-122"/>
                <a:ea typeface="微软雅黑" panose="020B0503020204020204" charset="-122"/>
                <a:cs typeface="微软雅黑" panose="020B0503020204020204" charset="-122"/>
              </a:rPr>
              <a:t>不成功</a:t>
            </a:r>
            <a:r>
              <a:rPr kumimoji="1" lang="zh-CN" altLang="en-US" sz="2400" b="1" dirty="0">
                <a:solidFill>
                  <a:srgbClr val="000000"/>
                </a:solidFill>
                <a:latin typeface="微软雅黑" panose="020B0503020204020204" charset="-122"/>
                <a:ea typeface="微软雅黑" panose="020B0503020204020204" charset="-122"/>
                <a:cs typeface="微软雅黑" panose="020B0503020204020204" charset="-122"/>
              </a:rPr>
              <a:t>是指查找失败（在</a:t>
            </a:r>
            <a:r>
              <a:rPr kumimoji="1" lang="en-US" altLang="zh-CN" sz="2400" b="1" dirty="0">
                <a:solidFill>
                  <a:srgbClr val="000000"/>
                </a:solidFill>
                <a:latin typeface="微软雅黑" panose="020B0503020204020204" charset="-122"/>
                <a:ea typeface="微软雅黑" panose="020B0503020204020204" charset="-122"/>
                <a:cs typeface="微软雅黑" panose="020B0503020204020204" charset="-122"/>
              </a:rPr>
              <a:t>T</a:t>
            </a:r>
            <a:r>
              <a:rPr kumimoji="1" lang="zh-CN" altLang="en-US" sz="2400" b="1" dirty="0">
                <a:solidFill>
                  <a:srgbClr val="000000"/>
                </a:solidFill>
                <a:latin typeface="微软雅黑" panose="020B0503020204020204" charset="-122"/>
                <a:ea typeface="微软雅黑" panose="020B0503020204020204" charset="-122"/>
                <a:cs typeface="微软雅黑" panose="020B0503020204020204" charset="-122"/>
              </a:rPr>
              <a:t>中未查找到）平均需要的关键字比较次数。</a:t>
            </a:r>
          </a:p>
        </p:txBody>
      </p:sp>
      <p:grpSp>
        <p:nvGrpSpPr>
          <p:cNvPr id="6" name="组合 5"/>
          <p:cNvGrpSpPr/>
          <p:nvPr/>
        </p:nvGrpSpPr>
        <p:grpSpPr>
          <a:xfrm>
            <a:off x="1309370" y="3554730"/>
            <a:ext cx="5965190" cy="1818005"/>
            <a:chOff x="2000232" y="1785926"/>
            <a:chExt cx="5429288" cy="1818005"/>
          </a:xfrm>
        </p:grpSpPr>
        <p:sp>
          <p:nvSpPr>
            <p:cNvPr id="7" name="TextBox 6"/>
            <p:cNvSpPr txBox="1"/>
            <p:nvPr>
              <p:custDataLst>
                <p:tags r:id="rId1"/>
              </p:custDataLst>
            </p:nvPr>
          </p:nvSpPr>
          <p:spPr>
            <a:xfrm>
              <a:off x="2714607" y="1785926"/>
              <a:ext cx="1314450" cy="460375"/>
            </a:xfrm>
            <a:prstGeom prst="rect">
              <a:avLst/>
            </a:prstGeom>
            <a:noFill/>
          </p:spPr>
          <p:txBody>
            <a:bodyPr wrap="square" rtlCol="0">
              <a:spAutoFit/>
            </a:bodyPr>
            <a:lstStyle/>
            <a:p>
              <a:pPr algn="l"/>
              <a:r>
                <a:rPr lang="en-US" altLang="zh-CN" sz="2400" b="1">
                  <a:solidFill>
                    <a:schemeClr val="dk1"/>
                  </a:solidFill>
                  <a:latin typeface="微软雅黑" panose="020B0503020204020204" charset="-122"/>
                  <a:ea typeface="微软雅黑" panose="020B0503020204020204" charset="-122"/>
                  <a:cs typeface="微软雅黑" panose="020B0503020204020204" charset="-122"/>
                  <a:sym typeface="Symbol" panose="05050102010706020507"/>
                </a:rPr>
                <a:t></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x </a:t>
              </a:r>
              <a:r>
                <a:rPr lang="zh-CN" altLang="en-US" sz="2400" b="1">
                  <a:solidFill>
                    <a:schemeClr val="dk1"/>
                  </a:solidFill>
                  <a:latin typeface="微软雅黑" panose="020B0503020204020204" charset="-122"/>
                  <a:ea typeface="微软雅黑" panose="020B0503020204020204" charset="-122"/>
                  <a:cs typeface="微软雅黑" panose="020B0503020204020204" charset="-122"/>
                  <a:sym typeface="Symbol" panose="05050102010706020507"/>
                </a:rPr>
                <a:t> </a:t>
              </a:r>
              <a:r>
                <a:rPr lang="en-US" altLang="zh-CN" sz="2400" b="1">
                  <a:solidFill>
                    <a:schemeClr val="dk1"/>
                  </a:solidFill>
                  <a:latin typeface="微软雅黑" panose="020B0503020204020204" charset="-122"/>
                  <a:ea typeface="微软雅黑" panose="020B0503020204020204" charset="-122"/>
                  <a:cs typeface="微软雅黑" panose="020B0503020204020204" charset="-122"/>
                  <a:sym typeface="Symbol" panose="05050102010706020507"/>
                </a:rPr>
                <a:t>T</a:t>
              </a:r>
            </a:p>
          </p:txBody>
        </p:sp>
        <p:sp>
          <p:nvSpPr>
            <p:cNvPr id="8" name="TextBox 7"/>
            <p:cNvSpPr txBox="1"/>
            <p:nvPr>
              <p:custDataLst>
                <p:tags r:id="rId2"/>
              </p:custDataLst>
            </p:nvPr>
          </p:nvSpPr>
          <p:spPr>
            <a:xfrm>
              <a:off x="3428992" y="2457386"/>
              <a:ext cx="4000528" cy="460375"/>
            </a:xfrm>
            <a:prstGeom prst="rect">
              <a:avLst/>
            </a:prstGeom>
            <a:noFill/>
          </p:spPr>
          <p:txBody>
            <a:bodyPr wrap="square" rtlCol="0">
              <a:spAutoFit/>
            </a:bodyPr>
            <a:lstStyle/>
            <a:p>
              <a:pPr algn="l"/>
              <a:r>
                <a:rPr lang="zh-CN" altLang="en-US" sz="2400" b="1">
                  <a:solidFill>
                    <a:schemeClr val="dk1"/>
                  </a:solidFill>
                  <a:latin typeface="微软雅黑" panose="020B0503020204020204" charset="-122"/>
                  <a:ea typeface="微软雅黑" panose="020B0503020204020204" charset="-122"/>
                  <a:cs typeface="微软雅黑" panose="020B0503020204020204" charset="-122"/>
                </a:rPr>
                <a:t>通过关键字比较后确定不在</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T</a:t>
              </a:r>
              <a:r>
                <a:rPr lang="zh-CN" altLang="en-US" sz="2400" b="1">
                  <a:solidFill>
                    <a:schemeClr val="dk1"/>
                  </a:solidFill>
                  <a:latin typeface="微软雅黑" panose="020B0503020204020204" charset="-122"/>
                  <a:ea typeface="微软雅黑" panose="020B0503020204020204" charset="-122"/>
                  <a:cs typeface="微软雅黑" panose="020B0503020204020204" charset="-122"/>
                </a:rPr>
                <a:t>中</a:t>
              </a:r>
            </a:p>
          </p:txBody>
        </p:sp>
        <p:sp>
          <p:nvSpPr>
            <p:cNvPr id="2" name="TextBox 8"/>
            <p:cNvSpPr txBox="1"/>
            <p:nvPr>
              <p:custDataLst>
                <p:tags r:id="rId3"/>
              </p:custDataLst>
            </p:nvPr>
          </p:nvSpPr>
          <p:spPr>
            <a:xfrm>
              <a:off x="2000232" y="3143556"/>
              <a:ext cx="3054985" cy="460375"/>
            </a:xfrm>
            <a:prstGeom prst="rect">
              <a:avLst/>
            </a:prstGeom>
            <a:noFill/>
          </p:spPr>
          <p:txBody>
            <a:bodyPr wrap="square" rtlCol="0">
              <a:spAutoFit/>
            </a:bodyPr>
            <a:lstStyle/>
            <a:p>
              <a:pPr algn="l"/>
              <a:r>
                <a:rPr kumimoji="1" lang="zh-CN" altLang="en-US" sz="2400" b="1">
                  <a:solidFill>
                    <a:schemeClr val="dk1"/>
                  </a:solidFill>
                  <a:latin typeface="微软雅黑" panose="020B0503020204020204" charset="-122"/>
                  <a:ea typeface="微软雅黑" panose="020B0503020204020204" charset="-122"/>
                  <a:cs typeface="Consolas" panose="020B0609020204030204" pitchFamily="49" charset="0"/>
                </a:rPr>
                <a:t>平均关键字比较次数</a:t>
              </a:r>
            </a:p>
          </p:txBody>
        </p:sp>
        <p:sp>
          <p:nvSpPr>
            <p:cNvPr id="10" name="下箭头 9"/>
            <p:cNvSpPr/>
            <p:nvPr>
              <p:custDataLst>
                <p:tags r:id="rId4"/>
              </p:custDataLst>
            </p:nvPr>
          </p:nvSpPr>
          <p:spPr>
            <a:xfrm>
              <a:off x="3143240" y="2176153"/>
              <a:ext cx="214314" cy="857256"/>
            </a:xfrm>
            <a:prstGeom prst="down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rtlCol="0" anchor="ctr"/>
            <a:lstStyle/>
            <a:p>
              <a:pPr algn="l"/>
              <a:endParaRPr lang="zh-CN" altLang="en-US" sz="2400" b="1">
                <a:solidFill>
                  <a:schemeClr val="dk1"/>
                </a:solidFill>
                <a:latin typeface="微软雅黑" panose="020B0503020204020204" charset="-122"/>
                <a:ea typeface="微软雅黑" panose="020B0503020204020204" charset="-122"/>
                <a:cs typeface="Consolas" panose="020B0609020204030204" pitchFamily="49" charset="0"/>
              </a:endParaRPr>
            </a:p>
          </p:txBody>
        </p:sp>
      </p:grpSp>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500"/>
                                        <p:tgtEl>
                                          <p:spTgt spid="5"/>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left)">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12" grpId="0"/>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352326" y="1462924"/>
            <a:ext cx="1928826" cy="398780"/>
          </a:xfrm>
          <a:prstGeom prst="rect">
            <a:avLst/>
          </a:prstGeom>
          <a:noFill/>
        </p:spPr>
        <p:txBody>
          <a:bodyPr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en-US" altLang="zh-CN" sz="2000" spc="50" dirty="0">
                <a:ln w="11430"/>
                <a:solidFill>
                  <a:srgbClr val="000000"/>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cs typeface="Consolas" panose="020B0609020204030204" pitchFamily="49" charset="0"/>
              </a:rPr>
              <a:t>2</a:t>
            </a:r>
            <a:r>
              <a:rPr lang="zh-CN" altLang="zh-CN" sz="2000" spc="50" dirty="0">
                <a:ln w="11430"/>
                <a:solidFill>
                  <a:srgbClr val="000000"/>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cs typeface="Consolas" panose="020B0609020204030204" pitchFamily="49" charset="0"/>
              </a:rPr>
              <a:t>）</a:t>
            </a:r>
            <a:r>
              <a:rPr lang="en-US" altLang="zh-CN" sz="2000" spc="50" dirty="0">
                <a:ln w="11430"/>
                <a:solidFill>
                  <a:srgbClr val="000000"/>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cs typeface="Consolas" panose="020B0609020204030204" pitchFamily="49" charset="0"/>
              </a:rPr>
              <a:t>RR</a:t>
            </a:r>
            <a:r>
              <a:rPr lang="zh-CN" altLang="zh-CN" sz="2000" spc="50" dirty="0">
                <a:ln w="11430"/>
                <a:solidFill>
                  <a:srgbClr val="000000"/>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cs typeface="Consolas" panose="020B0609020204030204" pitchFamily="49" charset="0"/>
              </a:rPr>
              <a:t>型调整</a:t>
            </a:r>
          </a:p>
        </p:txBody>
      </p:sp>
      <p:sp>
        <p:nvSpPr>
          <p:cNvPr id="16449" name="Rectangle 65"/>
          <p:cNvSpPr>
            <a:spLocks noChangeArrowheads="1"/>
          </p:cNvSpPr>
          <p:nvPr>
            <p:custDataLst>
              <p:tags r:id="rId1"/>
            </p:custDataLst>
          </p:nvPr>
        </p:nvSpPr>
        <p:spPr bwMode="auto">
          <a:xfrm>
            <a:off x="1780855" y="349588"/>
            <a:ext cx="184731" cy="369332"/>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solidFill>
                <a:schemeClr val="dk1"/>
              </a:solidFill>
            </a:endParaRPr>
          </a:p>
        </p:txBody>
      </p:sp>
      <p:sp>
        <p:nvSpPr>
          <p:cNvPr id="16442" name="Line 58"/>
          <p:cNvSpPr>
            <a:spLocks noChangeShapeType="1"/>
          </p:cNvSpPr>
          <p:nvPr/>
        </p:nvSpPr>
        <p:spPr bwMode="auto">
          <a:xfrm flipV="1">
            <a:off x="6963308" y="2418350"/>
            <a:ext cx="0" cy="869395"/>
          </a:xfrm>
          <a:prstGeom prst="line">
            <a:avLst/>
          </a:prstGeom>
          <a:noFill/>
          <a:ln w="28575">
            <a:solidFill>
              <a:srgbClr val="FF00FF"/>
            </a:solidFill>
            <a:round/>
            <a:tailEnd type="arrow" w="sm" len="me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grpSp>
        <p:nvGrpSpPr>
          <p:cNvPr id="69" name="组合 68"/>
          <p:cNvGrpSpPr/>
          <p:nvPr/>
        </p:nvGrpSpPr>
        <p:grpSpPr>
          <a:xfrm>
            <a:off x="2066575" y="2695844"/>
            <a:ext cx="2149415" cy="2624733"/>
            <a:chOff x="285720" y="2161589"/>
            <a:chExt cx="2149415" cy="2624733"/>
          </a:xfrm>
        </p:grpSpPr>
        <p:sp>
          <p:nvSpPr>
            <p:cNvPr id="16447" name="Line 63"/>
            <p:cNvSpPr>
              <a:spLocks noChangeShapeType="1"/>
            </p:cNvSpPr>
            <p:nvPr/>
          </p:nvSpPr>
          <p:spPr bwMode="auto">
            <a:xfrm>
              <a:off x="1445187" y="2451811"/>
              <a:ext cx="229285" cy="351322"/>
            </a:xfrm>
            <a:prstGeom prst="line">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36" name="Freeform 52"/>
            <p:cNvSpPr/>
            <p:nvPr/>
          </p:nvSpPr>
          <p:spPr bwMode="auto">
            <a:xfrm>
              <a:off x="1824432" y="3053896"/>
              <a:ext cx="348818" cy="511708"/>
            </a:xfrm>
            <a:custGeom>
              <a:avLst/>
              <a:gdLst/>
              <a:ahLst/>
              <a:cxnLst>
                <a:cxn ang="0">
                  <a:pos x="0" y="0"/>
                </a:cxn>
                <a:cxn ang="0">
                  <a:pos x="367" y="459"/>
                </a:cxn>
              </a:cxnLst>
              <a:rect l="0" t="0" r="r" b="b"/>
              <a:pathLst>
                <a:path w="367" h="459">
                  <a:moveTo>
                    <a:pt x="0" y="0"/>
                  </a:moveTo>
                  <a:lnTo>
                    <a:pt x="367" y="459"/>
                  </a:lnTo>
                </a:path>
              </a:pathLst>
            </a:cu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35" name="Freeform 51"/>
            <p:cNvSpPr/>
            <p:nvPr/>
          </p:nvSpPr>
          <p:spPr bwMode="auto">
            <a:xfrm>
              <a:off x="1370207" y="3029711"/>
              <a:ext cx="246672" cy="562625"/>
            </a:xfrm>
            <a:custGeom>
              <a:avLst/>
              <a:gdLst/>
              <a:ahLst/>
              <a:cxnLst>
                <a:cxn ang="0">
                  <a:pos x="259" y="0"/>
                </a:cxn>
                <a:cxn ang="0">
                  <a:pos x="0" y="505"/>
                </a:cxn>
              </a:cxnLst>
              <a:rect l="0" t="0" r="r" b="b"/>
              <a:pathLst>
                <a:path w="259" h="505">
                  <a:moveTo>
                    <a:pt x="259" y="0"/>
                  </a:moveTo>
                  <a:lnTo>
                    <a:pt x="0" y="505"/>
                  </a:lnTo>
                </a:path>
              </a:pathLst>
            </a:cu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19" name="Line 35"/>
            <p:cNvSpPr>
              <a:spLocks noChangeShapeType="1"/>
            </p:cNvSpPr>
            <p:nvPr/>
          </p:nvSpPr>
          <p:spPr bwMode="auto">
            <a:xfrm flipH="1">
              <a:off x="855130" y="2439082"/>
              <a:ext cx="352078" cy="390782"/>
            </a:xfrm>
            <a:prstGeom prst="line">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18" name="Oval 34"/>
            <p:cNvSpPr>
              <a:spLocks noChangeArrowheads="1"/>
            </p:cNvSpPr>
            <p:nvPr>
              <p:custDataLst>
                <p:tags r:id="rId17"/>
              </p:custDataLst>
            </p:nvPr>
          </p:nvSpPr>
          <p:spPr bwMode="auto">
            <a:xfrm>
              <a:off x="1161569" y="2161589"/>
              <a:ext cx="343385" cy="347503"/>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A</a:t>
              </a:r>
            </a:p>
          </p:txBody>
        </p:sp>
        <p:sp>
          <p:nvSpPr>
            <p:cNvPr id="16417" name="Oval 33"/>
            <p:cNvSpPr>
              <a:spLocks noChangeArrowheads="1"/>
            </p:cNvSpPr>
            <p:nvPr>
              <p:custDataLst>
                <p:tags r:id="rId18"/>
              </p:custDataLst>
            </p:nvPr>
          </p:nvSpPr>
          <p:spPr bwMode="auto">
            <a:xfrm>
              <a:off x="1545160" y="2782767"/>
              <a:ext cx="343385" cy="347503"/>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B</a:t>
              </a:r>
            </a:p>
          </p:txBody>
        </p:sp>
        <p:sp>
          <p:nvSpPr>
            <p:cNvPr id="16416" name="Text Box 32"/>
            <p:cNvSpPr txBox="1">
              <a:spLocks noChangeArrowheads="1"/>
            </p:cNvSpPr>
            <p:nvPr>
              <p:custDataLst>
                <p:tags r:id="rId19"/>
              </p:custDataLst>
            </p:nvPr>
          </p:nvSpPr>
          <p:spPr bwMode="auto">
            <a:xfrm>
              <a:off x="2068930" y="3549057"/>
              <a:ext cx="366205" cy="614814"/>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08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γ</a:t>
              </a:r>
            </a:p>
          </p:txBody>
        </p:sp>
        <p:sp>
          <p:nvSpPr>
            <p:cNvPr id="16415" name="AutoShape 31"/>
            <p:cNvSpPr/>
            <p:nvPr/>
          </p:nvSpPr>
          <p:spPr bwMode="auto">
            <a:xfrm>
              <a:off x="1897238" y="3549057"/>
              <a:ext cx="135833" cy="591902"/>
            </a:xfrm>
            <a:prstGeom prst="leftBrace">
              <a:avLst>
                <a:gd name="adj1" fmla="val 31000"/>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14" name="Text Box 30"/>
            <p:cNvSpPr txBox="1">
              <a:spLocks noChangeArrowheads="1"/>
            </p:cNvSpPr>
            <p:nvPr/>
          </p:nvSpPr>
          <p:spPr bwMode="auto">
            <a:xfrm>
              <a:off x="1697292" y="3676347"/>
              <a:ext cx="195599" cy="23676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6413" name="Text Box 29"/>
            <p:cNvSpPr txBox="1">
              <a:spLocks noChangeArrowheads="1"/>
            </p:cNvSpPr>
            <p:nvPr>
              <p:custDataLst>
                <p:tags r:id="rId20"/>
              </p:custDataLst>
            </p:nvPr>
          </p:nvSpPr>
          <p:spPr bwMode="auto">
            <a:xfrm>
              <a:off x="1193082" y="3575788"/>
              <a:ext cx="367291" cy="614814"/>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08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β</a:t>
              </a:r>
            </a:p>
          </p:txBody>
        </p:sp>
        <p:sp>
          <p:nvSpPr>
            <p:cNvPr id="16412" name="AutoShape 28"/>
            <p:cNvSpPr/>
            <p:nvPr/>
          </p:nvSpPr>
          <p:spPr bwMode="auto">
            <a:xfrm>
              <a:off x="1030083" y="3575788"/>
              <a:ext cx="134746" cy="591902"/>
            </a:xfrm>
            <a:prstGeom prst="leftBrace">
              <a:avLst>
                <a:gd name="adj1" fmla="val 31250"/>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11" name="Text Box 27"/>
            <p:cNvSpPr txBox="1">
              <a:spLocks noChangeArrowheads="1"/>
            </p:cNvSpPr>
            <p:nvPr/>
          </p:nvSpPr>
          <p:spPr bwMode="auto">
            <a:xfrm>
              <a:off x="830137" y="3703079"/>
              <a:ext cx="194512" cy="23676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6410" name="Text Box 26"/>
            <p:cNvSpPr txBox="1">
              <a:spLocks noChangeArrowheads="1"/>
            </p:cNvSpPr>
            <p:nvPr>
              <p:custDataLst>
                <p:tags r:id="rId21"/>
              </p:custDataLst>
            </p:nvPr>
          </p:nvSpPr>
          <p:spPr bwMode="auto">
            <a:xfrm>
              <a:off x="641058" y="2803134"/>
              <a:ext cx="367291" cy="614814"/>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08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α</a:t>
              </a:r>
            </a:p>
          </p:txBody>
        </p:sp>
        <p:sp>
          <p:nvSpPr>
            <p:cNvPr id="16409" name="AutoShape 25"/>
            <p:cNvSpPr/>
            <p:nvPr/>
          </p:nvSpPr>
          <p:spPr bwMode="auto">
            <a:xfrm>
              <a:off x="485666" y="2803134"/>
              <a:ext cx="134746" cy="591902"/>
            </a:xfrm>
            <a:prstGeom prst="leftBrace">
              <a:avLst>
                <a:gd name="adj1" fmla="val 31250"/>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08" name="Text Box 24"/>
            <p:cNvSpPr txBox="1">
              <a:spLocks noChangeArrowheads="1"/>
            </p:cNvSpPr>
            <p:nvPr/>
          </p:nvSpPr>
          <p:spPr bwMode="auto">
            <a:xfrm>
              <a:off x="285720" y="2930424"/>
              <a:ext cx="194512" cy="23676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6407" name="Text Box 23"/>
            <p:cNvSpPr txBox="1">
              <a:spLocks noChangeArrowheads="1"/>
            </p:cNvSpPr>
            <p:nvPr/>
          </p:nvSpPr>
          <p:spPr bwMode="auto">
            <a:xfrm>
              <a:off x="822530" y="2178136"/>
              <a:ext cx="299918" cy="234215"/>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6406" name="Text Box 22"/>
            <p:cNvSpPr txBox="1">
              <a:spLocks noChangeArrowheads="1"/>
            </p:cNvSpPr>
            <p:nvPr/>
          </p:nvSpPr>
          <p:spPr bwMode="auto">
            <a:xfrm>
              <a:off x="1902671" y="2726759"/>
              <a:ext cx="194512" cy="23676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16402" name="Text Box 18"/>
            <p:cNvSpPr txBox="1">
              <a:spLocks noChangeArrowheads="1"/>
            </p:cNvSpPr>
            <p:nvPr/>
          </p:nvSpPr>
          <p:spPr bwMode="auto">
            <a:xfrm>
              <a:off x="988789" y="4438819"/>
              <a:ext cx="856289" cy="347503"/>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插入前</a:t>
              </a:r>
            </a:p>
          </p:txBody>
        </p:sp>
      </p:grpSp>
      <p:grpSp>
        <p:nvGrpSpPr>
          <p:cNvPr id="70" name="组合 69"/>
          <p:cNvGrpSpPr/>
          <p:nvPr/>
        </p:nvGrpSpPr>
        <p:grpSpPr>
          <a:xfrm>
            <a:off x="4281155" y="2675477"/>
            <a:ext cx="3361317" cy="2608185"/>
            <a:chOff x="2500300" y="2141222"/>
            <a:chExt cx="3361317" cy="2608185"/>
          </a:xfrm>
        </p:grpSpPr>
        <p:sp>
          <p:nvSpPr>
            <p:cNvPr id="16446" name="Text Box 62"/>
            <p:cNvSpPr txBox="1">
              <a:spLocks noChangeArrowheads="1"/>
            </p:cNvSpPr>
            <p:nvPr/>
          </p:nvSpPr>
          <p:spPr bwMode="auto">
            <a:xfrm>
              <a:off x="4977075" y="2409805"/>
              <a:ext cx="195599" cy="23676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R</a:t>
              </a:r>
            </a:p>
          </p:txBody>
        </p:sp>
        <p:sp>
          <p:nvSpPr>
            <p:cNvPr id="16445" name="Text Box 61"/>
            <p:cNvSpPr txBox="1">
              <a:spLocks noChangeArrowheads="1"/>
            </p:cNvSpPr>
            <p:nvPr/>
          </p:nvSpPr>
          <p:spPr bwMode="auto">
            <a:xfrm>
              <a:off x="5453033" y="3094629"/>
              <a:ext cx="195599" cy="238034"/>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R</a:t>
              </a:r>
            </a:p>
          </p:txBody>
        </p:sp>
        <p:sp>
          <p:nvSpPr>
            <p:cNvPr id="16444" name="Text Box 60"/>
            <p:cNvSpPr txBox="1">
              <a:spLocks noChangeArrowheads="1"/>
            </p:cNvSpPr>
            <p:nvPr/>
          </p:nvSpPr>
          <p:spPr bwMode="auto">
            <a:xfrm>
              <a:off x="2500300" y="2873143"/>
              <a:ext cx="1214444" cy="283858"/>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插入一结点</a:t>
              </a:r>
            </a:p>
          </p:txBody>
        </p:sp>
        <p:sp>
          <p:nvSpPr>
            <p:cNvPr id="16439" name="Line 55"/>
            <p:cNvSpPr>
              <a:spLocks noChangeShapeType="1"/>
            </p:cNvSpPr>
            <p:nvPr/>
          </p:nvSpPr>
          <p:spPr bwMode="auto">
            <a:xfrm>
              <a:off x="4871669" y="2431445"/>
              <a:ext cx="228199" cy="351322"/>
            </a:xfrm>
            <a:prstGeom prst="line">
              <a:avLst/>
            </a:prstGeom>
            <a:noFill/>
            <a:ln w="2857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38" name="Freeform 54"/>
            <p:cNvSpPr/>
            <p:nvPr/>
          </p:nvSpPr>
          <p:spPr bwMode="auto">
            <a:xfrm>
              <a:off x="5265040" y="3029711"/>
              <a:ext cx="334692" cy="515527"/>
            </a:xfrm>
            <a:custGeom>
              <a:avLst/>
              <a:gdLst/>
              <a:ahLst/>
              <a:cxnLst>
                <a:cxn ang="0">
                  <a:pos x="0" y="0"/>
                </a:cxn>
                <a:cxn ang="0">
                  <a:pos x="352" y="463"/>
                </a:cxn>
              </a:cxnLst>
              <a:rect l="0" t="0" r="r" b="b"/>
              <a:pathLst>
                <a:path w="352" h="463">
                  <a:moveTo>
                    <a:pt x="0" y="0"/>
                  </a:moveTo>
                  <a:lnTo>
                    <a:pt x="352" y="463"/>
                  </a:lnTo>
                </a:path>
              </a:pathLst>
            </a:custGeom>
            <a:noFill/>
            <a:ln w="2857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37" name="Freeform 53"/>
            <p:cNvSpPr/>
            <p:nvPr/>
          </p:nvSpPr>
          <p:spPr bwMode="auto">
            <a:xfrm>
              <a:off x="4796690" y="2978795"/>
              <a:ext cx="246672" cy="593174"/>
            </a:xfrm>
            <a:custGeom>
              <a:avLst/>
              <a:gdLst/>
              <a:ahLst/>
              <a:cxnLst>
                <a:cxn ang="0">
                  <a:pos x="259" y="0"/>
                </a:cxn>
                <a:cxn ang="0">
                  <a:pos x="0" y="532"/>
                </a:cxn>
              </a:cxnLst>
              <a:rect l="0" t="0" r="r" b="b"/>
              <a:pathLst>
                <a:path w="259" h="532">
                  <a:moveTo>
                    <a:pt x="259" y="0"/>
                  </a:moveTo>
                  <a:lnTo>
                    <a:pt x="0" y="532"/>
                  </a:lnTo>
                </a:path>
              </a:pathLst>
            </a:cu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20" name="AutoShape 36"/>
            <p:cNvSpPr>
              <a:spLocks noChangeArrowheads="1"/>
            </p:cNvSpPr>
            <p:nvPr>
              <p:custDataLst>
                <p:tags r:id="rId10"/>
              </p:custDataLst>
            </p:nvPr>
          </p:nvSpPr>
          <p:spPr bwMode="auto">
            <a:xfrm>
              <a:off x="2539259" y="3174822"/>
              <a:ext cx="1104047" cy="220213"/>
            </a:xfrm>
            <a:prstGeom prst="rightArrow">
              <a:avLst>
                <a:gd name="adj1" fmla="val 50000"/>
                <a:gd name="adj2" fmla="val 146821"/>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03" name="Text Box 19"/>
            <p:cNvSpPr txBox="1">
              <a:spLocks noChangeArrowheads="1"/>
            </p:cNvSpPr>
            <p:nvPr/>
          </p:nvSpPr>
          <p:spPr bwMode="auto">
            <a:xfrm>
              <a:off x="4477211" y="4401904"/>
              <a:ext cx="856289" cy="347503"/>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插入后</a:t>
              </a:r>
            </a:p>
          </p:txBody>
        </p:sp>
        <p:sp>
          <p:nvSpPr>
            <p:cNvPr id="16401" name="Line 17"/>
            <p:cNvSpPr>
              <a:spLocks noChangeShapeType="1"/>
            </p:cNvSpPr>
            <p:nvPr/>
          </p:nvSpPr>
          <p:spPr bwMode="auto">
            <a:xfrm flipH="1">
              <a:off x="4281612" y="2418716"/>
              <a:ext cx="352078" cy="390782"/>
            </a:xfrm>
            <a:prstGeom prst="line">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00" name="Oval 16"/>
            <p:cNvSpPr>
              <a:spLocks noChangeArrowheads="1"/>
            </p:cNvSpPr>
            <p:nvPr>
              <p:custDataLst>
                <p:tags r:id="rId11"/>
              </p:custDataLst>
            </p:nvPr>
          </p:nvSpPr>
          <p:spPr bwMode="auto">
            <a:xfrm>
              <a:off x="4588051" y="2141222"/>
              <a:ext cx="342298" cy="347503"/>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A</a:t>
              </a:r>
            </a:p>
          </p:txBody>
        </p:sp>
        <p:sp>
          <p:nvSpPr>
            <p:cNvPr id="16399" name="Oval 15"/>
            <p:cNvSpPr>
              <a:spLocks noChangeArrowheads="1"/>
            </p:cNvSpPr>
            <p:nvPr>
              <p:custDataLst>
                <p:tags r:id="rId12"/>
              </p:custDataLst>
            </p:nvPr>
          </p:nvSpPr>
          <p:spPr bwMode="auto">
            <a:xfrm>
              <a:off x="4971642" y="2762401"/>
              <a:ext cx="342298" cy="348776"/>
            </a:xfrm>
            <a:prstGeom prst="ellipse">
              <a:avLst/>
            </a:prstGeom>
            <a:gradFill>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6"/>
              </a:solidFill>
            </a:ln>
          </p:spPr>
          <p:style>
            <a:lnRef idx="1">
              <a:schemeClr val="accent6"/>
            </a:lnRef>
            <a:fillRef idx="3">
              <a:schemeClr val="accent6"/>
            </a:fillRef>
            <a:effectRef idx="2">
              <a:schemeClr val="accent6"/>
            </a:effectRef>
            <a:fontRef idx="minor">
              <a:schemeClr val="lt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B</a:t>
              </a:r>
            </a:p>
          </p:txBody>
        </p:sp>
        <p:sp>
          <p:nvSpPr>
            <p:cNvPr id="16398" name="Text Box 14"/>
            <p:cNvSpPr txBox="1">
              <a:spLocks noChangeArrowheads="1"/>
            </p:cNvSpPr>
            <p:nvPr>
              <p:custDataLst>
                <p:tags r:id="rId13"/>
              </p:custDataLst>
            </p:nvPr>
          </p:nvSpPr>
          <p:spPr bwMode="auto">
            <a:xfrm>
              <a:off x="5495412" y="3528690"/>
              <a:ext cx="366205" cy="616087"/>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08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γ</a:t>
              </a:r>
            </a:p>
          </p:txBody>
        </p:sp>
        <p:sp>
          <p:nvSpPr>
            <p:cNvPr id="16397" name="AutoShape 13"/>
            <p:cNvSpPr/>
            <p:nvPr/>
          </p:nvSpPr>
          <p:spPr bwMode="auto">
            <a:xfrm>
              <a:off x="5338933" y="3537601"/>
              <a:ext cx="135833" cy="507890"/>
            </a:xfrm>
            <a:prstGeom prst="leftBrace">
              <a:avLst>
                <a:gd name="adj1" fmla="val 26600"/>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396" name="Text Box 12"/>
            <p:cNvSpPr txBox="1">
              <a:spLocks noChangeArrowheads="1"/>
            </p:cNvSpPr>
            <p:nvPr/>
          </p:nvSpPr>
          <p:spPr bwMode="auto">
            <a:xfrm>
              <a:off x="5138988" y="3664891"/>
              <a:ext cx="195599" cy="23676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6395" name="Text Box 11"/>
            <p:cNvSpPr txBox="1">
              <a:spLocks noChangeArrowheads="1"/>
            </p:cNvSpPr>
            <p:nvPr>
              <p:custDataLst>
                <p:tags r:id="rId14"/>
              </p:custDataLst>
            </p:nvPr>
          </p:nvSpPr>
          <p:spPr bwMode="auto">
            <a:xfrm>
              <a:off x="4619564" y="3555421"/>
              <a:ext cx="366205" cy="616087"/>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08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β</a:t>
              </a:r>
            </a:p>
          </p:txBody>
        </p:sp>
        <p:sp>
          <p:nvSpPr>
            <p:cNvPr id="16394" name="AutoShape 10"/>
            <p:cNvSpPr/>
            <p:nvPr/>
          </p:nvSpPr>
          <p:spPr bwMode="auto">
            <a:xfrm>
              <a:off x="4440265" y="3564332"/>
              <a:ext cx="135833" cy="591902"/>
            </a:xfrm>
            <a:prstGeom prst="leftBrace">
              <a:avLst>
                <a:gd name="adj1" fmla="val 31000"/>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393" name="Text Box 9"/>
            <p:cNvSpPr txBox="1">
              <a:spLocks noChangeArrowheads="1"/>
            </p:cNvSpPr>
            <p:nvPr/>
          </p:nvSpPr>
          <p:spPr bwMode="auto">
            <a:xfrm>
              <a:off x="4241406" y="3691622"/>
              <a:ext cx="194512" cy="238034"/>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6392" name="Text Box 8"/>
            <p:cNvSpPr txBox="1">
              <a:spLocks noChangeArrowheads="1"/>
            </p:cNvSpPr>
            <p:nvPr>
              <p:custDataLst>
                <p:tags r:id="rId15"/>
              </p:custDataLst>
            </p:nvPr>
          </p:nvSpPr>
          <p:spPr bwMode="auto">
            <a:xfrm>
              <a:off x="4067540" y="2782767"/>
              <a:ext cx="366205" cy="616087"/>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08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α</a:t>
              </a:r>
            </a:p>
          </p:txBody>
        </p:sp>
        <p:sp>
          <p:nvSpPr>
            <p:cNvPr id="16391" name="AutoShape 7"/>
            <p:cNvSpPr/>
            <p:nvPr/>
          </p:nvSpPr>
          <p:spPr bwMode="auto">
            <a:xfrm>
              <a:off x="3889328" y="2791677"/>
              <a:ext cx="135833" cy="591902"/>
            </a:xfrm>
            <a:prstGeom prst="leftBrace">
              <a:avLst>
                <a:gd name="adj1" fmla="val 31000"/>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390" name="Text Box 6"/>
            <p:cNvSpPr txBox="1">
              <a:spLocks noChangeArrowheads="1"/>
            </p:cNvSpPr>
            <p:nvPr/>
          </p:nvSpPr>
          <p:spPr bwMode="auto">
            <a:xfrm>
              <a:off x="3689382" y="2918968"/>
              <a:ext cx="195599" cy="238034"/>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6389" name="Text Box 5"/>
            <p:cNvSpPr txBox="1">
              <a:spLocks noChangeArrowheads="1"/>
            </p:cNvSpPr>
            <p:nvPr/>
          </p:nvSpPr>
          <p:spPr bwMode="auto">
            <a:xfrm>
              <a:off x="4249013" y="2157770"/>
              <a:ext cx="298832" cy="234215"/>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16388" name="Text Box 4"/>
            <p:cNvSpPr txBox="1">
              <a:spLocks noChangeArrowheads="1"/>
            </p:cNvSpPr>
            <p:nvPr/>
          </p:nvSpPr>
          <p:spPr bwMode="auto">
            <a:xfrm>
              <a:off x="5329153" y="2706393"/>
              <a:ext cx="346645" cy="287677"/>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6387" name="Text Box 3"/>
            <p:cNvSpPr txBox="1">
              <a:spLocks noChangeArrowheads="1"/>
            </p:cNvSpPr>
            <p:nvPr>
              <p:custDataLst>
                <p:tags r:id="rId16"/>
              </p:custDataLst>
            </p:nvPr>
          </p:nvSpPr>
          <p:spPr bwMode="auto">
            <a:xfrm>
              <a:off x="5494326" y="4067130"/>
              <a:ext cx="367291" cy="220213"/>
            </a:xfrm>
            <a:prstGeom prst="rect">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vert="horz" wrap="square" lIns="91440" tIns="45720" rIns="91440" bIns="4572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grpSp>
      <p:grpSp>
        <p:nvGrpSpPr>
          <p:cNvPr id="71" name="组合 70"/>
          <p:cNvGrpSpPr/>
          <p:nvPr/>
        </p:nvGrpSpPr>
        <p:grpSpPr>
          <a:xfrm>
            <a:off x="7804385" y="2655111"/>
            <a:ext cx="2588425" cy="2605639"/>
            <a:chOff x="6023530" y="2120856"/>
            <a:chExt cx="2588425" cy="2605639"/>
          </a:xfrm>
        </p:grpSpPr>
        <p:sp>
          <p:nvSpPr>
            <p:cNvPr id="16443" name="Text Box 59"/>
            <p:cNvSpPr txBox="1">
              <a:spLocks noChangeArrowheads="1"/>
            </p:cNvSpPr>
            <p:nvPr/>
          </p:nvSpPr>
          <p:spPr bwMode="auto">
            <a:xfrm>
              <a:off x="6122416" y="2731851"/>
              <a:ext cx="685683" cy="283858"/>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RR</a:t>
              </a: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调整</a:t>
              </a:r>
            </a:p>
          </p:txBody>
        </p:sp>
        <p:sp>
          <p:nvSpPr>
            <p:cNvPr id="16441" name="Line 57"/>
            <p:cNvSpPr>
              <a:spLocks noChangeShapeType="1"/>
            </p:cNvSpPr>
            <p:nvPr/>
          </p:nvSpPr>
          <p:spPr bwMode="auto">
            <a:xfrm>
              <a:off x="8182724" y="2412351"/>
              <a:ext cx="228199" cy="350049"/>
            </a:xfrm>
            <a:prstGeom prst="line">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40" name="Freeform 56"/>
            <p:cNvSpPr/>
            <p:nvPr/>
          </p:nvSpPr>
          <p:spPr bwMode="auto">
            <a:xfrm>
              <a:off x="7664387" y="3095902"/>
              <a:ext cx="352078" cy="516800"/>
            </a:xfrm>
            <a:custGeom>
              <a:avLst/>
              <a:gdLst/>
              <a:ahLst/>
              <a:cxnLst>
                <a:cxn ang="0">
                  <a:pos x="0" y="0"/>
                </a:cxn>
                <a:cxn ang="0">
                  <a:pos x="370" y="463"/>
                </a:cxn>
              </a:cxnLst>
              <a:rect l="0" t="0" r="r" b="b"/>
              <a:pathLst>
                <a:path w="370" h="463">
                  <a:moveTo>
                    <a:pt x="0" y="0"/>
                  </a:moveTo>
                  <a:lnTo>
                    <a:pt x="370" y="463"/>
                  </a:lnTo>
                </a:path>
              </a:pathLst>
            </a:cu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34" name="Line 50"/>
            <p:cNvSpPr>
              <a:spLocks noChangeShapeType="1"/>
            </p:cNvSpPr>
            <p:nvPr/>
          </p:nvSpPr>
          <p:spPr bwMode="auto">
            <a:xfrm flipH="1">
              <a:off x="7086284" y="2394531"/>
              <a:ext cx="861722" cy="1260177"/>
            </a:xfrm>
            <a:prstGeom prst="line">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33" name="Oval 49"/>
            <p:cNvSpPr>
              <a:spLocks noChangeArrowheads="1"/>
            </p:cNvSpPr>
            <p:nvPr>
              <p:custDataLst>
                <p:tags r:id="rId3"/>
              </p:custDataLst>
            </p:nvPr>
          </p:nvSpPr>
          <p:spPr bwMode="auto">
            <a:xfrm>
              <a:off x="7899106" y="2120856"/>
              <a:ext cx="342298" cy="347503"/>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B</a:t>
              </a:r>
            </a:p>
          </p:txBody>
        </p:sp>
        <p:sp>
          <p:nvSpPr>
            <p:cNvPr id="16432" name="Oval 48"/>
            <p:cNvSpPr>
              <a:spLocks noChangeArrowheads="1"/>
            </p:cNvSpPr>
            <p:nvPr>
              <p:custDataLst>
                <p:tags r:id="rId4"/>
              </p:custDataLst>
            </p:nvPr>
          </p:nvSpPr>
          <p:spPr bwMode="auto">
            <a:xfrm>
              <a:off x="7388375" y="2840048"/>
              <a:ext cx="342298" cy="347503"/>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A</a:t>
              </a:r>
            </a:p>
          </p:txBody>
        </p:sp>
        <p:sp>
          <p:nvSpPr>
            <p:cNvPr id="16431" name="Text Box 47"/>
            <p:cNvSpPr txBox="1">
              <a:spLocks noChangeArrowheads="1"/>
            </p:cNvSpPr>
            <p:nvPr>
              <p:custDataLst>
                <p:tags r:id="rId5"/>
              </p:custDataLst>
            </p:nvPr>
          </p:nvSpPr>
          <p:spPr bwMode="auto">
            <a:xfrm>
              <a:off x="8244664" y="2756036"/>
              <a:ext cx="366205" cy="616087"/>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08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γ</a:t>
              </a:r>
            </a:p>
          </p:txBody>
        </p:sp>
        <p:sp>
          <p:nvSpPr>
            <p:cNvPr id="16430" name="AutoShape 46"/>
            <p:cNvSpPr/>
            <p:nvPr/>
          </p:nvSpPr>
          <p:spPr bwMode="auto">
            <a:xfrm>
              <a:off x="8065365" y="2756036"/>
              <a:ext cx="135833" cy="591902"/>
            </a:xfrm>
            <a:prstGeom prst="leftBrace">
              <a:avLst>
                <a:gd name="adj1" fmla="val 31000"/>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29" name="Text Box 45"/>
            <p:cNvSpPr txBox="1">
              <a:spLocks noChangeArrowheads="1"/>
            </p:cNvSpPr>
            <p:nvPr/>
          </p:nvSpPr>
          <p:spPr bwMode="auto">
            <a:xfrm>
              <a:off x="7865419" y="2883327"/>
              <a:ext cx="195599" cy="238034"/>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6428" name="Text Box 44"/>
            <p:cNvSpPr txBox="1">
              <a:spLocks noChangeArrowheads="1"/>
            </p:cNvSpPr>
            <p:nvPr>
              <p:custDataLst>
                <p:tags r:id="rId6"/>
              </p:custDataLst>
            </p:nvPr>
          </p:nvSpPr>
          <p:spPr bwMode="auto">
            <a:xfrm>
              <a:off x="7834993" y="3588517"/>
              <a:ext cx="367291" cy="616087"/>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08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β</a:t>
              </a:r>
            </a:p>
          </p:txBody>
        </p:sp>
        <p:sp>
          <p:nvSpPr>
            <p:cNvPr id="16427" name="AutoShape 43"/>
            <p:cNvSpPr/>
            <p:nvPr/>
          </p:nvSpPr>
          <p:spPr bwMode="auto">
            <a:xfrm>
              <a:off x="7664387" y="3597427"/>
              <a:ext cx="134746" cy="591902"/>
            </a:xfrm>
            <a:prstGeom prst="leftBrace">
              <a:avLst>
                <a:gd name="adj1" fmla="val 31250"/>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26" name="Text Box 42"/>
            <p:cNvSpPr txBox="1">
              <a:spLocks noChangeArrowheads="1"/>
            </p:cNvSpPr>
            <p:nvPr/>
          </p:nvSpPr>
          <p:spPr bwMode="auto">
            <a:xfrm>
              <a:off x="7464442" y="3724718"/>
              <a:ext cx="194512" cy="238034"/>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6425" name="Text Box 41"/>
            <p:cNvSpPr txBox="1">
              <a:spLocks noChangeArrowheads="1"/>
            </p:cNvSpPr>
            <p:nvPr>
              <p:custDataLst>
                <p:tags r:id="rId7"/>
              </p:custDataLst>
            </p:nvPr>
          </p:nvSpPr>
          <p:spPr bwMode="auto">
            <a:xfrm>
              <a:off x="6940671" y="3592336"/>
              <a:ext cx="366205" cy="614814"/>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08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α</a:t>
              </a:r>
            </a:p>
          </p:txBody>
        </p:sp>
        <p:sp>
          <p:nvSpPr>
            <p:cNvPr id="16424" name="AutoShape 40"/>
            <p:cNvSpPr/>
            <p:nvPr/>
          </p:nvSpPr>
          <p:spPr bwMode="auto">
            <a:xfrm>
              <a:off x="6785279" y="3601246"/>
              <a:ext cx="134746" cy="591902"/>
            </a:xfrm>
            <a:prstGeom prst="leftBrace">
              <a:avLst>
                <a:gd name="adj1" fmla="val 31250"/>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23" name="Text Box 39"/>
            <p:cNvSpPr txBox="1">
              <a:spLocks noChangeArrowheads="1"/>
            </p:cNvSpPr>
            <p:nvPr/>
          </p:nvSpPr>
          <p:spPr bwMode="auto">
            <a:xfrm>
              <a:off x="6585333" y="3728537"/>
              <a:ext cx="194512" cy="23676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6422" name="Text Box 38"/>
            <p:cNvSpPr txBox="1">
              <a:spLocks noChangeArrowheads="1"/>
            </p:cNvSpPr>
            <p:nvPr/>
          </p:nvSpPr>
          <p:spPr bwMode="auto">
            <a:xfrm>
              <a:off x="7664387" y="2137403"/>
              <a:ext cx="194512" cy="238034"/>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16421" name="Text Box 37"/>
            <p:cNvSpPr txBox="1">
              <a:spLocks noChangeArrowheads="1"/>
            </p:cNvSpPr>
            <p:nvPr/>
          </p:nvSpPr>
          <p:spPr bwMode="auto">
            <a:xfrm>
              <a:off x="7178650" y="2840048"/>
              <a:ext cx="195599" cy="23676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16405" name="Text Box 21"/>
            <p:cNvSpPr txBox="1">
              <a:spLocks noChangeArrowheads="1"/>
            </p:cNvSpPr>
            <p:nvPr>
              <p:custDataLst>
                <p:tags r:id="rId8"/>
              </p:custDataLst>
            </p:nvPr>
          </p:nvSpPr>
          <p:spPr bwMode="auto">
            <a:xfrm>
              <a:off x="8244664" y="3341573"/>
              <a:ext cx="367291" cy="220213"/>
            </a:xfrm>
            <a:prstGeom prst="rect">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vert="horz" wrap="square" lIns="91440" tIns="45720" rIns="91440" bIns="4572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04" name="Text Box 20"/>
            <p:cNvSpPr txBox="1">
              <a:spLocks noChangeArrowheads="1"/>
            </p:cNvSpPr>
            <p:nvPr/>
          </p:nvSpPr>
          <p:spPr bwMode="auto">
            <a:xfrm>
              <a:off x="7554634" y="4377719"/>
              <a:ext cx="856289" cy="348776"/>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调整后</a:t>
              </a:r>
            </a:p>
          </p:txBody>
        </p:sp>
        <p:sp>
          <p:nvSpPr>
            <p:cNvPr id="16386" name="AutoShape 2"/>
            <p:cNvSpPr>
              <a:spLocks noChangeArrowheads="1"/>
            </p:cNvSpPr>
            <p:nvPr>
              <p:custDataLst>
                <p:tags r:id="rId9"/>
              </p:custDataLst>
            </p:nvPr>
          </p:nvSpPr>
          <p:spPr bwMode="auto">
            <a:xfrm>
              <a:off x="6023530" y="3046259"/>
              <a:ext cx="955175" cy="220213"/>
            </a:xfrm>
            <a:prstGeom prst="rightArrow">
              <a:avLst>
                <a:gd name="adj1" fmla="val 50000"/>
                <a:gd name="adj2" fmla="val 127023"/>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grpSp>
      <p:sp>
        <p:nvSpPr>
          <p:cNvPr id="74" name="灯片编号占位符 73"/>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36</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23958198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0"/>
                                        </p:tgtEl>
                                        <p:attrNameLst>
                                          <p:attrName>style.visibility</p:attrName>
                                        </p:attrNameLst>
                                      </p:cBhvr>
                                      <p:to>
                                        <p:strVal val="visible"/>
                                      </p:to>
                                    </p:set>
                                  </p:childTnLst>
                                </p:cTn>
                              </p:par>
                            </p:childTnLst>
                          </p:cTn>
                        </p:par>
                        <p:par>
                          <p:cTn id="21" fill="hold">
                            <p:stCondLst>
                              <p:cond delay="0"/>
                            </p:stCondLst>
                            <p:childTnLst>
                              <p:par>
                                <p:cTn id="22" presetID="1" presetClass="entr" presetSubtype="0" fill="hold" grpId="0" nodeType="afterEffect">
                                  <p:stCondLst>
                                    <p:cond delay="0"/>
                                  </p:stCondLst>
                                  <p:childTnLst>
                                    <p:set>
                                      <p:cBhvr>
                                        <p:cTn id="23" dur="1" fill="hold">
                                          <p:stCondLst>
                                            <p:cond delay="0"/>
                                          </p:stCondLst>
                                        </p:cTn>
                                        <p:tgtEl>
                                          <p:spTgt spid="16442"/>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6442" grpId="0" bldLvl="0" animBg="1"/>
      <p:bldP spid="2" grpId="0"/>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4" descr="https://files.jb51.net/file_images/article/201901/2019110153603213.gif?2019010153616"/>
          <p:cNvPicPr>
            <a:picLocks noChangeAspect="1" noChangeArrowheads="1" noCrop="1"/>
          </p:cNvPicPr>
          <p:nvPr/>
        </p:nvPicPr>
        <p:blipFill>
          <a:blip r:embed="rId4" cstate="print"/>
          <a:srcRect/>
          <a:stretch>
            <a:fillRect/>
          </a:stretch>
        </p:blipFill>
        <p:spPr bwMode="auto">
          <a:xfrm>
            <a:off x="6498930" y="2107397"/>
            <a:ext cx="3608358" cy="2643206"/>
          </a:xfrm>
          <a:prstGeom prst="rect">
            <a:avLst/>
          </a:prstGeom>
          <a:noFill/>
        </p:spPr>
      </p:pic>
      <p:sp>
        <p:nvSpPr>
          <p:cNvPr id="9" name="灯片编号占位符 8"/>
          <p:cNvSpPr>
            <a:spLocks noGrp="1"/>
          </p:cNvSpPr>
          <p:nvPr>
            <p:ph type="sldNum" sz="quarter" idx="12"/>
            <p:custDataLst>
              <p:tags r:id="rId1"/>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37</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pic>
        <p:nvPicPr>
          <p:cNvPr id="7" name="图片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52414" y="1505675"/>
            <a:ext cx="5023553" cy="4469596"/>
          </a:xfrm>
          <a:prstGeom prst="rect">
            <a:avLst/>
          </a:prstGeom>
        </p:spPr>
      </p:pic>
      <p:sp>
        <p:nvSpPr>
          <p:cNvPr id="8" name="TextBox 3"/>
          <p:cNvSpPr txBox="1"/>
          <p:nvPr>
            <p:custDataLst>
              <p:tags r:id="rId2"/>
            </p:custDataLst>
          </p:nvPr>
        </p:nvSpPr>
        <p:spPr>
          <a:xfrm>
            <a:off x="3505588" y="2988641"/>
            <a:ext cx="2128533" cy="829945"/>
          </a:xfrm>
          <a:prstGeom prst="rect">
            <a:avLst/>
          </a:prstGeom>
          <a:noFill/>
        </p:spPr>
        <p:txBody>
          <a:bodyPr wrap="square" rtlCol="0">
            <a:spAutoFit/>
          </a:bodyPr>
          <a:lstStyle/>
          <a:p>
            <a:r>
              <a:rPr lang="zh-CN" altLang="en-US" sz="24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实际上是通过左旋转实现的！</a:t>
            </a:r>
          </a:p>
        </p:txBody>
      </p:sp>
    </p:spTree>
    <p:extLst>
      <p:ext uri="{BB962C8B-B14F-4D97-AF65-F5344CB8AC3E}">
        <p14:creationId xmlns:p14="http://schemas.microsoft.com/office/powerpoint/2010/main" val="30742984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up)">
                                      <p:cBhvr>
                                        <p:cTn id="15"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249583" y="1248610"/>
            <a:ext cx="1928826" cy="398780"/>
          </a:xfrm>
          <a:prstGeom prst="rect">
            <a:avLst/>
          </a:prstGeom>
          <a:noFill/>
        </p:spPr>
        <p:txBody>
          <a:bodyPr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en-US" altLang="zh-CN" sz="2000" spc="50" dirty="0">
                <a:ln w="11430"/>
                <a:solidFill>
                  <a:srgbClr val="000000"/>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cs typeface="Consolas" panose="020B0609020204030204" pitchFamily="49" charset="0"/>
              </a:rPr>
              <a:t>3</a:t>
            </a:r>
            <a:r>
              <a:rPr lang="zh-CN" altLang="zh-CN" sz="2000" spc="50" dirty="0">
                <a:ln w="11430"/>
                <a:solidFill>
                  <a:srgbClr val="000000"/>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cs typeface="Consolas" panose="020B0609020204030204" pitchFamily="49" charset="0"/>
              </a:rPr>
              <a:t>）</a:t>
            </a:r>
            <a:r>
              <a:rPr lang="en-US" altLang="zh-CN" sz="2000" spc="50" dirty="0">
                <a:ln w="11430"/>
                <a:solidFill>
                  <a:srgbClr val="000000"/>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cs typeface="Consolas" panose="020B0609020204030204" pitchFamily="49" charset="0"/>
              </a:rPr>
              <a:t>LR</a:t>
            </a:r>
            <a:r>
              <a:rPr lang="zh-CN" altLang="zh-CN" sz="2000" spc="50" dirty="0">
                <a:ln w="11430"/>
                <a:solidFill>
                  <a:srgbClr val="000000"/>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cs typeface="Consolas" panose="020B0609020204030204" pitchFamily="49" charset="0"/>
              </a:rPr>
              <a:t>型调整</a:t>
            </a:r>
          </a:p>
        </p:txBody>
      </p:sp>
      <p:sp>
        <p:nvSpPr>
          <p:cNvPr id="15445" name="Rectangle 85"/>
          <p:cNvSpPr>
            <a:spLocks noChangeArrowheads="1"/>
          </p:cNvSpPr>
          <p:nvPr>
            <p:custDataLst>
              <p:tags r:id="rId1"/>
            </p:custDataLst>
          </p:nvPr>
        </p:nvSpPr>
        <p:spPr bwMode="auto">
          <a:xfrm>
            <a:off x="1678112" y="349588"/>
            <a:ext cx="184731" cy="369332"/>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solidFill>
                <a:schemeClr val="dk1"/>
              </a:solidFill>
            </a:endParaRPr>
          </a:p>
        </p:txBody>
      </p:sp>
      <p:grpSp>
        <p:nvGrpSpPr>
          <p:cNvPr id="91" name="组合 90"/>
          <p:cNvGrpSpPr/>
          <p:nvPr/>
        </p:nvGrpSpPr>
        <p:grpSpPr>
          <a:xfrm>
            <a:off x="1983337" y="2125791"/>
            <a:ext cx="2123634" cy="2864492"/>
            <a:chOff x="0" y="2064706"/>
            <a:chExt cx="2123634" cy="2864492"/>
          </a:xfrm>
        </p:grpSpPr>
        <p:sp>
          <p:nvSpPr>
            <p:cNvPr id="15429" name="Freeform 69"/>
            <p:cNvSpPr/>
            <p:nvPr/>
          </p:nvSpPr>
          <p:spPr bwMode="auto">
            <a:xfrm>
              <a:off x="893691" y="2286422"/>
              <a:ext cx="219696" cy="386023"/>
            </a:xfrm>
            <a:custGeom>
              <a:avLst/>
              <a:gdLst/>
              <a:ahLst/>
              <a:cxnLst>
                <a:cxn ang="0">
                  <a:pos x="249" y="0"/>
                </a:cxn>
                <a:cxn ang="0">
                  <a:pos x="0" y="391"/>
                </a:cxn>
              </a:cxnLst>
              <a:rect l="0" t="0" r="r" b="b"/>
              <a:pathLst>
                <a:path w="249" h="391">
                  <a:moveTo>
                    <a:pt x="249" y="0"/>
                  </a:moveTo>
                  <a:lnTo>
                    <a:pt x="0" y="391"/>
                  </a:lnTo>
                </a:path>
              </a:pathLst>
            </a:cu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28" name="Freeform 68"/>
            <p:cNvSpPr/>
            <p:nvPr/>
          </p:nvSpPr>
          <p:spPr bwMode="auto">
            <a:xfrm>
              <a:off x="1320730" y="3488044"/>
              <a:ext cx="276164" cy="436503"/>
            </a:xfrm>
            <a:custGeom>
              <a:avLst/>
              <a:gdLst/>
              <a:ahLst/>
              <a:cxnLst>
                <a:cxn ang="0">
                  <a:pos x="0" y="0"/>
                </a:cxn>
                <a:cxn ang="0">
                  <a:pos x="313" y="441"/>
                </a:cxn>
              </a:cxnLst>
              <a:rect l="0" t="0" r="r" b="b"/>
              <a:pathLst>
                <a:path w="313" h="441">
                  <a:moveTo>
                    <a:pt x="0" y="0"/>
                  </a:moveTo>
                  <a:lnTo>
                    <a:pt x="313" y="441"/>
                  </a:lnTo>
                </a:path>
              </a:pathLst>
            </a:cu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27" name="Freeform 67"/>
            <p:cNvSpPr/>
            <p:nvPr/>
          </p:nvSpPr>
          <p:spPr bwMode="auto">
            <a:xfrm>
              <a:off x="893691" y="3451421"/>
              <a:ext cx="246165" cy="478075"/>
            </a:xfrm>
            <a:custGeom>
              <a:avLst/>
              <a:gdLst/>
              <a:ahLst/>
              <a:cxnLst>
                <a:cxn ang="0">
                  <a:pos x="279" y="0"/>
                </a:cxn>
                <a:cxn ang="0">
                  <a:pos x="0" y="483"/>
                </a:cxn>
              </a:cxnLst>
              <a:rect l="0" t="0" r="r" b="b"/>
              <a:pathLst>
                <a:path w="279" h="483">
                  <a:moveTo>
                    <a:pt x="279" y="0"/>
                  </a:moveTo>
                  <a:lnTo>
                    <a:pt x="0" y="483"/>
                  </a:lnTo>
                </a:path>
              </a:pathLst>
            </a:cu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26" name="Freeform 66"/>
            <p:cNvSpPr/>
            <p:nvPr/>
          </p:nvSpPr>
          <p:spPr bwMode="auto">
            <a:xfrm>
              <a:off x="699583" y="2820916"/>
              <a:ext cx="149111" cy="247451"/>
            </a:xfrm>
            <a:custGeom>
              <a:avLst/>
              <a:gdLst/>
              <a:ahLst/>
              <a:cxnLst>
                <a:cxn ang="0">
                  <a:pos x="169" y="0"/>
                </a:cxn>
                <a:cxn ang="0">
                  <a:pos x="0" y="250"/>
                </a:cxn>
              </a:cxnLst>
              <a:rect l="0" t="0" r="r" b="b"/>
              <a:pathLst>
                <a:path w="169" h="250">
                  <a:moveTo>
                    <a:pt x="169" y="0"/>
                  </a:moveTo>
                  <a:lnTo>
                    <a:pt x="0" y="250"/>
                  </a:lnTo>
                </a:path>
              </a:pathLst>
            </a:cu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24" name="Freeform 64"/>
            <p:cNvSpPr/>
            <p:nvPr/>
          </p:nvSpPr>
          <p:spPr bwMode="auto">
            <a:xfrm>
              <a:off x="981040" y="2841702"/>
              <a:ext cx="218813" cy="415718"/>
            </a:xfrm>
            <a:custGeom>
              <a:avLst/>
              <a:gdLst/>
              <a:ahLst/>
              <a:cxnLst>
                <a:cxn ang="0">
                  <a:pos x="0" y="0"/>
                </a:cxn>
                <a:cxn ang="0">
                  <a:pos x="248" y="420"/>
                </a:cxn>
              </a:cxnLst>
              <a:rect l="0" t="0" r="r" b="b"/>
              <a:pathLst>
                <a:path w="248" h="420">
                  <a:moveTo>
                    <a:pt x="0" y="0"/>
                  </a:moveTo>
                  <a:lnTo>
                    <a:pt x="248" y="420"/>
                  </a:lnTo>
                </a:path>
              </a:pathLst>
            </a:cu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22" name="Oval 62"/>
            <p:cNvSpPr>
              <a:spLocks noChangeArrowheads="1"/>
            </p:cNvSpPr>
            <p:nvPr>
              <p:custDataLst>
                <p:tags r:id="rId19"/>
              </p:custDataLst>
            </p:nvPr>
          </p:nvSpPr>
          <p:spPr bwMode="auto">
            <a:xfrm>
              <a:off x="1048978" y="2064706"/>
              <a:ext cx="317632" cy="308819"/>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A</a:t>
              </a:r>
            </a:p>
          </p:txBody>
        </p:sp>
        <p:sp>
          <p:nvSpPr>
            <p:cNvPr id="15421" name="Oval 61"/>
            <p:cNvSpPr>
              <a:spLocks noChangeArrowheads="1"/>
            </p:cNvSpPr>
            <p:nvPr>
              <p:custDataLst>
                <p:tags r:id="rId20"/>
              </p:custDataLst>
            </p:nvPr>
          </p:nvSpPr>
          <p:spPr bwMode="auto">
            <a:xfrm>
              <a:off x="760462" y="2601180"/>
              <a:ext cx="317632" cy="308819"/>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B</a:t>
              </a:r>
            </a:p>
          </p:txBody>
        </p:sp>
        <p:sp>
          <p:nvSpPr>
            <p:cNvPr id="15420" name="Text Box 60"/>
            <p:cNvSpPr txBox="1">
              <a:spLocks noChangeArrowheads="1"/>
            </p:cNvSpPr>
            <p:nvPr>
              <p:custDataLst>
                <p:tags r:id="rId21"/>
              </p:custDataLst>
            </p:nvPr>
          </p:nvSpPr>
          <p:spPr bwMode="auto">
            <a:xfrm>
              <a:off x="1484840" y="3889904"/>
              <a:ext cx="249694" cy="546372"/>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72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γ</a:t>
              </a:r>
            </a:p>
          </p:txBody>
        </p:sp>
        <p:sp>
          <p:nvSpPr>
            <p:cNvPr id="15419" name="AutoShape 59"/>
            <p:cNvSpPr/>
            <p:nvPr/>
          </p:nvSpPr>
          <p:spPr bwMode="auto">
            <a:xfrm flipH="1">
              <a:off x="1762769" y="3893863"/>
              <a:ext cx="125288" cy="525586"/>
            </a:xfrm>
            <a:prstGeom prst="leftBrace">
              <a:avLst>
                <a:gd name="adj1" fmla="val 31162"/>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18" name="Text Box 58"/>
            <p:cNvSpPr txBox="1">
              <a:spLocks noChangeArrowheads="1"/>
            </p:cNvSpPr>
            <p:nvPr/>
          </p:nvSpPr>
          <p:spPr bwMode="auto">
            <a:xfrm>
              <a:off x="1892469" y="4041344"/>
              <a:ext cx="180874" cy="210828"/>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5417" name="Text Box 57"/>
            <p:cNvSpPr txBox="1">
              <a:spLocks noChangeArrowheads="1"/>
            </p:cNvSpPr>
            <p:nvPr>
              <p:custDataLst>
                <p:tags r:id="rId22"/>
              </p:custDataLst>
            </p:nvPr>
          </p:nvSpPr>
          <p:spPr bwMode="auto">
            <a:xfrm>
              <a:off x="729581" y="3913659"/>
              <a:ext cx="249694" cy="546372"/>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72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β</a:t>
              </a:r>
            </a:p>
          </p:txBody>
        </p:sp>
        <p:sp>
          <p:nvSpPr>
            <p:cNvPr id="15416" name="AutoShape 56"/>
            <p:cNvSpPr/>
            <p:nvPr/>
          </p:nvSpPr>
          <p:spPr bwMode="auto">
            <a:xfrm>
              <a:off x="580471" y="3913659"/>
              <a:ext cx="124406" cy="525586"/>
            </a:xfrm>
            <a:prstGeom prst="leftBrace">
              <a:avLst>
                <a:gd name="adj1" fmla="val 31383"/>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15" name="Text Box 55"/>
            <p:cNvSpPr txBox="1">
              <a:spLocks noChangeArrowheads="1"/>
            </p:cNvSpPr>
            <p:nvPr/>
          </p:nvSpPr>
          <p:spPr bwMode="auto">
            <a:xfrm>
              <a:off x="394303" y="4026497"/>
              <a:ext cx="180874" cy="210828"/>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5414" name="Text Box 54"/>
            <p:cNvSpPr txBox="1">
              <a:spLocks noChangeArrowheads="1"/>
            </p:cNvSpPr>
            <p:nvPr>
              <p:custDataLst>
                <p:tags r:id="rId23"/>
              </p:custDataLst>
            </p:nvPr>
          </p:nvSpPr>
          <p:spPr bwMode="auto">
            <a:xfrm>
              <a:off x="561942" y="3059459"/>
              <a:ext cx="249694" cy="545382"/>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72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α</a:t>
              </a:r>
            </a:p>
          </p:txBody>
        </p:sp>
        <p:sp>
          <p:nvSpPr>
            <p:cNvPr id="15413" name="AutoShape 53"/>
            <p:cNvSpPr/>
            <p:nvPr/>
          </p:nvSpPr>
          <p:spPr bwMode="auto">
            <a:xfrm>
              <a:off x="420772" y="3059459"/>
              <a:ext cx="125288" cy="524596"/>
            </a:xfrm>
            <a:prstGeom prst="leftBrace">
              <a:avLst>
                <a:gd name="adj1" fmla="val 31103"/>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12" name="Text Box 52"/>
            <p:cNvSpPr txBox="1">
              <a:spLocks noChangeArrowheads="1"/>
            </p:cNvSpPr>
            <p:nvPr/>
          </p:nvSpPr>
          <p:spPr bwMode="auto">
            <a:xfrm>
              <a:off x="0" y="3215848"/>
              <a:ext cx="434007" cy="213152"/>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4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14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5411" name="Line 51"/>
            <p:cNvSpPr>
              <a:spLocks noChangeShapeType="1"/>
            </p:cNvSpPr>
            <p:nvPr/>
          </p:nvSpPr>
          <p:spPr bwMode="auto">
            <a:xfrm>
              <a:off x="1311907" y="2322055"/>
              <a:ext cx="211755" cy="311788"/>
            </a:xfrm>
            <a:prstGeom prst="line">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10" name="Text Box 50"/>
            <p:cNvSpPr txBox="1">
              <a:spLocks noChangeArrowheads="1"/>
            </p:cNvSpPr>
            <p:nvPr/>
          </p:nvSpPr>
          <p:spPr bwMode="auto">
            <a:xfrm>
              <a:off x="797519" y="2079553"/>
              <a:ext cx="277928" cy="207859"/>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5409" name="Text Box 49"/>
            <p:cNvSpPr txBox="1">
              <a:spLocks noChangeArrowheads="1"/>
            </p:cNvSpPr>
            <p:nvPr/>
          </p:nvSpPr>
          <p:spPr bwMode="auto">
            <a:xfrm>
              <a:off x="580471" y="2559608"/>
              <a:ext cx="179992" cy="210828"/>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15406" name="Text Box 46"/>
            <p:cNvSpPr txBox="1">
              <a:spLocks noChangeArrowheads="1"/>
            </p:cNvSpPr>
            <p:nvPr/>
          </p:nvSpPr>
          <p:spPr bwMode="auto">
            <a:xfrm>
              <a:off x="888398" y="4620379"/>
              <a:ext cx="794081" cy="308819"/>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插入前</a:t>
              </a:r>
            </a:p>
          </p:txBody>
        </p:sp>
        <p:sp>
          <p:nvSpPr>
            <p:cNvPr id="15404" name="Oval 44"/>
            <p:cNvSpPr>
              <a:spLocks noChangeArrowheads="1"/>
            </p:cNvSpPr>
            <p:nvPr>
              <p:custDataLst>
                <p:tags r:id="rId24"/>
              </p:custDataLst>
            </p:nvPr>
          </p:nvSpPr>
          <p:spPr bwMode="auto">
            <a:xfrm>
              <a:off x="1078095" y="3210899"/>
              <a:ext cx="317632" cy="307829"/>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C</a:t>
              </a:r>
            </a:p>
          </p:txBody>
        </p:sp>
        <p:sp>
          <p:nvSpPr>
            <p:cNvPr id="15403" name="Text Box 43"/>
            <p:cNvSpPr txBox="1">
              <a:spLocks noChangeArrowheads="1"/>
            </p:cNvSpPr>
            <p:nvPr>
              <p:custDataLst>
                <p:tags r:id="rId25"/>
              </p:custDataLst>
            </p:nvPr>
          </p:nvSpPr>
          <p:spPr bwMode="auto">
            <a:xfrm>
              <a:off x="1378081" y="2630874"/>
              <a:ext cx="249694" cy="546372"/>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08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δ</a:t>
              </a:r>
            </a:p>
          </p:txBody>
        </p:sp>
        <p:sp>
          <p:nvSpPr>
            <p:cNvPr id="15402" name="AutoShape 42"/>
            <p:cNvSpPr/>
            <p:nvPr/>
          </p:nvSpPr>
          <p:spPr bwMode="auto">
            <a:xfrm flipH="1">
              <a:off x="1664832" y="2634833"/>
              <a:ext cx="99701" cy="525586"/>
            </a:xfrm>
            <a:prstGeom prst="leftBrace">
              <a:avLst>
                <a:gd name="adj1" fmla="val 39159"/>
                <a:gd name="adj2" fmla="val 49528"/>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01" name="Text Box 41"/>
            <p:cNvSpPr txBox="1">
              <a:spLocks noChangeArrowheads="1"/>
            </p:cNvSpPr>
            <p:nvPr/>
          </p:nvSpPr>
          <p:spPr bwMode="auto">
            <a:xfrm>
              <a:off x="1801590" y="2782314"/>
              <a:ext cx="322044" cy="273186"/>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4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14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grpSp>
      <p:grpSp>
        <p:nvGrpSpPr>
          <p:cNvPr id="89" name="组合 88"/>
          <p:cNvGrpSpPr/>
          <p:nvPr/>
        </p:nvGrpSpPr>
        <p:grpSpPr>
          <a:xfrm>
            <a:off x="7622939" y="2005036"/>
            <a:ext cx="3056328" cy="2723553"/>
            <a:chOff x="5659076" y="1943950"/>
            <a:chExt cx="3056328" cy="2723553"/>
          </a:xfrm>
        </p:grpSpPr>
        <p:sp>
          <p:nvSpPr>
            <p:cNvPr id="15442" name="Text Box 82"/>
            <p:cNvSpPr txBox="1">
              <a:spLocks noChangeArrowheads="1"/>
            </p:cNvSpPr>
            <p:nvPr/>
          </p:nvSpPr>
          <p:spPr bwMode="auto">
            <a:xfrm>
              <a:off x="5697897" y="2654629"/>
              <a:ext cx="634382" cy="253390"/>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LR</a:t>
              </a: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调整</a:t>
              </a:r>
            </a:p>
          </p:txBody>
        </p:sp>
        <p:sp>
          <p:nvSpPr>
            <p:cNvPr id="15440" name="Freeform 80"/>
            <p:cNvSpPr/>
            <p:nvPr/>
          </p:nvSpPr>
          <p:spPr bwMode="auto">
            <a:xfrm>
              <a:off x="7719274" y="2767467"/>
              <a:ext cx="292928" cy="495892"/>
            </a:xfrm>
            <a:custGeom>
              <a:avLst/>
              <a:gdLst/>
              <a:ahLst/>
              <a:cxnLst>
                <a:cxn ang="0">
                  <a:pos x="0" y="0"/>
                </a:cxn>
                <a:cxn ang="0">
                  <a:pos x="332" y="501"/>
                </a:cxn>
              </a:cxnLst>
              <a:rect l="0" t="0" r="r" b="b"/>
              <a:pathLst>
                <a:path w="332" h="501">
                  <a:moveTo>
                    <a:pt x="0" y="0"/>
                  </a:moveTo>
                  <a:lnTo>
                    <a:pt x="332" y="501"/>
                  </a:lnTo>
                </a:path>
              </a:pathLst>
            </a:cu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39" name="Line 79"/>
            <p:cNvSpPr>
              <a:spLocks noChangeShapeType="1"/>
            </p:cNvSpPr>
            <p:nvPr/>
          </p:nvSpPr>
          <p:spPr bwMode="auto">
            <a:xfrm flipH="1">
              <a:off x="7416641" y="2798151"/>
              <a:ext cx="136758" cy="554290"/>
            </a:xfrm>
            <a:prstGeom prst="line">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38" name="Freeform 78"/>
            <p:cNvSpPr/>
            <p:nvPr/>
          </p:nvSpPr>
          <p:spPr bwMode="auto">
            <a:xfrm>
              <a:off x="6925193" y="2820916"/>
              <a:ext cx="187050" cy="493912"/>
            </a:xfrm>
            <a:custGeom>
              <a:avLst/>
              <a:gdLst/>
              <a:ahLst/>
              <a:cxnLst>
                <a:cxn ang="0">
                  <a:pos x="0" y="0"/>
                </a:cxn>
                <a:cxn ang="0">
                  <a:pos x="212" y="499"/>
                </a:cxn>
              </a:cxnLst>
              <a:rect l="0" t="0" r="r" b="b"/>
              <a:pathLst>
                <a:path w="212" h="499">
                  <a:moveTo>
                    <a:pt x="0" y="0"/>
                  </a:moveTo>
                  <a:lnTo>
                    <a:pt x="212" y="499"/>
                  </a:lnTo>
                </a:path>
              </a:pathLst>
            </a:cu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37" name="Line 77"/>
            <p:cNvSpPr>
              <a:spLocks noChangeShapeType="1"/>
            </p:cNvSpPr>
            <p:nvPr/>
          </p:nvSpPr>
          <p:spPr bwMode="auto">
            <a:xfrm flipH="1">
              <a:off x="6874019" y="2278504"/>
              <a:ext cx="198520" cy="331584"/>
            </a:xfrm>
            <a:prstGeom prst="line">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36" name="Line 76"/>
            <p:cNvSpPr>
              <a:spLocks noChangeShapeType="1"/>
            </p:cNvSpPr>
            <p:nvPr/>
          </p:nvSpPr>
          <p:spPr bwMode="auto">
            <a:xfrm>
              <a:off x="7320469" y="2278504"/>
              <a:ext cx="224107" cy="326635"/>
            </a:xfrm>
            <a:prstGeom prst="line">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25" name="Freeform 65"/>
            <p:cNvSpPr/>
            <p:nvPr/>
          </p:nvSpPr>
          <p:spPr bwMode="auto">
            <a:xfrm>
              <a:off x="6548446" y="2798151"/>
              <a:ext cx="224107" cy="560229"/>
            </a:xfrm>
            <a:custGeom>
              <a:avLst/>
              <a:gdLst/>
              <a:ahLst/>
              <a:cxnLst>
                <a:cxn ang="0">
                  <a:pos x="254" y="0"/>
                </a:cxn>
                <a:cxn ang="0">
                  <a:pos x="0" y="567"/>
                </a:cxn>
              </a:cxnLst>
              <a:rect l="0" t="0" r="r" b="b"/>
              <a:pathLst>
                <a:path w="254" h="567">
                  <a:moveTo>
                    <a:pt x="254" y="0"/>
                  </a:moveTo>
                  <a:lnTo>
                    <a:pt x="0" y="567"/>
                  </a:lnTo>
                </a:path>
              </a:pathLst>
            </a:cu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08" name="Text Box 48"/>
            <p:cNvSpPr txBox="1">
              <a:spLocks noChangeArrowheads="1"/>
            </p:cNvSpPr>
            <p:nvPr/>
          </p:nvSpPr>
          <p:spPr bwMode="auto">
            <a:xfrm>
              <a:off x="6929454" y="4357694"/>
              <a:ext cx="794081" cy="309809"/>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调整后</a:t>
              </a:r>
            </a:p>
          </p:txBody>
        </p:sp>
        <p:sp>
          <p:nvSpPr>
            <p:cNvPr id="15400" name="AutoShape 40"/>
            <p:cNvSpPr>
              <a:spLocks noChangeArrowheads="1"/>
            </p:cNvSpPr>
            <p:nvPr>
              <p:custDataLst>
                <p:tags r:id="rId11"/>
              </p:custDataLst>
            </p:nvPr>
          </p:nvSpPr>
          <p:spPr bwMode="auto">
            <a:xfrm>
              <a:off x="5659076" y="2880305"/>
              <a:ext cx="760553" cy="196971"/>
            </a:xfrm>
            <a:prstGeom prst="rightArrow">
              <a:avLst>
                <a:gd name="adj1" fmla="val 50000"/>
                <a:gd name="adj2" fmla="val 108291"/>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382" name="Oval 22"/>
            <p:cNvSpPr>
              <a:spLocks noChangeArrowheads="1"/>
            </p:cNvSpPr>
            <p:nvPr>
              <p:custDataLst>
                <p:tags r:id="rId12"/>
              </p:custDataLst>
            </p:nvPr>
          </p:nvSpPr>
          <p:spPr bwMode="auto">
            <a:xfrm>
              <a:off x="7030188" y="2032043"/>
              <a:ext cx="317632" cy="307829"/>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C</a:t>
              </a:r>
            </a:p>
          </p:txBody>
        </p:sp>
        <p:sp>
          <p:nvSpPr>
            <p:cNvPr id="15381" name="Oval 21"/>
            <p:cNvSpPr>
              <a:spLocks noChangeArrowheads="1"/>
            </p:cNvSpPr>
            <p:nvPr>
              <p:custDataLst>
                <p:tags r:id="rId13"/>
              </p:custDataLst>
            </p:nvPr>
          </p:nvSpPr>
          <p:spPr bwMode="auto">
            <a:xfrm>
              <a:off x="6679910" y="2574455"/>
              <a:ext cx="317632" cy="309809"/>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B</a:t>
              </a:r>
            </a:p>
          </p:txBody>
        </p:sp>
        <p:sp>
          <p:nvSpPr>
            <p:cNvPr id="15380" name="Text Box 20"/>
            <p:cNvSpPr txBox="1">
              <a:spLocks noChangeArrowheads="1"/>
            </p:cNvSpPr>
            <p:nvPr/>
          </p:nvSpPr>
          <p:spPr bwMode="auto">
            <a:xfrm>
              <a:off x="7262236" y="1943950"/>
              <a:ext cx="277046" cy="207859"/>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15379" name="Text Box 19"/>
            <p:cNvSpPr txBox="1">
              <a:spLocks noChangeArrowheads="1"/>
            </p:cNvSpPr>
            <p:nvPr/>
          </p:nvSpPr>
          <p:spPr bwMode="auto">
            <a:xfrm>
              <a:off x="6485802" y="2431923"/>
              <a:ext cx="304398" cy="205879"/>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15378" name="Oval 18"/>
            <p:cNvSpPr>
              <a:spLocks noChangeArrowheads="1"/>
            </p:cNvSpPr>
            <p:nvPr>
              <p:custDataLst>
                <p:tags r:id="rId14"/>
              </p:custDataLst>
            </p:nvPr>
          </p:nvSpPr>
          <p:spPr bwMode="auto">
            <a:xfrm>
              <a:off x="7469580" y="2568516"/>
              <a:ext cx="317632" cy="308819"/>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A</a:t>
              </a:r>
            </a:p>
          </p:txBody>
        </p:sp>
        <p:sp>
          <p:nvSpPr>
            <p:cNvPr id="15377" name="Text Box 17"/>
            <p:cNvSpPr txBox="1">
              <a:spLocks noChangeArrowheads="1"/>
            </p:cNvSpPr>
            <p:nvPr/>
          </p:nvSpPr>
          <p:spPr bwMode="auto">
            <a:xfrm>
              <a:off x="7795153" y="2590292"/>
              <a:ext cx="305280" cy="203900"/>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5376" name="Text Box 16"/>
            <p:cNvSpPr txBox="1">
              <a:spLocks noChangeArrowheads="1"/>
            </p:cNvSpPr>
            <p:nvPr/>
          </p:nvSpPr>
          <p:spPr bwMode="auto">
            <a:xfrm>
              <a:off x="7010777" y="3806761"/>
              <a:ext cx="249694" cy="195981"/>
            </a:xfrm>
            <a:prstGeom prst="rect">
              <a:avLst/>
            </a:prstGeom>
            <a:solidFill>
              <a:srgbClr val="B2B2B2"/>
            </a:solidFill>
            <a:ln w="9525">
              <a:solidFill>
                <a:srgbClr val="000000"/>
              </a:solidFill>
              <a:miter lim="800000"/>
            </a:ln>
          </p:spPr>
          <p:txBody>
            <a:bodyPr vert="horz" wrap="square" lIns="91440" tIns="45720" rIns="91440" bIns="4572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375" name="Text Box 15"/>
            <p:cNvSpPr txBox="1">
              <a:spLocks noChangeArrowheads="1"/>
            </p:cNvSpPr>
            <p:nvPr>
              <p:custDataLst>
                <p:tags r:id="rId15"/>
              </p:custDataLst>
            </p:nvPr>
          </p:nvSpPr>
          <p:spPr bwMode="auto">
            <a:xfrm>
              <a:off x="7346056" y="3291073"/>
              <a:ext cx="249694" cy="545382"/>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72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γ</a:t>
              </a:r>
            </a:p>
          </p:txBody>
        </p:sp>
        <p:sp>
          <p:nvSpPr>
            <p:cNvPr id="15374" name="AutoShape 14"/>
            <p:cNvSpPr/>
            <p:nvPr/>
          </p:nvSpPr>
          <p:spPr bwMode="auto">
            <a:xfrm flipH="1">
              <a:off x="7614279" y="3303940"/>
              <a:ext cx="99701" cy="525586"/>
            </a:xfrm>
            <a:prstGeom prst="leftBrace">
              <a:avLst>
                <a:gd name="adj1" fmla="val 39159"/>
                <a:gd name="adj2" fmla="val 55551"/>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373" name="Text Box 13"/>
            <p:cNvSpPr txBox="1">
              <a:spLocks noChangeArrowheads="1"/>
            </p:cNvSpPr>
            <p:nvPr/>
          </p:nvSpPr>
          <p:spPr bwMode="auto">
            <a:xfrm>
              <a:off x="7720156" y="3458350"/>
              <a:ext cx="180874" cy="209838"/>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4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5372" name="Text Box 12"/>
            <p:cNvSpPr txBox="1">
              <a:spLocks noChangeArrowheads="1"/>
            </p:cNvSpPr>
            <p:nvPr>
              <p:custDataLst>
                <p:tags r:id="rId16"/>
              </p:custDataLst>
            </p:nvPr>
          </p:nvSpPr>
          <p:spPr bwMode="auto">
            <a:xfrm>
              <a:off x="7013424" y="3284144"/>
              <a:ext cx="250577" cy="546372"/>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72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β</a:t>
              </a:r>
            </a:p>
          </p:txBody>
        </p:sp>
        <p:sp>
          <p:nvSpPr>
            <p:cNvPr id="15371" name="AutoShape 11"/>
            <p:cNvSpPr/>
            <p:nvPr/>
          </p:nvSpPr>
          <p:spPr bwMode="auto">
            <a:xfrm>
              <a:off x="6873137" y="3296022"/>
              <a:ext cx="99701" cy="525586"/>
            </a:xfrm>
            <a:prstGeom prst="leftBrace">
              <a:avLst>
                <a:gd name="adj1" fmla="val 39159"/>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370" name="Text Box 10"/>
            <p:cNvSpPr txBox="1">
              <a:spLocks noChangeArrowheads="1"/>
            </p:cNvSpPr>
            <p:nvPr/>
          </p:nvSpPr>
          <p:spPr bwMode="auto">
            <a:xfrm>
              <a:off x="6726673" y="3443503"/>
              <a:ext cx="180874" cy="210828"/>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4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5369" name="Text Box 9"/>
            <p:cNvSpPr txBox="1">
              <a:spLocks noChangeArrowheads="1"/>
            </p:cNvSpPr>
            <p:nvPr>
              <p:custDataLst>
                <p:tags r:id="rId17"/>
              </p:custDataLst>
            </p:nvPr>
          </p:nvSpPr>
          <p:spPr bwMode="auto">
            <a:xfrm>
              <a:off x="6487566" y="3304930"/>
              <a:ext cx="250577" cy="546372"/>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72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α</a:t>
              </a:r>
            </a:p>
          </p:txBody>
        </p:sp>
        <p:sp>
          <p:nvSpPr>
            <p:cNvPr id="15368" name="AutoShape 8"/>
            <p:cNvSpPr/>
            <p:nvPr/>
          </p:nvSpPr>
          <p:spPr bwMode="auto">
            <a:xfrm>
              <a:off x="6326986" y="3320767"/>
              <a:ext cx="125288" cy="525586"/>
            </a:xfrm>
            <a:prstGeom prst="leftBrace">
              <a:avLst>
                <a:gd name="adj1" fmla="val 31162"/>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367" name="Text Box 7"/>
            <p:cNvSpPr txBox="1">
              <a:spLocks noChangeArrowheads="1"/>
            </p:cNvSpPr>
            <p:nvPr/>
          </p:nvSpPr>
          <p:spPr bwMode="auto">
            <a:xfrm>
              <a:off x="6027000" y="3462309"/>
              <a:ext cx="359101" cy="222706"/>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4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14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5366" name="Text Box 6"/>
            <p:cNvSpPr txBox="1">
              <a:spLocks noChangeArrowheads="1"/>
            </p:cNvSpPr>
            <p:nvPr>
              <p:custDataLst>
                <p:tags r:id="rId18"/>
              </p:custDataLst>
            </p:nvPr>
          </p:nvSpPr>
          <p:spPr bwMode="auto">
            <a:xfrm>
              <a:off x="7913382" y="3236634"/>
              <a:ext cx="249694" cy="649311"/>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44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δ</a:t>
              </a:r>
            </a:p>
          </p:txBody>
        </p:sp>
        <p:sp>
          <p:nvSpPr>
            <p:cNvPr id="15365" name="AutoShape 5"/>
            <p:cNvSpPr/>
            <p:nvPr/>
          </p:nvSpPr>
          <p:spPr bwMode="auto">
            <a:xfrm flipH="1">
              <a:off x="8193958" y="3251481"/>
              <a:ext cx="99701" cy="605760"/>
            </a:xfrm>
            <a:prstGeom prst="leftBrace">
              <a:avLst>
                <a:gd name="adj1" fmla="val 45133"/>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364" name="Text Box 4"/>
            <p:cNvSpPr txBox="1">
              <a:spLocks noChangeArrowheads="1"/>
            </p:cNvSpPr>
            <p:nvPr/>
          </p:nvSpPr>
          <p:spPr bwMode="auto">
            <a:xfrm>
              <a:off x="8343951" y="3506850"/>
              <a:ext cx="371453" cy="255369"/>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4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14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grpSp>
      <p:grpSp>
        <p:nvGrpSpPr>
          <p:cNvPr id="90" name="组合 89"/>
          <p:cNvGrpSpPr/>
          <p:nvPr/>
        </p:nvGrpSpPr>
        <p:grpSpPr>
          <a:xfrm>
            <a:off x="4278679" y="1748677"/>
            <a:ext cx="3114440" cy="3241607"/>
            <a:chOff x="2214546" y="1687591"/>
            <a:chExt cx="3114440" cy="3241607"/>
          </a:xfrm>
        </p:grpSpPr>
        <p:sp>
          <p:nvSpPr>
            <p:cNvPr id="15443" name="Text Box 83"/>
            <p:cNvSpPr txBox="1">
              <a:spLocks noChangeArrowheads="1"/>
            </p:cNvSpPr>
            <p:nvPr/>
          </p:nvSpPr>
          <p:spPr bwMode="auto">
            <a:xfrm>
              <a:off x="2214546" y="2614047"/>
              <a:ext cx="1143008" cy="251410"/>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插入一结点</a:t>
              </a:r>
            </a:p>
          </p:txBody>
        </p:sp>
        <p:sp>
          <p:nvSpPr>
            <p:cNvPr id="15441" name="Freeform 81"/>
            <p:cNvSpPr/>
            <p:nvPr/>
          </p:nvSpPr>
          <p:spPr bwMode="auto">
            <a:xfrm>
              <a:off x="3890817" y="1687591"/>
              <a:ext cx="502035" cy="1489654"/>
            </a:xfrm>
            <a:custGeom>
              <a:avLst/>
              <a:gdLst/>
              <a:ahLst/>
              <a:cxnLst>
                <a:cxn ang="0">
                  <a:pos x="569" y="1506"/>
                </a:cxn>
                <a:cxn ang="0">
                  <a:pos x="569" y="1229"/>
                </a:cxn>
                <a:cxn ang="0">
                  <a:pos x="479" y="1004"/>
                </a:cxn>
                <a:cxn ang="0">
                  <a:pos x="284" y="801"/>
                </a:cxn>
                <a:cxn ang="0">
                  <a:pos x="134" y="524"/>
                </a:cxn>
                <a:cxn ang="0">
                  <a:pos x="0" y="0"/>
                </a:cxn>
              </a:cxnLst>
              <a:rect l="0" t="0" r="r" b="b"/>
              <a:pathLst>
                <a:path w="569" h="1506">
                  <a:moveTo>
                    <a:pt x="569" y="1506"/>
                  </a:moveTo>
                  <a:lnTo>
                    <a:pt x="569" y="1229"/>
                  </a:lnTo>
                  <a:cubicBezTo>
                    <a:pt x="554" y="1145"/>
                    <a:pt x="526" y="1075"/>
                    <a:pt x="479" y="1004"/>
                  </a:cubicBezTo>
                  <a:cubicBezTo>
                    <a:pt x="432" y="933"/>
                    <a:pt x="345" y="881"/>
                    <a:pt x="284" y="801"/>
                  </a:cubicBezTo>
                  <a:lnTo>
                    <a:pt x="134" y="524"/>
                  </a:lnTo>
                  <a:lnTo>
                    <a:pt x="0" y="0"/>
                  </a:lnTo>
                </a:path>
              </a:pathLst>
            </a:custGeom>
            <a:noFill/>
            <a:ln w="28575">
              <a:solidFill>
                <a:srgbClr val="FF00FF"/>
              </a:solidFill>
              <a:round/>
              <a:tailEnd type="arrow" w="sm" len="me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35" name="Freeform 75"/>
            <p:cNvSpPr/>
            <p:nvPr/>
          </p:nvSpPr>
          <p:spPr bwMode="auto">
            <a:xfrm>
              <a:off x="4059339" y="3420737"/>
              <a:ext cx="247930" cy="498861"/>
            </a:xfrm>
            <a:custGeom>
              <a:avLst/>
              <a:gdLst/>
              <a:ahLst/>
              <a:cxnLst>
                <a:cxn ang="0">
                  <a:pos x="281" y="0"/>
                </a:cxn>
                <a:cxn ang="0">
                  <a:pos x="0" y="504"/>
                </a:cxn>
              </a:cxnLst>
              <a:rect l="0" t="0" r="r" b="b"/>
              <a:pathLst>
                <a:path w="281" h="504">
                  <a:moveTo>
                    <a:pt x="281" y="0"/>
                  </a:moveTo>
                  <a:lnTo>
                    <a:pt x="0" y="504"/>
                  </a:lnTo>
                </a:path>
              </a:pathLst>
            </a:cu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34" name="Line 74"/>
            <p:cNvSpPr>
              <a:spLocks noChangeShapeType="1"/>
            </p:cNvSpPr>
            <p:nvPr/>
          </p:nvSpPr>
          <p:spPr bwMode="auto">
            <a:xfrm>
              <a:off x="3951697" y="2794192"/>
              <a:ext cx="366159" cy="439473"/>
            </a:xfrm>
            <a:prstGeom prst="line">
              <a:avLst/>
            </a:prstGeom>
            <a:noFill/>
            <a:ln w="2857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33" name="Freeform 73"/>
            <p:cNvSpPr/>
            <p:nvPr/>
          </p:nvSpPr>
          <p:spPr bwMode="auto">
            <a:xfrm>
              <a:off x="3916404" y="2292361"/>
              <a:ext cx="239107" cy="320696"/>
            </a:xfrm>
            <a:custGeom>
              <a:avLst/>
              <a:gdLst/>
              <a:ahLst/>
              <a:cxnLst>
                <a:cxn ang="0">
                  <a:pos x="271" y="0"/>
                </a:cxn>
                <a:cxn ang="0">
                  <a:pos x="0" y="323"/>
                </a:cxn>
              </a:cxnLst>
              <a:rect l="0" t="0" r="r" b="b"/>
              <a:pathLst>
                <a:path w="271" h="323">
                  <a:moveTo>
                    <a:pt x="271" y="0"/>
                  </a:moveTo>
                  <a:lnTo>
                    <a:pt x="0" y="323"/>
                  </a:lnTo>
                </a:path>
              </a:pathLst>
            </a:custGeom>
            <a:noFill/>
            <a:ln w="2857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32" name="Freeform 72"/>
            <p:cNvSpPr/>
            <p:nvPr/>
          </p:nvSpPr>
          <p:spPr bwMode="auto">
            <a:xfrm>
              <a:off x="4376089" y="2304239"/>
              <a:ext cx="275281" cy="308819"/>
            </a:xfrm>
            <a:custGeom>
              <a:avLst/>
              <a:gdLst/>
              <a:ahLst/>
              <a:cxnLst>
                <a:cxn ang="0">
                  <a:pos x="0" y="0"/>
                </a:cxn>
                <a:cxn ang="0">
                  <a:pos x="312" y="311"/>
                </a:cxn>
              </a:cxnLst>
              <a:rect l="0" t="0" r="r" b="b"/>
              <a:pathLst>
                <a:path w="312" h="311">
                  <a:moveTo>
                    <a:pt x="0" y="0"/>
                  </a:moveTo>
                  <a:lnTo>
                    <a:pt x="312" y="311"/>
                  </a:lnTo>
                </a:path>
              </a:pathLst>
            </a:cu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31" name="Freeform 71"/>
            <p:cNvSpPr/>
            <p:nvPr/>
          </p:nvSpPr>
          <p:spPr bwMode="auto">
            <a:xfrm>
              <a:off x="4526082" y="3456370"/>
              <a:ext cx="316750" cy="484014"/>
            </a:xfrm>
            <a:custGeom>
              <a:avLst/>
              <a:gdLst/>
              <a:ahLst/>
              <a:cxnLst>
                <a:cxn ang="0">
                  <a:pos x="0" y="0"/>
                </a:cxn>
                <a:cxn ang="0">
                  <a:pos x="359" y="489"/>
                </a:cxn>
              </a:cxnLst>
              <a:rect l="0" t="0" r="r" b="b"/>
              <a:pathLst>
                <a:path w="359" h="489">
                  <a:moveTo>
                    <a:pt x="0" y="0"/>
                  </a:moveTo>
                  <a:lnTo>
                    <a:pt x="359" y="489"/>
                  </a:lnTo>
                </a:path>
              </a:pathLst>
            </a:cu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30" name="Freeform 70"/>
            <p:cNvSpPr/>
            <p:nvPr/>
          </p:nvSpPr>
          <p:spPr bwMode="auto">
            <a:xfrm>
              <a:off x="3711708" y="2840712"/>
              <a:ext cx="117347" cy="222706"/>
            </a:xfrm>
            <a:custGeom>
              <a:avLst/>
              <a:gdLst/>
              <a:ahLst/>
              <a:cxnLst>
                <a:cxn ang="0">
                  <a:pos x="133" y="0"/>
                </a:cxn>
                <a:cxn ang="0">
                  <a:pos x="0" y="225"/>
                </a:cxn>
              </a:cxnLst>
              <a:rect l="0" t="0" r="r" b="b"/>
              <a:pathLst>
                <a:path w="133" h="225">
                  <a:moveTo>
                    <a:pt x="133" y="0"/>
                  </a:moveTo>
                  <a:lnTo>
                    <a:pt x="0" y="225"/>
                  </a:lnTo>
                </a:path>
              </a:pathLst>
            </a:cu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23" name="AutoShape 63"/>
            <p:cNvSpPr>
              <a:spLocks noChangeArrowheads="1"/>
            </p:cNvSpPr>
            <p:nvPr>
              <p:custDataLst>
                <p:tags r:id="rId3"/>
              </p:custDataLst>
            </p:nvPr>
          </p:nvSpPr>
          <p:spPr bwMode="auto">
            <a:xfrm>
              <a:off x="2317714" y="2921876"/>
              <a:ext cx="952897" cy="195981"/>
            </a:xfrm>
            <a:prstGeom prst="rightArrow">
              <a:avLst>
                <a:gd name="adj1" fmla="val 50000"/>
                <a:gd name="adj2" fmla="val 136364"/>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407" name="Text Box 47"/>
            <p:cNvSpPr txBox="1">
              <a:spLocks noChangeArrowheads="1"/>
            </p:cNvSpPr>
            <p:nvPr/>
          </p:nvSpPr>
          <p:spPr bwMode="auto">
            <a:xfrm>
              <a:off x="4054045" y="4620379"/>
              <a:ext cx="793198" cy="308819"/>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插入后</a:t>
              </a:r>
            </a:p>
          </p:txBody>
        </p:sp>
        <p:sp>
          <p:nvSpPr>
            <p:cNvPr id="15405" name="Text Box 45"/>
            <p:cNvSpPr txBox="1">
              <a:spLocks noChangeArrowheads="1"/>
            </p:cNvSpPr>
            <p:nvPr/>
          </p:nvSpPr>
          <p:spPr bwMode="auto">
            <a:xfrm>
              <a:off x="3979048" y="4373918"/>
              <a:ext cx="249694" cy="195981"/>
            </a:xfrm>
            <a:prstGeom prst="rect">
              <a:avLst/>
            </a:prstGeom>
            <a:solidFill>
              <a:srgbClr val="B2B2B2"/>
            </a:solidFill>
            <a:ln w="9525">
              <a:solidFill>
                <a:srgbClr val="000000"/>
              </a:solidFill>
              <a:miter lim="800000"/>
            </a:ln>
          </p:spPr>
          <p:txBody>
            <a:bodyPr vert="horz" wrap="square" lIns="91440" tIns="45720" rIns="91440" bIns="4572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399" name="Oval 39"/>
            <p:cNvSpPr>
              <a:spLocks noChangeArrowheads="1"/>
            </p:cNvSpPr>
            <p:nvPr>
              <p:custDataLst>
                <p:tags r:id="rId4"/>
              </p:custDataLst>
            </p:nvPr>
          </p:nvSpPr>
          <p:spPr bwMode="auto">
            <a:xfrm>
              <a:off x="4113160" y="2046890"/>
              <a:ext cx="317632" cy="307829"/>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A</a:t>
              </a:r>
            </a:p>
          </p:txBody>
        </p:sp>
        <p:sp>
          <p:nvSpPr>
            <p:cNvPr id="15398" name="Oval 38"/>
            <p:cNvSpPr>
              <a:spLocks noChangeArrowheads="1"/>
            </p:cNvSpPr>
            <p:nvPr>
              <p:custDataLst>
                <p:tags r:id="rId5"/>
              </p:custDataLst>
            </p:nvPr>
          </p:nvSpPr>
          <p:spPr bwMode="auto">
            <a:xfrm>
              <a:off x="3723178" y="2559608"/>
              <a:ext cx="317632" cy="309809"/>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B</a:t>
              </a:r>
            </a:p>
          </p:txBody>
        </p:sp>
        <p:sp>
          <p:nvSpPr>
            <p:cNvPr id="15397" name="Text Box 37"/>
            <p:cNvSpPr txBox="1">
              <a:spLocks noChangeArrowheads="1"/>
            </p:cNvSpPr>
            <p:nvPr>
              <p:custDataLst>
                <p:tags r:id="rId6"/>
              </p:custDataLst>
            </p:nvPr>
          </p:nvSpPr>
          <p:spPr bwMode="auto">
            <a:xfrm>
              <a:off x="4688427" y="3873078"/>
              <a:ext cx="249694" cy="545382"/>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72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γ</a:t>
              </a:r>
            </a:p>
          </p:txBody>
        </p:sp>
        <p:sp>
          <p:nvSpPr>
            <p:cNvPr id="15396" name="AutoShape 36"/>
            <p:cNvSpPr/>
            <p:nvPr/>
          </p:nvSpPr>
          <p:spPr bwMode="auto">
            <a:xfrm flipH="1">
              <a:off x="4961944" y="3885945"/>
              <a:ext cx="125288" cy="525586"/>
            </a:xfrm>
            <a:prstGeom prst="leftBrace">
              <a:avLst>
                <a:gd name="adj1" fmla="val 31162"/>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395" name="Text Box 35"/>
            <p:cNvSpPr txBox="1">
              <a:spLocks noChangeArrowheads="1"/>
            </p:cNvSpPr>
            <p:nvPr/>
          </p:nvSpPr>
          <p:spPr bwMode="auto">
            <a:xfrm>
              <a:off x="5103114" y="4043324"/>
              <a:ext cx="180874" cy="210828"/>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5394" name="Text Box 34"/>
            <p:cNvSpPr txBox="1">
              <a:spLocks noChangeArrowheads="1"/>
            </p:cNvSpPr>
            <p:nvPr>
              <p:custDataLst>
                <p:tags r:id="rId7"/>
              </p:custDataLst>
            </p:nvPr>
          </p:nvSpPr>
          <p:spPr bwMode="auto">
            <a:xfrm>
              <a:off x="3978166" y="3851302"/>
              <a:ext cx="249694" cy="546372"/>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72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β</a:t>
              </a:r>
            </a:p>
          </p:txBody>
        </p:sp>
        <p:sp>
          <p:nvSpPr>
            <p:cNvPr id="15393" name="AutoShape 33"/>
            <p:cNvSpPr/>
            <p:nvPr/>
          </p:nvSpPr>
          <p:spPr bwMode="auto">
            <a:xfrm>
              <a:off x="3821115" y="3871098"/>
              <a:ext cx="125288" cy="525586"/>
            </a:xfrm>
            <a:prstGeom prst="leftBrace">
              <a:avLst>
                <a:gd name="adj1" fmla="val 31162"/>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392" name="Text Box 32"/>
            <p:cNvSpPr txBox="1">
              <a:spLocks noChangeArrowheads="1"/>
            </p:cNvSpPr>
            <p:nvPr/>
          </p:nvSpPr>
          <p:spPr bwMode="auto">
            <a:xfrm>
              <a:off x="3627006" y="4013630"/>
              <a:ext cx="180874" cy="210828"/>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5391" name="Text Box 31"/>
            <p:cNvSpPr txBox="1">
              <a:spLocks noChangeArrowheads="1"/>
            </p:cNvSpPr>
            <p:nvPr>
              <p:custDataLst>
                <p:tags r:id="rId8"/>
              </p:custDataLst>
            </p:nvPr>
          </p:nvSpPr>
          <p:spPr bwMode="auto">
            <a:xfrm>
              <a:off x="3626124" y="3040653"/>
              <a:ext cx="250577" cy="546372"/>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72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α</a:t>
              </a:r>
            </a:p>
          </p:txBody>
        </p:sp>
        <p:sp>
          <p:nvSpPr>
            <p:cNvPr id="15390" name="AutoShape 30"/>
            <p:cNvSpPr/>
            <p:nvPr/>
          </p:nvSpPr>
          <p:spPr bwMode="auto">
            <a:xfrm>
              <a:off x="3478778" y="3051541"/>
              <a:ext cx="124406" cy="524596"/>
            </a:xfrm>
            <a:prstGeom prst="leftBrace">
              <a:avLst>
                <a:gd name="adj1" fmla="val 31324"/>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389" name="Text Box 29"/>
            <p:cNvSpPr txBox="1">
              <a:spLocks noChangeArrowheads="1"/>
            </p:cNvSpPr>
            <p:nvPr/>
          </p:nvSpPr>
          <p:spPr bwMode="auto">
            <a:xfrm>
              <a:off x="3141734" y="3198031"/>
              <a:ext cx="357336" cy="222706"/>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4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14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5388" name="Text Box 28"/>
            <p:cNvSpPr txBox="1">
              <a:spLocks noChangeArrowheads="1"/>
            </p:cNvSpPr>
            <p:nvPr/>
          </p:nvSpPr>
          <p:spPr bwMode="auto">
            <a:xfrm>
              <a:off x="4356678" y="1997400"/>
              <a:ext cx="277928" cy="208849"/>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15387" name="Text Box 27"/>
            <p:cNvSpPr txBox="1">
              <a:spLocks noChangeArrowheads="1"/>
            </p:cNvSpPr>
            <p:nvPr/>
          </p:nvSpPr>
          <p:spPr bwMode="auto">
            <a:xfrm>
              <a:off x="3450544" y="2491312"/>
              <a:ext cx="303515" cy="204889"/>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5386" name="Oval 26"/>
            <p:cNvSpPr>
              <a:spLocks noChangeArrowheads="1"/>
            </p:cNvSpPr>
            <p:nvPr>
              <p:custDataLst>
                <p:tags r:id="rId9"/>
              </p:custDataLst>
            </p:nvPr>
          </p:nvSpPr>
          <p:spPr bwMode="auto">
            <a:xfrm>
              <a:off x="4248153" y="3192093"/>
              <a:ext cx="317632" cy="308819"/>
            </a:xfrm>
            <a:prstGeom prst="ellipse">
              <a:avLst/>
            </a:prstGeom>
            <a:gradFill>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6"/>
              </a:solidFill>
            </a:ln>
          </p:spPr>
          <p:style>
            <a:lnRef idx="1">
              <a:schemeClr val="accent6"/>
            </a:lnRef>
            <a:fillRef idx="3">
              <a:schemeClr val="accent6"/>
            </a:fillRef>
            <a:effectRef idx="2">
              <a:schemeClr val="accent6"/>
            </a:effectRef>
            <a:fontRef idx="minor">
              <a:schemeClr val="lt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C</a:t>
              </a:r>
            </a:p>
          </p:txBody>
        </p:sp>
        <p:sp>
          <p:nvSpPr>
            <p:cNvPr id="15385" name="Text Box 25"/>
            <p:cNvSpPr txBox="1">
              <a:spLocks noChangeArrowheads="1"/>
            </p:cNvSpPr>
            <p:nvPr>
              <p:custDataLst>
                <p:tags r:id="rId10"/>
              </p:custDataLst>
            </p:nvPr>
          </p:nvSpPr>
          <p:spPr bwMode="auto">
            <a:xfrm>
              <a:off x="4584314" y="2598210"/>
              <a:ext cx="249694" cy="599821"/>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08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δ</a:t>
              </a:r>
            </a:p>
          </p:txBody>
        </p:sp>
        <p:sp>
          <p:nvSpPr>
            <p:cNvPr id="15384" name="AutoShape 24"/>
            <p:cNvSpPr/>
            <p:nvPr/>
          </p:nvSpPr>
          <p:spPr bwMode="auto">
            <a:xfrm flipH="1">
              <a:off x="4856949" y="2607119"/>
              <a:ext cx="99701" cy="570127"/>
            </a:xfrm>
            <a:prstGeom prst="leftBrace">
              <a:avLst>
                <a:gd name="adj1" fmla="val 42478"/>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383" name="Text Box 23"/>
            <p:cNvSpPr txBox="1">
              <a:spLocks noChangeArrowheads="1"/>
            </p:cNvSpPr>
            <p:nvPr/>
          </p:nvSpPr>
          <p:spPr bwMode="auto">
            <a:xfrm>
              <a:off x="5006942" y="2765487"/>
              <a:ext cx="322044" cy="242502"/>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4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14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5363" name="Text Box 3"/>
            <p:cNvSpPr txBox="1">
              <a:spLocks noChangeArrowheads="1"/>
            </p:cNvSpPr>
            <p:nvPr/>
          </p:nvSpPr>
          <p:spPr bwMode="auto">
            <a:xfrm>
              <a:off x="3841408" y="2295331"/>
              <a:ext cx="179992" cy="209838"/>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L</a:t>
              </a:r>
            </a:p>
          </p:txBody>
        </p:sp>
        <p:sp>
          <p:nvSpPr>
            <p:cNvPr id="15362" name="Text Box 2"/>
            <p:cNvSpPr txBox="1">
              <a:spLocks noChangeArrowheads="1"/>
            </p:cNvSpPr>
            <p:nvPr/>
          </p:nvSpPr>
          <p:spPr bwMode="auto">
            <a:xfrm>
              <a:off x="4158158" y="2820916"/>
              <a:ext cx="180874" cy="209838"/>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R</a:t>
              </a:r>
            </a:p>
          </p:txBody>
        </p:sp>
      </p:grpSp>
      <p:sp>
        <p:nvSpPr>
          <p:cNvPr id="92" name="TextBox 91"/>
          <p:cNvSpPr txBox="1"/>
          <p:nvPr/>
        </p:nvSpPr>
        <p:spPr>
          <a:xfrm>
            <a:off x="2606773" y="5463452"/>
            <a:ext cx="6357982" cy="398780"/>
          </a:xfrm>
          <a:prstGeom prst="rect">
            <a:avLst/>
          </a:prstGeom>
          <a:noFill/>
        </p:spPr>
        <p:txBody>
          <a:bodyPr wrap="square" rtlCol="0">
            <a:spAutoFit/>
          </a:bodyPr>
          <a:lstStyle/>
          <a:p>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LR</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双旋转：</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的左子树</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B</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先左旋转，再按根结点</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右旋转！</a:t>
            </a:r>
          </a:p>
        </p:txBody>
      </p:sp>
      <p:sp>
        <p:nvSpPr>
          <p:cNvPr id="95" name="灯片编号占位符 94"/>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38</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34379753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9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92"/>
                                        </p:tgtEl>
                                        <p:attrNameLst>
                                          <p:attrName>style.visibility</p:attrName>
                                        </p:attrNameLst>
                                      </p:cBhvr>
                                      <p:to>
                                        <p:strVal val="visible"/>
                                      </p:to>
                                    </p:set>
                                    <p:animEffect transition="in" filter="wipe(left)">
                                      <p:cBhvr>
                                        <p:cTn id="29"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2" grpId="0"/>
      <p:bldP spid="2" grpId="0"/>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321502" y="1248609"/>
            <a:ext cx="1928826" cy="398780"/>
          </a:xfrm>
          <a:prstGeom prst="rect">
            <a:avLst/>
          </a:prstGeom>
          <a:noFill/>
        </p:spPr>
        <p:txBody>
          <a:bodyPr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en-US" altLang="zh-CN" sz="2000" spc="50" dirty="0">
                <a:ln w="11430"/>
                <a:solidFill>
                  <a:srgbClr val="000000"/>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cs typeface="Consolas" panose="020B0609020204030204" pitchFamily="49" charset="0"/>
              </a:rPr>
              <a:t>4</a:t>
            </a:r>
            <a:r>
              <a:rPr lang="zh-CN" altLang="zh-CN" sz="2000" spc="50" dirty="0">
                <a:ln w="11430"/>
                <a:solidFill>
                  <a:srgbClr val="000000"/>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cs typeface="Consolas" panose="020B0609020204030204" pitchFamily="49" charset="0"/>
              </a:rPr>
              <a:t>）</a:t>
            </a:r>
            <a:r>
              <a:rPr lang="en-US" altLang="zh-CN" sz="2000" spc="50" dirty="0">
                <a:ln w="11430"/>
                <a:solidFill>
                  <a:srgbClr val="000000"/>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cs typeface="Consolas" panose="020B0609020204030204" pitchFamily="49" charset="0"/>
              </a:rPr>
              <a:t>RL</a:t>
            </a:r>
            <a:r>
              <a:rPr lang="zh-CN" altLang="zh-CN" sz="2000" spc="50" dirty="0">
                <a:ln w="11430"/>
                <a:solidFill>
                  <a:srgbClr val="000000"/>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cs typeface="Consolas" panose="020B0609020204030204" pitchFamily="49" charset="0"/>
              </a:rPr>
              <a:t>型调整</a:t>
            </a:r>
          </a:p>
        </p:txBody>
      </p:sp>
      <p:sp>
        <p:nvSpPr>
          <p:cNvPr id="14423" name="Rectangle 87"/>
          <p:cNvSpPr>
            <a:spLocks noChangeArrowheads="1"/>
          </p:cNvSpPr>
          <p:nvPr>
            <p:custDataLst>
              <p:tags r:id="rId1"/>
            </p:custDataLst>
          </p:nvPr>
        </p:nvSpPr>
        <p:spPr bwMode="auto">
          <a:xfrm>
            <a:off x="1750031" y="349587"/>
            <a:ext cx="184731" cy="369332"/>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solidFill>
                <a:schemeClr val="dk1"/>
              </a:solidFill>
            </a:endParaRPr>
          </a:p>
        </p:txBody>
      </p:sp>
      <p:grpSp>
        <p:nvGrpSpPr>
          <p:cNvPr id="91" name="组合 90"/>
          <p:cNvGrpSpPr/>
          <p:nvPr/>
        </p:nvGrpSpPr>
        <p:grpSpPr>
          <a:xfrm>
            <a:off x="7320260" y="2082412"/>
            <a:ext cx="3216612" cy="2923719"/>
            <a:chOff x="5427354" y="2040243"/>
            <a:chExt cx="3216612" cy="2923719"/>
          </a:xfrm>
        </p:grpSpPr>
        <p:sp>
          <p:nvSpPr>
            <p:cNvPr id="14419" name="Text Box 83"/>
            <p:cNvSpPr txBox="1">
              <a:spLocks noChangeArrowheads="1"/>
            </p:cNvSpPr>
            <p:nvPr/>
          </p:nvSpPr>
          <p:spPr bwMode="auto">
            <a:xfrm>
              <a:off x="5427354" y="2961544"/>
              <a:ext cx="644844" cy="262054"/>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RL</a:t>
              </a: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调整</a:t>
              </a:r>
            </a:p>
          </p:txBody>
        </p:sp>
        <p:sp>
          <p:nvSpPr>
            <p:cNvPr id="14413" name="Line 77"/>
            <p:cNvSpPr>
              <a:spLocks noChangeShapeType="1"/>
            </p:cNvSpPr>
            <p:nvPr/>
          </p:nvSpPr>
          <p:spPr bwMode="auto">
            <a:xfrm>
              <a:off x="7310335" y="2315223"/>
              <a:ext cx="227892" cy="339612"/>
            </a:xfrm>
            <a:prstGeom prst="line">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412" name="Freeform 76"/>
            <p:cNvSpPr/>
            <p:nvPr/>
          </p:nvSpPr>
          <p:spPr bwMode="auto">
            <a:xfrm>
              <a:off x="7742616" y="2825229"/>
              <a:ext cx="235046" cy="539384"/>
            </a:xfrm>
            <a:custGeom>
              <a:avLst/>
              <a:gdLst/>
              <a:ahLst/>
              <a:cxnLst>
                <a:cxn ang="0">
                  <a:pos x="0" y="0"/>
                </a:cxn>
                <a:cxn ang="0">
                  <a:pos x="262" y="525"/>
                </a:cxn>
              </a:cxnLst>
              <a:rect l="0" t="0" r="r" b="b"/>
              <a:pathLst>
                <a:path w="262" h="525">
                  <a:moveTo>
                    <a:pt x="0" y="0"/>
                  </a:moveTo>
                  <a:lnTo>
                    <a:pt x="262" y="525"/>
                  </a:lnTo>
                </a:path>
              </a:pathLst>
            </a:cu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411" name="Line 75"/>
            <p:cNvSpPr>
              <a:spLocks noChangeShapeType="1"/>
            </p:cNvSpPr>
            <p:nvPr/>
          </p:nvSpPr>
          <p:spPr bwMode="auto">
            <a:xfrm flipH="1">
              <a:off x="7342015" y="2861658"/>
              <a:ext cx="182927" cy="618117"/>
            </a:xfrm>
            <a:prstGeom prst="line">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409" name="Line 73"/>
            <p:cNvSpPr>
              <a:spLocks noChangeShapeType="1"/>
            </p:cNvSpPr>
            <p:nvPr/>
          </p:nvSpPr>
          <p:spPr bwMode="auto">
            <a:xfrm>
              <a:off x="6862726" y="2916889"/>
              <a:ext cx="161466" cy="510006"/>
            </a:xfrm>
            <a:prstGeom prst="line">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408" name="Line 72"/>
            <p:cNvSpPr>
              <a:spLocks noChangeShapeType="1"/>
            </p:cNvSpPr>
            <p:nvPr/>
          </p:nvSpPr>
          <p:spPr bwMode="auto">
            <a:xfrm flipH="1">
              <a:off x="6375261" y="2861658"/>
              <a:ext cx="317823" cy="540559"/>
            </a:xfrm>
            <a:prstGeom prst="line">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392" name="Text Box 56"/>
            <p:cNvSpPr txBox="1">
              <a:spLocks noChangeArrowheads="1"/>
            </p:cNvSpPr>
            <p:nvPr/>
          </p:nvSpPr>
          <p:spPr bwMode="auto">
            <a:xfrm>
              <a:off x="6725786" y="4643152"/>
              <a:ext cx="805288" cy="320810"/>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调整后</a:t>
              </a:r>
            </a:p>
          </p:txBody>
        </p:sp>
        <p:sp>
          <p:nvSpPr>
            <p:cNvPr id="14384" name="Line 48"/>
            <p:cNvSpPr>
              <a:spLocks noChangeShapeType="1"/>
            </p:cNvSpPr>
            <p:nvPr/>
          </p:nvSpPr>
          <p:spPr bwMode="auto">
            <a:xfrm flipH="1">
              <a:off x="6791190" y="2315223"/>
              <a:ext cx="268770" cy="438323"/>
            </a:xfrm>
            <a:prstGeom prst="line">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383" name="Oval 47"/>
            <p:cNvSpPr>
              <a:spLocks noChangeArrowheads="1"/>
            </p:cNvSpPr>
            <p:nvPr>
              <p:custDataLst>
                <p:tags r:id="rId18"/>
              </p:custDataLst>
            </p:nvPr>
          </p:nvSpPr>
          <p:spPr bwMode="auto">
            <a:xfrm>
              <a:off x="7017039" y="2059045"/>
              <a:ext cx="321911" cy="320810"/>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C</a:t>
              </a:r>
            </a:p>
          </p:txBody>
        </p:sp>
        <p:sp>
          <p:nvSpPr>
            <p:cNvPr id="14382" name="Oval 46"/>
            <p:cNvSpPr>
              <a:spLocks noChangeArrowheads="1"/>
            </p:cNvSpPr>
            <p:nvPr>
              <p:custDataLst>
                <p:tags r:id="rId19"/>
              </p:custDataLst>
            </p:nvPr>
          </p:nvSpPr>
          <p:spPr bwMode="auto">
            <a:xfrm>
              <a:off x="6608263" y="2624282"/>
              <a:ext cx="321911" cy="320810"/>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A</a:t>
              </a:r>
            </a:p>
          </p:txBody>
        </p:sp>
        <p:sp>
          <p:nvSpPr>
            <p:cNvPr id="14381" name="Text Box 45"/>
            <p:cNvSpPr txBox="1">
              <a:spLocks noChangeArrowheads="1"/>
            </p:cNvSpPr>
            <p:nvPr/>
          </p:nvSpPr>
          <p:spPr bwMode="auto">
            <a:xfrm>
              <a:off x="7308291" y="2040243"/>
              <a:ext cx="281033" cy="216224"/>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14380" name="Text Box 44"/>
            <p:cNvSpPr txBox="1">
              <a:spLocks noChangeArrowheads="1"/>
            </p:cNvSpPr>
            <p:nvPr/>
          </p:nvSpPr>
          <p:spPr bwMode="auto">
            <a:xfrm>
              <a:off x="6307813" y="2574927"/>
              <a:ext cx="308626" cy="212698"/>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4379" name="Oval 43"/>
            <p:cNvSpPr>
              <a:spLocks noChangeArrowheads="1"/>
            </p:cNvSpPr>
            <p:nvPr>
              <p:custDataLst>
                <p:tags r:id="rId20"/>
              </p:custDataLst>
            </p:nvPr>
          </p:nvSpPr>
          <p:spPr bwMode="auto">
            <a:xfrm>
              <a:off x="7462604" y="2618406"/>
              <a:ext cx="321911" cy="320810"/>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B</a:t>
              </a:r>
            </a:p>
          </p:txBody>
        </p:sp>
        <p:sp>
          <p:nvSpPr>
            <p:cNvPr id="14378" name="Text Box 42"/>
            <p:cNvSpPr txBox="1">
              <a:spLocks noChangeArrowheads="1"/>
            </p:cNvSpPr>
            <p:nvPr/>
          </p:nvSpPr>
          <p:spPr bwMode="auto">
            <a:xfrm>
              <a:off x="7750791" y="2639559"/>
              <a:ext cx="308626" cy="212698"/>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14377" name="Text Box 41"/>
            <p:cNvSpPr txBox="1">
              <a:spLocks noChangeArrowheads="1"/>
            </p:cNvSpPr>
            <p:nvPr/>
          </p:nvSpPr>
          <p:spPr bwMode="auto">
            <a:xfrm>
              <a:off x="7216317" y="3874618"/>
              <a:ext cx="249353" cy="203297"/>
            </a:xfrm>
            <a:prstGeom prst="rect">
              <a:avLst/>
            </a:prstGeom>
            <a:solidFill>
              <a:srgbClr val="B2B2B2"/>
            </a:solidFill>
            <a:ln w="9525">
              <a:solidFill>
                <a:srgbClr val="000000"/>
              </a:solidFill>
              <a:miter lim="800000"/>
            </a:ln>
          </p:spPr>
          <p:txBody>
            <a:bodyPr vert="horz" wrap="square" lIns="82296" tIns="41148" rIns="82296" bIns="41148"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376" name="Text Box 40"/>
            <p:cNvSpPr txBox="1">
              <a:spLocks noChangeArrowheads="1"/>
            </p:cNvSpPr>
            <p:nvPr>
              <p:custDataLst>
                <p:tags r:id="rId21"/>
              </p:custDataLst>
            </p:nvPr>
          </p:nvSpPr>
          <p:spPr bwMode="auto">
            <a:xfrm>
              <a:off x="7216317" y="3368138"/>
              <a:ext cx="249353" cy="567587"/>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44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γ</a:t>
              </a:r>
            </a:p>
          </p:txBody>
        </p:sp>
        <p:sp>
          <p:nvSpPr>
            <p:cNvPr id="14375" name="AutoShape 39"/>
            <p:cNvSpPr/>
            <p:nvPr/>
          </p:nvSpPr>
          <p:spPr bwMode="auto">
            <a:xfrm flipH="1">
              <a:off x="7493262" y="3395166"/>
              <a:ext cx="126720" cy="546435"/>
            </a:xfrm>
            <a:prstGeom prst="leftBrace">
              <a:avLst>
                <a:gd name="adj1" fmla="val 31250"/>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374" name="Text Box 38"/>
            <p:cNvSpPr txBox="1">
              <a:spLocks noChangeArrowheads="1"/>
            </p:cNvSpPr>
            <p:nvPr/>
          </p:nvSpPr>
          <p:spPr bwMode="auto">
            <a:xfrm>
              <a:off x="7614873" y="3525605"/>
              <a:ext cx="182927" cy="219749"/>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4373" name="Text Box 37"/>
            <p:cNvSpPr txBox="1">
              <a:spLocks noChangeArrowheads="1"/>
            </p:cNvSpPr>
            <p:nvPr>
              <p:custDataLst>
                <p:tags r:id="rId22"/>
              </p:custDataLst>
            </p:nvPr>
          </p:nvSpPr>
          <p:spPr bwMode="auto">
            <a:xfrm>
              <a:off x="6859660" y="3362263"/>
              <a:ext cx="248331" cy="567587"/>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44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β</a:t>
              </a:r>
            </a:p>
          </p:txBody>
        </p:sp>
        <p:sp>
          <p:nvSpPr>
            <p:cNvPr id="14372" name="AutoShape 36"/>
            <p:cNvSpPr/>
            <p:nvPr/>
          </p:nvSpPr>
          <p:spPr bwMode="auto">
            <a:xfrm>
              <a:off x="6710457" y="3362263"/>
              <a:ext cx="127742" cy="546435"/>
            </a:xfrm>
            <a:prstGeom prst="leftBrace">
              <a:avLst>
                <a:gd name="adj1" fmla="val 31000"/>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371" name="Text Box 35"/>
            <p:cNvSpPr txBox="1">
              <a:spLocks noChangeArrowheads="1"/>
            </p:cNvSpPr>
            <p:nvPr/>
          </p:nvSpPr>
          <p:spPr bwMode="auto">
            <a:xfrm>
              <a:off x="6563298" y="3525605"/>
              <a:ext cx="182927" cy="219749"/>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4370" name="Text Box 34"/>
            <p:cNvSpPr txBox="1">
              <a:spLocks noChangeArrowheads="1"/>
            </p:cNvSpPr>
            <p:nvPr>
              <p:custDataLst>
                <p:tags r:id="rId23"/>
              </p:custDataLst>
            </p:nvPr>
          </p:nvSpPr>
          <p:spPr bwMode="auto">
            <a:xfrm>
              <a:off x="6270001" y="3383415"/>
              <a:ext cx="248331" cy="700376"/>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44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α</a:t>
              </a:r>
            </a:p>
          </p:txBody>
        </p:sp>
        <p:sp>
          <p:nvSpPr>
            <p:cNvPr id="14369" name="AutoShape 33"/>
            <p:cNvSpPr/>
            <p:nvPr/>
          </p:nvSpPr>
          <p:spPr bwMode="auto">
            <a:xfrm>
              <a:off x="6106491" y="3381065"/>
              <a:ext cx="127742" cy="685100"/>
            </a:xfrm>
            <a:prstGeom prst="leftBrace">
              <a:avLst>
                <a:gd name="adj1" fmla="val 38867"/>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368" name="Text Box 32"/>
            <p:cNvSpPr txBox="1">
              <a:spLocks noChangeArrowheads="1"/>
            </p:cNvSpPr>
            <p:nvPr/>
          </p:nvSpPr>
          <p:spPr bwMode="auto">
            <a:xfrm>
              <a:off x="5759031" y="3624316"/>
              <a:ext cx="363810" cy="231500"/>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4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14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4367" name="Text Box 31"/>
            <p:cNvSpPr txBox="1">
              <a:spLocks noChangeArrowheads="1"/>
            </p:cNvSpPr>
            <p:nvPr>
              <p:custDataLst>
                <p:tags r:id="rId24"/>
              </p:custDataLst>
            </p:nvPr>
          </p:nvSpPr>
          <p:spPr bwMode="auto">
            <a:xfrm>
              <a:off x="7862182" y="3343460"/>
              <a:ext cx="248331" cy="729755"/>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72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δ</a:t>
              </a:r>
            </a:p>
          </p:txBody>
        </p:sp>
        <p:sp>
          <p:nvSpPr>
            <p:cNvPr id="14366" name="AutoShape 30"/>
            <p:cNvSpPr/>
            <p:nvPr/>
          </p:nvSpPr>
          <p:spPr bwMode="auto">
            <a:xfrm flipH="1">
              <a:off x="8143216" y="3352861"/>
              <a:ext cx="126720" cy="707427"/>
            </a:xfrm>
            <a:prstGeom prst="leftBrace">
              <a:avLst>
                <a:gd name="adj1" fmla="val 40457"/>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365" name="Text Box 29"/>
            <p:cNvSpPr txBox="1">
              <a:spLocks noChangeArrowheads="1"/>
            </p:cNvSpPr>
            <p:nvPr/>
          </p:nvSpPr>
          <p:spPr bwMode="auto">
            <a:xfrm>
              <a:off x="8266870" y="3594938"/>
              <a:ext cx="377096" cy="264404"/>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4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14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4362" name="AutoShape 26"/>
            <p:cNvSpPr>
              <a:spLocks noChangeArrowheads="1"/>
            </p:cNvSpPr>
            <p:nvPr>
              <p:custDataLst>
                <p:tags r:id="rId25"/>
              </p:custDataLst>
            </p:nvPr>
          </p:nvSpPr>
          <p:spPr bwMode="auto">
            <a:xfrm>
              <a:off x="5429256" y="3214686"/>
              <a:ext cx="603433" cy="214314"/>
            </a:xfrm>
            <a:prstGeom prst="rightArrow">
              <a:avLst>
                <a:gd name="adj1" fmla="val 50000"/>
                <a:gd name="adj2" fmla="val 135057"/>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grpSp>
      <p:grpSp>
        <p:nvGrpSpPr>
          <p:cNvPr id="93" name="组合 92"/>
          <p:cNvGrpSpPr/>
          <p:nvPr/>
        </p:nvGrpSpPr>
        <p:grpSpPr>
          <a:xfrm>
            <a:off x="1964313" y="2135292"/>
            <a:ext cx="2203301" cy="2978950"/>
            <a:chOff x="214282" y="2093124"/>
            <a:chExt cx="2203301" cy="2978950"/>
          </a:xfrm>
        </p:grpSpPr>
        <p:sp>
          <p:nvSpPr>
            <p:cNvPr id="14418" name="Freeform 82"/>
            <p:cNvSpPr/>
            <p:nvPr/>
          </p:nvSpPr>
          <p:spPr bwMode="auto">
            <a:xfrm>
              <a:off x="716054" y="3535006"/>
              <a:ext cx="239134" cy="497079"/>
            </a:xfrm>
            <a:custGeom>
              <a:avLst/>
              <a:gdLst/>
              <a:ahLst/>
              <a:cxnLst>
                <a:cxn ang="0">
                  <a:pos x="267" y="0"/>
                </a:cxn>
                <a:cxn ang="0">
                  <a:pos x="0" y="483"/>
                </a:cxn>
              </a:cxnLst>
              <a:rect l="0" t="0" r="r" b="b"/>
              <a:pathLst>
                <a:path w="267" h="483">
                  <a:moveTo>
                    <a:pt x="267" y="0"/>
                  </a:moveTo>
                  <a:lnTo>
                    <a:pt x="0" y="483"/>
                  </a:lnTo>
                </a:path>
              </a:pathLst>
            </a:cu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417" name="Line 81"/>
            <p:cNvSpPr>
              <a:spLocks noChangeShapeType="1"/>
            </p:cNvSpPr>
            <p:nvPr/>
          </p:nvSpPr>
          <p:spPr bwMode="auto">
            <a:xfrm flipH="1">
              <a:off x="1109501" y="2861658"/>
              <a:ext cx="393447" cy="441848"/>
            </a:xfrm>
            <a:prstGeom prst="line">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416" name="Freeform 80"/>
            <p:cNvSpPr/>
            <p:nvPr/>
          </p:nvSpPr>
          <p:spPr bwMode="auto">
            <a:xfrm>
              <a:off x="1404841" y="2362228"/>
              <a:ext cx="188037" cy="347838"/>
            </a:xfrm>
            <a:custGeom>
              <a:avLst/>
              <a:gdLst/>
              <a:ahLst/>
              <a:cxnLst>
                <a:cxn ang="0">
                  <a:pos x="0" y="0"/>
                </a:cxn>
                <a:cxn ang="0">
                  <a:pos x="210" y="338"/>
                </a:cxn>
              </a:cxnLst>
              <a:rect l="0" t="0" r="r" b="b"/>
              <a:pathLst>
                <a:path w="210" h="338">
                  <a:moveTo>
                    <a:pt x="0" y="0"/>
                  </a:moveTo>
                  <a:lnTo>
                    <a:pt x="210" y="338"/>
                  </a:lnTo>
                </a:path>
              </a:pathLst>
            </a:cu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415" name="Freeform 79"/>
            <p:cNvSpPr/>
            <p:nvPr/>
          </p:nvSpPr>
          <p:spPr bwMode="auto">
            <a:xfrm>
              <a:off x="1145269" y="3506803"/>
              <a:ext cx="146137" cy="499429"/>
            </a:xfrm>
            <a:custGeom>
              <a:avLst/>
              <a:gdLst/>
              <a:ahLst/>
              <a:cxnLst>
                <a:cxn ang="0">
                  <a:pos x="0" y="0"/>
                </a:cxn>
                <a:cxn ang="0">
                  <a:pos x="163" y="485"/>
                </a:cxn>
              </a:cxnLst>
              <a:rect l="0" t="0" r="r" b="b"/>
              <a:pathLst>
                <a:path w="163" h="485">
                  <a:moveTo>
                    <a:pt x="0" y="0"/>
                  </a:moveTo>
                  <a:lnTo>
                    <a:pt x="163" y="485"/>
                  </a:lnTo>
                </a:path>
              </a:pathLst>
            </a:cu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414" name="Freeform 78"/>
            <p:cNvSpPr/>
            <p:nvPr/>
          </p:nvSpPr>
          <p:spPr bwMode="auto">
            <a:xfrm>
              <a:off x="1693028" y="2939216"/>
              <a:ext cx="114457" cy="393668"/>
            </a:xfrm>
            <a:custGeom>
              <a:avLst/>
              <a:gdLst/>
              <a:ahLst/>
              <a:cxnLst>
                <a:cxn ang="0">
                  <a:pos x="0" y="0"/>
                </a:cxn>
                <a:cxn ang="0">
                  <a:pos x="128" y="383"/>
                </a:cxn>
              </a:cxnLst>
              <a:rect l="0" t="0" r="r" b="b"/>
              <a:pathLst>
                <a:path w="128" h="383">
                  <a:moveTo>
                    <a:pt x="0" y="0"/>
                  </a:moveTo>
                  <a:lnTo>
                    <a:pt x="128" y="383"/>
                  </a:lnTo>
                </a:path>
              </a:pathLst>
            </a:cu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406" name="Line 70"/>
            <p:cNvSpPr>
              <a:spLocks noChangeShapeType="1"/>
            </p:cNvSpPr>
            <p:nvPr/>
          </p:nvSpPr>
          <p:spPr bwMode="auto">
            <a:xfrm flipH="1">
              <a:off x="765107" y="2349302"/>
              <a:ext cx="415929" cy="299658"/>
            </a:xfrm>
            <a:prstGeom prst="line">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405" name="Oval 69"/>
            <p:cNvSpPr>
              <a:spLocks noChangeArrowheads="1"/>
            </p:cNvSpPr>
            <p:nvPr>
              <p:custDataLst>
                <p:tags r:id="rId11"/>
              </p:custDataLst>
            </p:nvPr>
          </p:nvSpPr>
          <p:spPr bwMode="auto">
            <a:xfrm>
              <a:off x="1138115" y="2093124"/>
              <a:ext cx="321911" cy="320810"/>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A</a:t>
              </a:r>
            </a:p>
          </p:txBody>
        </p:sp>
        <p:sp>
          <p:nvSpPr>
            <p:cNvPr id="14404" name="Oval 68"/>
            <p:cNvSpPr>
              <a:spLocks noChangeArrowheads="1"/>
            </p:cNvSpPr>
            <p:nvPr>
              <p:custDataLst>
                <p:tags r:id="rId12"/>
              </p:custDataLst>
            </p:nvPr>
          </p:nvSpPr>
          <p:spPr bwMode="auto">
            <a:xfrm>
              <a:off x="1431412" y="2673637"/>
              <a:ext cx="321911" cy="320810"/>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B</a:t>
              </a:r>
            </a:p>
          </p:txBody>
        </p:sp>
        <p:sp>
          <p:nvSpPr>
            <p:cNvPr id="14403" name="Text Box 67"/>
            <p:cNvSpPr txBox="1">
              <a:spLocks noChangeArrowheads="1"/>
            </p:cNvSpPr>
            <p:nvPr>
              <p:custDataLst>
                <p:tags r:id="rId13"/>
              </p:custDataLst>
            </p:nvPr>
          </p:nvSpPr>
          <p:spPr bwMode="auto">
            <a:xfrm>
              <a:off x="1126874" y="3948651"/>
              <a:ext cx="249353" cy="567587"/>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72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γ</a:t>
              </a:r>
            </a:p>
          </p:txBody>
        </p:sp>
        <p:sp>
          <p:nvSpPr>
            <p:cNvPr id="14402" name="AutoShape 66"/>
            <p:cNvSpPr/>
            <p:nvPr/>
          </p:nvSpPr>
          <p:spPr bwMode="auto">
            <a:xfrm flipH="1">
              <a:off x="1409951" y="3958052"/>
              <a:ext cx="126720" cy="546435"/>
            </a:xfrm>
            <a:prstGeom prst="leftBrace">
              <a:avLst>
                <a:gd name="adj1" fmla="val 31250"/>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401" name="Text Box 65"/>
            <p:cNvSpPr txBox="1">
              <a:spLocks noChangeArrowheads="1"/>
            </p:cNvSpPr>
            <p:nvPr/>
          </p:nvSpPr>
          <p:spPr bwMode="auto">
            <a:xfrm>
              <a:off x="1580615" y="4121395"/>
              <a:ext cx="182927" cy="219749"/>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4400" name="Text Box 64"/>
            <p:cNvSpPr txBox="1">
              <a:spLocks noChangeArrowheads="1"/>
            </p:cNvSpPr>
            <p:nvPr>
              <p:custDataLst>
                <p:tags r:id="rId14"/>
              </p:custDataLst>
            </p:nvPr>
          </p:nvSpPr>
          <p:spPr bwMode="auto">
            <a:xfrm>
              <a:off x="603641" y="3923974"/>
              <a:ext cx="248331" cy="567587"/>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44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β</a:t>
              </a:r>
            </a:p>
          </p:txBody>
        </p:sp>
        <p:sp>
          <p:nvSpPr>
            <p:cNvPr id="14399" name="AutoShape 63"/>
            <p:cNvSpPr/>
            <p:nvPr/>
          </p:nvSpPr>
          <p:spPr bwMode="auto">
            <a:xfrm>
              <a:off x="442174" y="3923974"/>
              <a:ext cx="127742" cy="546435"/>
            </a:xfrm>
            <a:prstGeom prst="leftBrace">
              <a:avLst>
                <a:gd name="adj1" fmla="val 31000"/>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398" name="Text Box 62"/>
            <p:cNvSpPr txBox="1">
              <a:spLocks noChangeArrowheads="1"/>
            </p:cNvSpPr>
            <p:nvPr/>
          </p:nvSpPr>
          <p:spPr bwMode="auto">
            <a:xfrm>
              <a:off x="275598" y="4074390"/>
              <a:ext cx="183949" cy="218574"/>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4397" name="Text Box 61"/>
            <p:cNvSpPr txBox="1">
              <a:spLocks noChangeArrowheads="1"/>
            </p:cNvSpPr>
            <p:nvPr>
              <p:custDataLst>
                <p:tags r:id="rId15"/>
              </p:custDataLst>
            </p:nvPr>
          </p:nvSpPr>
          <p:spPr bwMode="auto">
            <a:xfrm>
              <a:off x="652694" y="2537323"/>
              <a:ext cx="249353" cy="700376"/>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80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α</a:t>
              </a:r>
            </a:p>
          </p:txBody>
        </p:sp>
        <p:sp>
          <p:nvSpPr>
            <p:cNvPr id="14396" name="AutoShape 60"/>
            <p:cNvSpPr/>
            <p:nvPr/>
          </p:nvSpPr>
          <p:spPr bwMode="auto">
            <a:xfrm>
              <a:off x="492249" y="2552599"/>
              <a:ext cx="126720" cy="676874"/>
            </a:xfrm>
            <a:prstGeom prst="leftBrace">
              <a:avLst>
                <a:gd name="adj1" fmla="val 38710"/>
                <a:gd name="adj2" fmla="val 50069"/>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395" name="Text Box 59"/>
            <p:cNvSpPr txBox="1">
              <a:spLocks noChangeArrowheads="1"/>
            </p:cNvSpPr>
            <p:nvPr/>
          </p:nvSpPr>
          <p:spPr bwMode="auto">
            <a:xfrm>
              <a:off x="214282" y="2789975"/>
              <a:ext cx="295340" cy="250302"/>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4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14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4394" name="Text Box 58"/>
            <p:cNvSpPr txBox="1">
              <a:spLocks noChangeArrowheads="1"/>
            </p:cNvSpPr>
            <p:nvPr/>
          </p:nvSpPr>
          <p:spPr bwMode="auto">
            <a:xfrm>
              <a:off x="818248" y="2108401"/>
              <a:ext cx="282055" cy="216224"/>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4393" name="Text Box 57"/>
            <p:cNvSpPr txBox="1">
              <a:spLocks noChangeArrowheads="1"/>
            </p:cNvSpPr>
            <p:nvPr/>
          </p:nvSpPr>
          <p:spPr bwMode="auto">
            <a:xfrm>
              <a:off x="1740037" y="2537323"/>
              <a:ext cx="183949" cy="219749"/>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14390" name="Text Box 54"/>
            <p:cNvSpPr txBox="1">
              <a:spLocks noChangeArrowheads="1"/>
            </p:cNvSpPr>
            <p:nvPr/>
          </p:nvSpPr>
          <p:spPr bwMode="auto">
            <a:xfrm>
              <a:off x="974605" y="4751264"/>
              <a:ext cx="806310" cy="320810"/>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插入前</a:t>
              </a:r>
            </a:p>
          </p:txBody>
        </p:sp>
        <p:sp>
          <p:nvSpPr>
            <p:cNvPr id="14388" name="Oval 52"/>
            <p:cNvSpPr>
              <a:spLocks noChangeArrowheads="1"/>
            </p:cNvSpPr>
            <p:nvPr>
              <p:custDataLst>
                <p:tags r:id="rId16"/>
              </p:custDataLst>
            </p:nvPr>
          </p:nvSpPr>
          <p:spPr bwMode="auto">
            <a:xfrm>
              <a:off x="903069" y="3284704"/>
              <a:ext cx="322933" cy="320810"/>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C</a:t>
              </a:r>
            </a:p>
          </p:txBody>
        </p:sp>
        <p:sp>
          <p:nvSpPr>
            <p:cNvPr id="14387" name="Text Box 51"/>
            <p:cNvSpPr txBox="1">
              <a:spLocks noChangeArrowheads="1"/>
            </p:cNvSpPr>
            <p:nvPr>
              <p:custDataLst>
                <p:tags r:id="rId17"/>
              </p:custDataLst>
            </p:nvPr>
          </p:nvSpPr>
          <p:spPr bwMode="auto">
            <a:xfrm>
              <a:off x="1659304" y="3284704"/>
              <a:ext cx="246287" cy="700376"/>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80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δ</a:t>
              </a:r>
            </a:p>
          </p:txBody>
        </p:sp>
        <p:sp>
          <p:nvSpPr>
            <p:cNvPr id="14386" name="AutoShape 50"/>
            <p:cNvSpPr/>
            <p:nvPr/>
          </p:nvSpPr>
          <p:spPr bwMode="auto">
            <a:xfrm flipH="1">
              <a:off x="1934206" y="3284704"/>
              <a:ext cx="127742" cy="688625"/>
            </a:xfrm>
            <a:prstGeom prst="leftBrace">
              <a:avLst>
                <a:gd name="adj1" fmla="val 39067"/>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385" name="Text Box 49"/>
            <p:cNvSpPr txBox="1">
              <a:spLocks noChangeArrowheads="1"/>
            </p:cNvSpPr>
            <p:nvPr/>
          </p:nvSpPr>
          <p:spPr bwMode="auto">
            <a:xfrm>
              <a:off x="2118155" y="3531481"/>
              <a:ext cx="299428" cy="200947"/>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4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14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4341" name="Text Box 5"/>
            <p:cNvSpPr txBox="1">
              <a:spLocks noChangeArrowheads="1"/>
            </p:cNvSpPr>
            <p:nvPr/>
          </p:nvSpPr>
          <p:spPr bwMode="auto">
            <a:xfrm>
              <a:off x="1226002" y="3358737"/>
              <a:ext cx="182927" cy="219749"/>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grpSp>
      <p:grpSp>
        <p:nvGrpSpPr>
          <p:cNvPr id="92" name="组合 91"/>
          <p:cNvGrpSpPr/>
          <p:nvPr/>
        </p:nvGrpSpPr>
        <p:grpSpPr>
          <a:xfrm>
            <a:off x="4036014" y="1820114"/>
            <a:ext cx="3214710" cy="3365567"/>
            <a:chOff x="2214546" y="1706507"/>
            <a:chExt cx="3214710" cy="3365567"/>
          </a:xfrm>
        </p:grpSpPr>
        <p:sp>
          <p:nvSpPr>
            <p:cNvPr id="14421" name="Text Box 85"/>
            <p:cNvSpPr txBox="1">
              <a:spLocks noChangeArrowheads="1"/>
            </p:cNvSpPr>
            <p:nvPr/>
          </p:nvSpPr>
          <p:spPr bwMode="auto">
            <a:xfrm>
              <a:off x="4189644" y="2740620"/>
              <a:ext cx="183949" cy="218574"/>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L</a:t>
              </a:r>
            </a:p>
          </p:txBody>
        </p:sp>
        <p:sp>
          <p:nvSpPr>
            <p:cNvPr id="14420" name="Text Box 84"/>
            <p:cNvSpPr txBox="1">
              <a:spLocks noChangeArrowheads="1"/>
            </p:cNvSpPr>
            <p:nvPr/>
          </p:nvSpPr>
          <p:spPr bwMode="auto">
            <a:xfrm>
              <a:off x="2214546" y="2874584"/>
              <a:ext cx="1143008" cy="262054"/>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插入一结点</a:t>
              </a:r>
            </a:p>
          </p:txBody>
        </p:sp>
        <p:sp>
          <p:nvSpPr>
            <p:cNvPr id="14410" name="Line 74"/>
            <p:cNvSpPr>
              <a:spLocks noChangeShapeType="1"/>
            </p:cNvSpPr>
            <p:nvPr/>
          </p:nvSpPr>
          <p:spPr bwMode="auto">
            <a:xfrm>
              <a:off x="4667911" y="2768823"/>
              <a:ext cx="210519" cy="388967"/>
            </a:xfrm>
            <a:prstGeom prst="line">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407" name="AutoShape 71"/>
            <p:cNvSpPr>
              <a:spLocks noChangeArrowheads="1"/>
            </p:cNvSpPr>
            <p:nvPr>
              <p:custDataLst>
                <p:tags r:id="rId3"/>
              </p:custDataLst>
            </p:nvPr>
          </p:nvSpPr>
          <p:spPr bwMode="auto">
            <a:xfrm>
              <a:off x="2352908" y="3146039"/>
              <a:ext cx="974930" cy="203297"/>
            </a:xfrm>
            <a:prstGeom prst="rightArrow">
              <a:avLst>
                <a:gd name="adj1" fmla="val 50000"/>
                <a:gd name="adj2" fmla="val 137861"/>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391" name="Text Box 55"/>
            <p:cNvSpPr txBox="1">
              <a:spLocks noChangeArrowheads="1"/>
            </p:cNvSpPr>
            <p:nvPr/>
          </p:nvSpPr>
          <p:spPr bwMode="auto">
            <a:xfrm>
              <a:off x="3979124" y="4751264"/>
              <a:ext cx="805288" cy="320810"/>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插入后</a:t>
              </a:r>
            </a:p>
          </p:txBody>
        </p:sp>
        <p:sp>
          <p:nvSpPr>
            <p:cNvPr id="14389" name="Text Box 53"/>
            <p:cNvSpPr txBox="1">
              <a:spLocks noChangeArrowheads="1"/>
            </p:cNvSpPr>
            <p:nvPr/>
          </p:nvSpPr>
          <p:spPr bwMode="auto">
            <a:xfrm>
              <a:off x="4213148" y="4312941"/>
              <a:ext cx="249353" cy="203297"/>
            </a:xfrm>
            <a:prstGeom prst="rect">
              <a:avLst/>
            </a:prstGeom>
            <a:solidFill>
              <a:srgbClr val="B2B2B2"/>
            </a:solidFill>
            <a:ln w="9525">
              <a:solidFill>
                <a:srgbClr val="000000"/>
              </a:solidFill>
              <a:miter lim="800000"/>
            </a:ln>
          </p:spPr>
          <p:txBody>
            <a:bodyPr vert="horz" wrap="square" lIns="82296" tIns="41148" rIns="82296" bIns="41148"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364" name="Line 28"/>
            <p:cNvSpPr>
              <a:spLocks noChangeShapeType="1"/>
            </p:cNvSpPr>
            <p:nvPr/>
          </p:nvSpPr>
          <p:spPr bwMode="auto">
            <a:xfrm flipH="1">
              <a:off x="3836053" y="3342285"/>
              <a:ext cx="202344" cy="494729"/>
            </a:xfrm>
            <a:prstGeom prst="line">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363" name="Line 27"/>
            <p:cNvSpPr>
              <a:spLocks noChangeShapeType="1"/>
            </p:cNvSpPr>
            <p:nvPr/>
          </p:nvSpPr>
          <p:spPr bwMode="auto">
            <a:xfrm flipH="1">
              <a:off x="4189644" y="2744145"/>
              <a:ext cx="313735" cy="383092"/>
            </a:xfrm>
            <a:prstGeom prst="line">
              <a:avLst/>
            </a:prstGeom>
            <a:noFill/>
            <a:ln w="2857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361" name="Line 25"/>
            <p:cNvSpPr>
              <a:spLocks noChangeShapeType="1"/>
            </p:cNvSpPr>
            <p:nvPr/>
          </p:nvSpPr>
          <p:spPr bwMode="auto">
            <a:xfrm flipH="1">
              <a:off x="3871820" y="2170683"/>
              <a:ext cx="219717" cy="357239"/>
            </a:xfrm>
            <a:prstGeom prst="line">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360" name="Oval 24"/>
            <p:cNvSpPr>
              <a:spLocks noChangeArrowheads="1"/>
            </p:cNvSpPr>
            <p:nvPr>
              <p:custDataLst>
                <p:tags r:id="rId4"/>
              </p:custDataLst>
            </p:nvPr>
          </p:nvSpPr>
          <p:spPr bwMode="auto">
            <a:xfrm>
              <a:off x="4048616" y="1914505"/>
              <a:ext cx="321911" cy="320810"/>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A</a:t>
              </a:r>
            </a:p>
          </p:txBody>
        </p:sp>
        <p:sp>
          <p:nvSpPr>
            <p:cNvPr id="14359" name="Oval 23"/>
            <p:cNvSpPr>
              <a:spLocks noChangeArrowheads="1"/>
            </p:cNvSpPr>
            <p:nvPr>
              <p:custDataLst>
                <p:tags r:id="rId5"/>
              </p:custDataLst>
            </p:nvPr>
          </p:nvSpPr>
          <p:spPr bwMode="auto">
            <a:xfrm>
              <a:off x="4449216" y="2495018"/>
              <a:ext cx="322933" cy="320810"/>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B</a:t>
              </a:r>
            </a:p>
          </p:txBody>
        </p:sp>
        <p:sp>
          <p:nvSpPr>
            <p:cNvPr id="14358" name="Text Box 22"/>
            <p:cNvSpPr txBox="1">
              <a:spLocks noChangeArrowheads="1"/>
            </p:cNvSpPr>
            <p:nvPr>
              <p:custDataLst>
                <p:tags r:id="rId6"/>
              </p:custDataLst>
            </p:nvPr>
          </p:nvSpPr>
          <p:spPr bwMode="auto">
            <a:xfrm>
              <a:off x="4212126" y="3770032"/>
              <a:ext cx="249353" cy="567587"/>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44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γ</a:t>
              </a:r>
            </a:p>
          </p:txBody>
        </p:sp>
        <p:sp>
          <p:nvSpPr>
            <p:cNvPr id="14357" name="AutoShape 21"/>
            <p:cNvSpPr/>
            <p:nvPr/>
          </p:nvSpPr>
          <p:spPr bwMode="auto">
            <a:xfrm flipH="1">
              <a:off x="4488050" y="3778258"/>
              <a:ext cx="126720" cy="546435"/>
            </a:xfrm>
            <a:prstGeom prst="leftBrace">
              <a:avLst>
                <a:gd name="adj1" fmla="val 31250"/>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356" name="Text Box 20"/>
            <p:cNvSpPr txBox="1">
              <a:spLocks noChangeArrowheads="1"/>
            </p:cNvSpPr>
            <p:nvPr/>
          </p:nvSpPr>
          <p:spPr bwMode="auto">
            <a:xfrm>
              <a:off x="4629077" y="3942776"/>
              <a:ext cx="183949" cy="218574"/>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4355" name="Text Box 19"/>
            <p:cNvSpPr txBox="1">
              <a:spLocks noChangeArrowheads="1"/>
            </p:cNvSpPr>
            <p:nvPr>
              <p:custDataLst>
                <p:tags r:id="rId7"/>
              </p:custDataLst>
            </p:nvPr>
          </p:nvSpPr>
          <p:spPr bwMode="auto">
            <a:xfrm>
              <a:off x="3688893" y="3745354"/>
              <a:ext cx="248331" cy="567587"/>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44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β</a:t>
              </a:r>
            </a:p>
          </p:txBody>
        </p:sp>
        <p:sp>
          <p:nvSpPr>
            <p:cNvPr id="14354" name="AutoShape 18"/>
            <p:cNvSpPr/>
            <p:nvPr/>
          </p:nvSpPr>
          <p:spPr bwMode="auto">
            <a:xfrm>
              <a:off x="3527427" y="3761806"/>
              <a:ext cx="127742" cy="546435"/>
            </a:xfrm>
            <a:prstGeom prst="leftBrace">
              <a:avLst>
                <a:gd name="adj1" fmla="val 31000"/>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353" name="Text Box 17"/>
            <p:cNvSpPr txBox="1">
              <a:spLocks noChangeArrowheads="1"/>
            </p:cNvSpPr>
            <p:nvPr/>
          </p:nvSpPr>
          <p:spPr bwMode="auto">
            <a:xfrm>
              <a:off x="3346544" y="3925149"/>
              <a:ext cx="182927" cy="218574"/>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4352" name="Text Box 16"/>
            <p:cNvSpPr txBox="1">
              <a:spLocks noChangeArrowheads="1"/>
            </p:cNvSpPr>
            <p:nvPr>
              <p:custDataLst>
                <p:tags r:id="rId8"/>
              </p:custDataLst>
            </p:nvPr>
          </p:nvSpPr>
          <p:spPr bwMode="auto">
            <a:xfrm>
              <a:off x="3761451" y="2419810"/>
              <a:ext cx="248331" cy="700376"/>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44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α</a:t>
              </a:r>
            </a:p>
          </p:txBody>
        </p:sp>
        <p:sp>
          <p:nvSpPr>
            <p:cNvPr id="14351" name="AutoShape 15"/>
            <p:cNvSpPr/>
            <p:nvPr/>
          </p:nvSpPr>
          <p:spPr bwMode="auto">
            <a:xfrm>
              <a:off x="3598963" y="2442137"/>
              <a:ext cx="126720" cy="673348"/>
            </a:xfrm>
            <a:prstGeom prst="leftBrace">
              <a:avLst>
                <a:gd name="adj1" fmla="val 38508"/>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350" name="Text Box 14"/>
            <p:cNvSpPr txBox="1">
              <a:spLocks noChangeArrowheads="1"/>
            </p:cNvSpPr>
            <p:nvPr/>
          </p:nvSpPr>
          <p:spPr bwMode="auto">
            <a:xfrm>
              <a:off x="3325083" y="2679807"/>
              <a:ext cx="295340" cy="249127"/>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4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14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4349" name="Line 13"/>
            <p:cNvSpPr>
              <a:spLocks noChangeShapeType="1"/>
            </p:cNvSpPr>
            <p:nvPr/>
          </p:nvSpPr>
          <p:spPr bwMode="auto">
            <a:xfrm>
              <a:off x="4315342" y="2182434"/>
              <a:ext cx="214607" cy="324335"/>
            </a:xfrm>
            <a:prstGeom prst="line">
              <a:avLst/>
            </a:prstGeom>
            <a:noFill/>
            <a:ln w="2857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348" name="Line 12"/>
            <p:cNvSpPr>
              <a:spLocks noChangeShapeType="1"/>
            </p:cNvSpPr>
            <p:nvPr/>
          </p:nvSpPr>
          <p:spPr bwMode="auto">
            <a:xfrm>
              <a:off x="4230521" y="3344636"/>
              <a:ext cx="120589" cy="419521"/>
            </a:xfrm>
            <a:prstGeom prst="line">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347" name="Text Box 11"/>
            <p:cNvSpPr txBox="1">
              <a:spLocks noChangeArrowheads="1"/>
            </p:cNvSpPr>
            <p:nvPr/>
          </p:nvSpPr>
          <p:spPr bwMode="auto">
            <a:xfrm>
              <a:off x="3728749" y="1929781"/>
              <a:ext cx="282055" cy="216224"/>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14346" name="Text Box 10"/>
            <p:cNvSpPr txBox="1">
              <a:spLocks noChangeArrowheads="1"/>
            </p:cNvSpPr>
            <p:nvPr/>
          </p:nvSpPr>
          <p:spPr bwMode="auto">
            <a:xfrm>
              <a:off x="4731271" y="2358703"/>
              <a:ext cx="183949" cy="218574"/>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4345" name="Oval 9"/>
            <p:cNvSpPr>
              <a:spLocks noChangeArrowheads="1"/>
            </p:cNvSpPr>
            <p:nvPr>
              <p:custDataLst>
                <p:tags r:id="rId9"/>
              </p:custDataLst>
            </p:nvPr>
          </p:nvSpPr>
          <p:spPr bwMode="auto">
            <a:xfrm>
              <a:off x="3988322" y="3106085"/>
              <a:ext cx="322933" cy="320810"/>
            </a:xfrm>
            <a:prstGeom prst="ellipse">
              <a:avLst/>
            </a:prstGeom>
            <a:gradFill>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6"/>
              </a:solidFill>
            </a:ln>
          </p:spPr>
          <p:style>
            <a:lnRef idx="1">
              <a:schemeClr val="accent6"/>
            </a:lnRef>
            <a:fillRef idx="3">
              <a:schemeClr val="accent6"/>
            </a:fillRef>
            <a:effectRef idx="2">
              <a:schemeClr val="accent6"/>
            </a:effectRef>
            <a:fontRef idx="minor">
              <a:schemeClr val="lt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C</a:t>
              </a:r>
            </a:p>
          </p:txBody>
        </p:sp>
        <p:sp>
          <p:nvSpPr>
            <p:cNvPr id="14344" name="Text Box 8"/>
            <p:cNvSpPr txBox="1">
              <a:spLocks noChangeArrowheads="1"/>
            </p:cNvSpPr>
            <p:nvPr>
              <p:custDataLst>
                <p:tags r:id="rId10"/>
              </p:custDataLst>
            </p:nvPr>
          </p:nvSpPr>
          <p:spPr bwMode="auto">
            <a:xfrm>
              <a:off x="4704701" y="3106085"/>
              <a:ext cx="246287" cy="699201"/>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44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δ</a:t>
              </a:r>
            </a:p>
          </p:txBody>
        </p:sp>
        <p:sp>
          <p:nvSpPr>
            <p:cNvPr id="14343" name="AutoShape 7"/>
            <p:cNvSpPr/>
            <p:nvPr/>
          </p:nvSpPr>
          <p:spPr bwMode="auto">
            <a:xfrm flipH="1">
              <a:off x="4976537" y="3099034"/>
              <a:ext cx="127742" cy="695676"/>
            </a:xfrm>
            <a:prstGeom prst="leftBrace">
              <a:avLst>
                <a:gd name="adj1" fmla="val 39467"/>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342" name="Text Box 6"/>
            <p:cNvSpPr txBox="1">
              <a:spLocks noChangeArrowheads="1"/>
            </p:cNvSpPr>
            <p:nvPr/>
          </p:nvSpPr>
          <p:spPr bwMode="auto">
            <a:xfrm>
              <a:off x="5128806" y="3358737"/>
              <a:ext cx="300450" cy="200947"/>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4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14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4340" name="Text Box 4"/>
            <p:cNvSpPr txBox="1">
              <a:spLocks noChangeArrowheads="1"/>
            </p:cNvSpPr>
            <p:nvPr/>
          </p:nvSpPr>
          <p:spPr bwMode="auto">
            <a:xfrm>
              <a:off x="4314320" y="3142514"/>
              <a:ext cx="282055" cy="216224"/>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4339" name="Text Box 3"/>
            <p:cNvSpPr txBox="1">
              <a:spLocks noChangeArrowheads="1"/>
            </p:cNvSpPr>
            <p:nvPr/>
          </p:nvSpPr>
          <p:spPr bwMode="auto">
            <a:xfrm>
              <a:off x="4450238" y="2173033"/>
              <a:ext cx="183949" cy="219749"/>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R</a:t>
              </a:r>
            </a:p>
          </p:txBody>
        </p:sp>
        <p:sp>
          <p:nvSpPr>
            <p:cNvPr id="14338" name="Freeform 2"/>
            <p:cNvSpPr/>
            <p:nvPr/>
          </p:nvSpPr>
          <p:spPr bwMode="auto">
            <a:xfrm>
              <a:off x="4126283" y="1706507"/>
              <a:ext cx="509948" cy="1365499"/>
            </a:xfrm>
            <a:custGeom>
              <a:avLst/>
              <a:gdLst/>
              <a:ahLst/>
              <a:cxnLst>
                <a:cxn ang="0">
                  <a:pos x="0" y="1327"/>
                </a:cxn>
                <a:cxn ang="0">
                  <a:pos x="45" y="997"/>
                </a:cxn>
                <a:cxn ang="0">
                  <a:pos x="83" y="832"/>
                </a:cxn>
                <a:cxn ang="0">
                  <a:pos x="150" y="667"/>
                </a:cxn>
                <a:cxn ang="0">
                  <a:pos x="360" y="465"/>
                </a:cxn>
                <a:cxn ang="0">
                  <a:pos x="428" y="360"/>
                </a:cxn>
                <a:cxn ang="0">
                  <a:pos x="570" y="0"/>
                </a:cxn>
              </a:cxnLst>
              <a:rect l="0" t="0" r="r" b="b"/>
              <a:pathLst>
                <a:path w="570" h="1327">
                  <a:moveTo>
                    <a:pt x="0" y="1327"/>
                  </a:moveTo>
                  <a:lnTo>
                    <a:pt x="45" y="997"/>
                  </a:lnTo>
                  <a:cubicBezTo>
                    <a:pt x="59" y="915"/>
                    <a:pt x="65" y="887"/>
                    <a:pt x="83" y="832"/>
                  </a:cubicBezTo>
                  <a:cubicBezTo>
                    <a:pt x="101" y="777"/>
                    <a:pt x="104" y="728"/>
                    <a:pt x="150" y="667"/>
                  </a:cubicBezTo>
                  <a:lnTo>
                    <a:pt x="360" y="465"/>
                  </a:lnTo>
                  <a:lnTo>
                    <a:pt x="428" y="360"/>
                  </a:lnTo>
                  <a:lnTo>
                    <a:pt x="570" y="0"/>
                  </a:lnTo>
                </a:path>
              </a:pathLst>
            </a:custGeom>
            <a:noFill/>
            <a:ln w="28575">
              <a:solidFill>
                <a:srgbClr val="FF00FF"/>
              </a:solidFill>
              <a:round/>
              <a:tailEnd type="arrow" w="med" len="me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grpSp>
      <p:sp>
        <p:nvSpPr>
          <p:cNvPr id="94" name="TextBox 93"/>
          <p:cNvSpPr txBox="1"/>
          <p:nvPr/>
        </p:nvSpPr>
        <p:spPr>
          <a:xfrm>
            <a:off x="2821568" y="5606327"/>
            <a:ext cx="6500858" cy="398780"/>
          </a:xfrm>
          <a:prstGeom prst="rect">
            <a:avLst/>
          </a:prstGeom>
          <a:noFill/>
        </p:spPr>
        <p:txBody>
          <a:bodyPr wrap="square" rtlCol="0">
            <a:spAutoFit/>
          </a:bodyPr>
          <a:lstStyle/>
          <a:p>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RL</a:t>
            </a:r>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双旋转：</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a:t>
            </a:r>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的左子树</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B</a:t>
            </a:r>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先右旋转，再按根结点</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a:t>
            </a:r>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左旋转！</a:t>
            </a:r>
          </a:p>
        </p:txBody>
      </p:sp>
      <p:sp>
        <p:nvSpPr>
          <p:cNvPr id="97" name="灯片编号占位符 96"/>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39</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2348377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9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91"/>
                                        </p:tgtEl>
                                        <p:attrNameLst>
                                          <p:attrName>style.visibility</p:attrName>
                                        </p:attrNameLst>
                                      </p:cBhvr>
                                      <p:to>
                                        <p:strVal val="visible"/>
                                      </p:to>
                                    </p:set>
                                  </p:childTnLst>
                                </p:cTn>
                              </p:par>
                              <p:par>
                                <p:cTn id="25" presetID="22" presetClass="entr" presetSubtype="8" fill="hold" grpId="0" nodeType="withEffect">
                                  <p:stCondLst>
                                    <p:cond delay="0"/>
                                  </p:stCondLst>
                                  <p:childTnLst>
                                    <p:set>
                                      <p:cBhvr>
                                        <p:cTn id="26" dur="1" fill="hold">
                                          <p:stCondLst>
                                            <p:cond delay="0"/>
                                          </p:stCondLst>
                                        </p:cTn>
                                        <p:tgtEl>
                                          <p:spTgt spid="94"/>
                                        </p:tgtEl>
                                        <p:attrNameLst>
                                          <p:attrName>style.visibility</p:attrName>
                                        </p:attrNameLst>
                                      </p:cBhvr>
                                      <p:to>
                                        <p:strVal val="visible"/>
                                      </p:to>
                                    </p:set>
                                    <p:animEffect transition="in" filter="wipe(left)">
                                      <p:cBhvr>
                                        <p:cTn id="27" dur="5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4" grpId="0"/>
      <p:bldP spid="2" grpId="0"/>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Text Box 2"/>
          <p:cNvSpPr txBox="1">
            <a:spLocks noChangeArrowheads="1"/>
          </p:cNvSpPr>
          <p:nvPr/>
        </p:nvSpPr>
        <p:spPr bwMode="auto">
          <a:xfrm>
            <a:off x="677168" y="1415886"/>
            <a:ext cx="7415234" cy="808990"/>
          </a:xfrm>
          <a:prstGeom prst="rect">
            <a:avLst/>
          </a:prstGeom>
          <a:noFill/>
          <a:ln w="9525">
            <a:noFill/>
            <a:miter lim="800000"/>
          </a:ln>
        </p:spPr>
        <p:txBody>
          <a:bodyPr wrap="square">
            <a:spAutoFit/>
          </a:bodyPr>
          <a:lstStyle/>
          <a:p>
            <a:pPr algn="just">
              <a:lnSpc>
                <a:spcPts val="2800"/>
              </a:lnSpc>
            </a:pPr>
            <a:r>
              <a:rPr kumimoji="1"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例</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8.10】</a:t>
            </a:r>
            <a:r>
              <a:rPr kumimoji="1"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输入关键字序列（</a:t>
            </a:r>
            <a:r>
              <a:rPr kumimoji="1"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16</a:t>
            </a:r>
            <a:r>
              <a:rPr kumimoji="1"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kumimoji="1"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3</a:t>
            </a:r>
            <a:r>
              <a:rPr kumimoji="1"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kumimoji="1"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7</a:t>
            </a:r>
            <a:r>
              <a:rPr kumimoji="1"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kumimoji="1"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11</a:t>
            </a:r>
            <a:r>
              <a:rPr kumimoji="1"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kumimoji="1"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9</a:t>
            </a:r>
            <a:r>
              <a:rPr kumimoji="1"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kumimoji="1"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26</a:t>
            </a:r>
            <a:r>
              <a:rPr kumimoji="1"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kumimoji="1"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18</a:t>
            </a:r>
            <a:r>
              <a:rPr kumimoji="1"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kumimoji="1"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14</a:t>
            </a:r>
            <a:r>
              <a:rPr kumimoji="1"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kumimoji="1"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15</a:t>
            </a:r>
            <a:r>
              <a:rPr kumimoji="1"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），给出构造一棵</a:t>
            </a:r>
            <a:r>
              <a:rPr kumimoji="1" lang="en-US" altLang="zh-CN" sz="2000"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kumimoji="1"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树的步骤。</a:t>
            </a:r>
          </a:p>
        </p:txBody>
      </p:sp>
      <p:sp>
        <p:nvSpPr>
          <p:cNvPr id="10244" name="Rectangle 3"/>
          <p:cNvSpPr>
            <a:spLocks noChangeArrowheads="1"/>
          </p:cNvSpPr>
          <p:nvPr>
            <p:custDataLst>
              <p:tags r:id="rId1"/>
            </p:custDataLst>
          </p:nvPr>
        </p:nvSpPr>
        <p:spPr bwMode="auto">
          <a:xfrm>
            <a:off x="2410746" y="1477821"/>
            <a:ext cx="9144000" cy="369332"/>
          </a:xfrm>
          <a:prstGeom prst="rect">
            <a:avLst/>
          </a:prstGeom>
          <a:noFill/>
          <a:ln w="9525">
            <a:noFill/>
            <a:miter lim="800000"/>
          </a:ln>
        </p:spPr>
        <p:txBody>
          <a:bodyPr>
            <a:spAutoFit/>
          </a:bodyPr>
          <a:lstStyle/>
          <a:p>
            <a:endParaRPr lang="zh-CN" altLang="en-US">
              <a:solidFill>
                <a:schemeClr val="dk1"/>
              </a:solidFill>
            </a:endParaRPr>
          </a:p>
        </p:txBody>
      </p:sp>
      <p:sp>
        <p:nvSpPr>
          <p:cNvPr id="7" name="TextBox 6"/>
          <p:cNvSpPr txBox="1"/>
          <p:nvPr/>
        </p:nvSpPr>
        <p:spPr>
          <a:xfrm>
            <a:off x="2391680" y="2558894"/>
            <a:ext cx="500066" cy="368300"/>
          </a:xfrm>
          <a:prstGeom prst="rect">
            <a:avLst/>
          </a:prstGeom>
          <a:noFill/>
        </p:spPr>
        <p:txBody>
          <a:bodyPr wrap="square" rtlCol="0">
            <a:spAutoFit/>
          </a:bodyPr>
          <a:lstStyle/>
          <a:p>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16</a:t>
            </a:r>
          </a:p>
        </p:txBody>
      </p:sp>
      <p:sp>
        <p:nvSpPr>
          <p:cNvPr id="8" name="TextBox 7"/>
          <p:cNvSpPr txBox="1"/>
          <p:nvPr/>
        </p:nvSpPr>
        <p:spPr>
          <a:xfrm>
            <a:off x="2963184" y="2558894"/>
            <a:ext cx="500066" cy="368300"/>
          </a:xfrm>
          <a:prstGeom prst="rect">
            <a:avLst/>
          </a:prstGeom>
          <a:noFill/>
        </p:spPr>
        <p:txBody>
          <a:bodyPr wrap="square" rtlCol="0">
            <a:spAutoFit/>
          </a:bodyPr>
          <a:lstStyle/>
          <a:p>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9" name="TextBox 8"/>
          <p:cNvSpPr txBox="1"/>
          <p:nvPr/>
        </p:nvSpPr>
        <p:spPr>
          <a:xfrm>
            <a:off x="3534688" y="2558894"/>
            <a:ext cx="500066" cy="368300"/>
          </a:xfrm>
          <a:prstGeom prst="rect">
            <a:avLst/>
          </a:prstGeom>
          <a:noFill/>
        </p:spPr>
        <p:txBody>
          <a:bodyPr wrap="square" rtlCol="0">
            <a:spAutoFit/>
          </a:bodyPr>
          <a:lstStyle/>
          <a:p>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7</a:t>
            </a:r>
          </a:p>
        </p:txBody>
      </p:sp>
      <p:grpSp>
        <p:nvGrpSpPr>
          <p:cNvPr id="2" name="组合 31"/>
          <p:cNvGrpSpPr/>
          <p:nvPr/>
        </p:nvGrpSpPr>
        <p:grpSpPr>
          <a:xfrm>
            <a:off x="1372362" y="3559027"/>
            <a:ext cx="583354" cy="542939"/>
            <a:chOff x="1338104" y="2428868"/>
            <a:chExt cx="714787" cy="624380"/>
          </a:xfrm>
        </p:grpSpPr>
        <p:sp>
          <p:nvSpPr>
            <p:cNvPr id="6" name="Oval 4"/>
            <p:cNvSpPr>
              <a:spLocks noChangeArrowheads="1"/>
            </p:cNvSpPr>
            <p:nvPr>
              <p:custDataLst>
                <p:tags r:id="rId14"/>
              </p:custDataLst>
            </p:nvPr>
          </p:nvSpPr>
          <p:spPr bwMode="auto">
            <a:xfrm>
              <a:off x="1567670" y="2639248"/>
              <a:ext cx="485221" cy="414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16</a:t>
              </a:r>
            </a:p>
          </p:txBody>
        </p:sp>
        <p:sp>
          <p:nvSpPr>
            <p:cNvPr id="12" name="TextBox 11"/>
            <p:cNvSpPr txBox="1"/>
            <p:nvPr/>
          </p:nvSpPr>
          <p:spPr>
            <a:xfrm>
              <a:off x="1338104" y="2428868"/>
              <a:ext cx="285752" cy="387763"/>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grpSp>
      <p:grpSp>
        <p:nvGrpSpPr>
          <p:cNvPr id="3" name="组合 32"/>
          <p:cNvGrpSpPr/>
          <p:nvPr/>
        </p:nvGrpSpPr>
        <p:grpSpPr>
          <a:xfrm>
            <a:off x="2391681" y="3545963"/>
            <a:ext cx="975811" cy="1237618"/>
            <a:chOff x="2357422" y="2415805"/>
            <a:chExt cx="1195667" cy="1423261"/>
          </a:xfrm>
        </p:grpSpPr>
        <p:sp>
          <p:nvSpPr>
            <p:cNvPr id="13" name="Oval 4"/>
            <p:cNvSpPr>
              <a:spLocks noChangeArrowheads="1"/>
            </p:cNvSpPr>
            <p:nvPr>
              <p:custDataLst>
                <p:tags r:id="rId12"/>
              </p:custDataLst>
            </p:nvPr>
          </p:nvSpPr>
          <p:spPr bwMode="auto">
            <a:xfrm>
              <a:off x="3067868" y="2639248"/>
              <a:ext cx="485221" cy="414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16</a:t>
              </a:r>
            </a:p>
          </p:txBody>
        </p:sp>
        <p:sp>
          <p:nvSpPr>
            <p:cNvPr id="14" name="TextBox 13"/>
            <p:cNvSpPr txBox="1"/>
            <p:nvPr/>
          </p:nvSpPr>
          <p:spPr>
            <a:xfrm>
              <a:off x="2902800" y="2415805"/>
              <a:ext cx="285752" cy="387763"/>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5" name="Oval 4"/>
            <p:cNvSpPr>
              <a:spLocks noChangeArrowheads="1"/>
            </p:cNvSpPr>
            <p:nvPr>
              <p:custDataLst>
                <p:tags r:id="rId13"/>
              </p:custDataLst>
            </p:nvPr>
          </p:nvSpPr>
          <p:spPr bwMode="auto">
            <a:xfrm>
              <a:off x="2571737" y="3425066"/>
              <a:ext cx="485221" cy="414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16" name="TextBox 15"/>
            <p:cNvSpPr txBox="1"/>
            <p:nvPr/>
          </p:nvSpPr>
          <p:spPr>
            <a:xfrm>
              <a:off x="2357422" y="3214686"/>
              <a:ext cx="285752" cy="387763"/>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cxnSp>
          <p:nvCxnSpPr>
            <p:cNvPr id="24" name="直接连接符 23"/>
            <p:cNvCxnSpPr>
              <a:stCxn id="13" idx="3"/>
              <a:endCxn id="15" idx="0"/>
            </p:cNvCxnSpPr>
            <p:nvPr/>
          </p:nvCxnSpPr>
          <p:spPr>
            <a:xfrm rot="5400000">
              <a:off x="2760415" y="3046552"/>
              <a:ext cx="432447" cy="324580"/>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grpSp>
        <p:nvGrpSpPr>
          <p:cNvPr id="4" name="组合 33"/>
          <p:cNvGrpSpPr/>
          <p:nvPr/>
        </p:nvGrpSpPr>
        <p:grpSpPr>
          <a:xfrm>
            <a:off x="3891878" y="3487589"/>
            <a:ext cx="1254072" cy="1785339"/>
            <a:chOff x="3857620" y="2357430"/>
            <a:chExt cx="1536623" cy="2053140"/>
          </a:xfrm>
        </p:grpSpPr>
        <p:sp>
          <p:nvSpPr>
            <p:cNvPr id="17" name="Oval 4"/>
            <p:cNvSpPr>
              <a:spLocks noChangeArrowheads="1"/>
            </p:cNvSpPr>
            <p:nvPr>
              <p:custDataLst>
                <p:tags r:id="rId9"/>
              </p:custDataLst>
            </p:nvPr>
          </p:nvSpPr>
          <p:spPr bwMode="auto">
            <a:xfrm>
              <a:off x="4782380" y="2567810"/>
              <a:ext cx="485221" cy="414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16</a:t>
              </a:r>
            </a:p>
          </p:txBody>
        </p:sp>
        <p:sp>
          <p:nvSpPr>
            <p:cNvPr id="18" name="TextBox 17"/>
            <p:cNvSpPr txBox="1"/>
            <p:nvPr/>
          </p:nvSpPr>
          <p:spPr>
            <a:xfrm>
              <a:off x="4500562" y="2357430"/>
              <a:ext cx="285753" cy="387763"/>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19" name="Oval 4"/>
            <p:cNvSpPr>
              <a:spLocks noChangeArrowheads="1"/>
            </p:cNvSpPr>
            <p:nvPr>
              <p:custDataLst>
                <p:tags r:id="rId10"/>
              </p:custDataLst>
            </p:nvPr>
          </p:nvSpPr>
          <p:spPr bwMode="auto">
            <a:xfrm>
              <a:off x="4210876" y="3353628"/>
              <a:ext cx="485221" cy="414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20" name="TextBox 19"/>
            <p:cNvSpPr txBox="1"/>
            <p:nvPr/>
          </p:nvSpPr>
          <p:spPr>
            <a:xfrm>
              <a:off x="3857620" y="3143248"/>
              <a:ext cx="500066" cy="387763"/>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21" name="Oval 4"/>
            <p:cNvSpPr>
              <a:spLocks noChangeArrowheads="1"/>
            </p:cNvSpPr>
            <p:nvPr>
              <p:custDataLst>
                <p:tags r:id="rId11"/>
              </p:custDataLst>
            </p:nvPr>
          </p:nvSpPr>
          <p:spPr bwMode="auto">
            <a:xfrm>
              <a:off x="4818805" y="3996570"/>
              <a:ext cx="485222" cy="414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22" name="TextBox 21"/>
            <p:cNvSpPr txBox="1"/>
            <p:nvPr/>
          </p:nvSpPr>
          <p:spPr>
            <a:xfrm>
              <a:off x="5108490" y="3714752"/>
              <a:ext cx="285753" cy="387763"/>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cxnSp>
          <p:nvCxnSpPr>
            <p:cNvPr id="26" name="直接连接符 25"/>
            <p:cNvCxnSpPr>
              <a:stCxn id="17" idx="3"/>
              <a:endCxn id="19" idx="0"/>
            </p:cNvCxnSpPr>
            <p:nvPr/>
          </p:nvCxnSpPr>
          <p:spPr>
            <a:xfrm rot="5400000">
              <a:off x="4437240" y="2937428"/>
              <a:ext cx="432447" cy="399952"/>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28" name="直接连接符 27"/>
            <p:cNvCxnSpPr>
              <a:stCxn id="19" idx="5"/>
              <a:endCxn id="21" idx="1"/>
            </p:cNvCxnSpPr>
            <p:nvPr/>
          </p:nvCxnSpPr>
          <p:spPr>
            <a:xfrm rot="16200000" flipH="1">
              <a:off x="4582351" y="3749686"/>
              <a:ext cx="350200" cy="264826"/>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sp>
        <p:nvSpPr>
          <p:cNvPr id="30" name="TextBox 29"/>
          <p:cNvSpPr txBox="1"/>
          <p:nvPr>
            <p:custDataLst>
              <p:tags r:id="rId2"/>
            </p:custDataLst>
          </p:nvPr>
        </p:nvSpPr>
        <p:spPr>
          <a:xfrm>
            <a:off x="4354000" y="3950475"/>
            <a:ext cx="233209" cy="337185"/>
          </a:xfrm>
          <a:prstGeom prst="rect">
            <a:avLst/>
          </a:prstGeom>
          <a:noFill/>
        </p:spPr>
        <p:txBody>
          <a:bodyPr wrap="square" rtlCol="0">
            <a:spAutoFit/>
          </a:bodyPr>
          <a:lstStyle/>
          <a:p>
            <a:r>
              <a:rPr lang="en-US" altLang="zh-CN" sz="1600">
                <a:solidFill>
                  <a:schemeClr val="dk1"/>
                </a:solidFill>
                <a:latin typeface="微软雅黑" panose="020B0503020204020204" pitchFamily="34" charset="-122"/>
                <a:ea typeface="微软雅黑" panose="020B0503020204020204" pitchFamily="34" charset="-122"/>
                <a:cs typeface="Consolas" panose="020B0609020204030204" pitchFamily="49" charset="0"/>
              </a:rPr>
              <a:t>L</a:t>
            </a:r>
          </a:p>
        </p:txBody>
      </p:sp>
      <p:sp>
        <p:nvSpPr>
          <p:cNvPr id="31" name="TextBox 30"/>
          <p:cNvSpPr txBox="1"/>
          <p:nvPr>
            <p:custDataLst>
              <p:tags r:id="rId3"/>
            </p:custDataLst>
          </p:nvPr>
        </p:nvSpPr>
        <p:spPr>
          <a:xfrm>
            <a:off x="4444333" y="4740135"/>
            <a:ext cx="233209" cy="337185"/>
          </a:xfrm>
          <a:prstGeom prst="rect">
            <a:avLst/>
          </a:prstGeom>
          <a:noFill/>
        </p:spPr>
        <p:txBody>
          <a:bodyPr wrap="square" rtlCol="0">
            <a:spAutoFit/>
          </a:bodyPr>
          <a:lstStyle/>
          <a:p>
            <a:r>
              <a:rPr lang="en-US" altLang="zh-CN" sz="1600">
                <a:solidFill>
                  <a:schemeClr val="dk1"/>
                </a:solidFill>
                <a:latin typeface="微软雅黑" panose="020B0503020204020204" pitchFamily="34" charset="-122"/>
                <a:ea typeface="微软雅黑" panose="020B0503020204020204" pitchFamily="34" charset="-122"/>
                <a:cs typeface="Consolas" panose="020B0609020204030204" pitchFamily="49" charset="0"/>
              </a:rPr>
              <a:t>R</a:t>
            </a:r>
          </a:p>
        </p:txBody>
      </p:sp>
      <p:grpSp>
        <p:nvGrpSpPr>
          <p:cNvPr id="5" name="组合 45"/>
          <p:cNvGrpSpPr/>
          <p:nvPr/>
        </p:nvGrpSpPr>
        <p:grpSpPr>
          <a:xfrm>
            <a:off x="6677960" y="3630465"/>
            <a:ext cx="1500198" cy="1350499"/>
            <a:chOff x="6643702" y="2285992"/>
            <a:chExt cx="1838202" cy="1553074"/>
          </a:xfrm>
        </p:grpSpPr>
        <p:sp>
          <p:nvSpPr>
            <p:cNvPr id="36" name="Oval 4"/>
            <p:cNvSpPr>
              <a:spLocks noChangeArrowheads="1"/>
            </p:cNvSpPr>
            <p:nvPr>
              <p:custDataLst>
                <p:tags r:id="rId6"/>
              </p:custDataLst>
            </p:nvPr>
          </p:nvSpPr>
          <p:spPr bwMode="auto">
            <a:xfrm>
              <a:off x="7354148" y="2567810"/>
              <a:ext cx="485221" cy="414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37" name="TextBox 36"/>
            <p:cNvSpPr txBox="1"/>
            <p:nvPr/>
          </p:nvSpPr>
          <p:spPr>
            <a:xfrm>
              <a:off x="7358083" y="2285992"/>
              <a:ext cx="285752" cy="387763"/>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38" name="Oval 4"/>
            <p:cNvSpPr>
              <a:spLocks noChangeArrowheads="1"/>
            </p:cNvSpPr>
            <p:nvPr>
              <p:custDataLst>
                <p:tags r:id="rId7"/>
              </p:custDataLst>
            </p:nvPr>
          </p:nvSpPr>
          <p:spPr bwMode="auto">
            <a:xfrm>
              <a:off x="6782644" y="3425066"/>
              <a:ext cx="485221" cy="414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39" name="TextBox 38"/>
            <p:cNvSpPr txBox="1"/>
            <p:nvPr/>
          </p:nvSpPr>
          <p:spPr>
            <a:xfrm>
              <a:off x="6643702" y="3143248"/>
              <a:ext cx="357190" cy="387763"/>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40" name="Oval 4"/>
            <p:cNvSpPr>
              <a:spLocks noChangeArrowheads="1"/>
            </p:cNvSpPr>
            <p:nvPr>
              <p:custDataLst>
                <p:tags r:id="rId8"/>
              </p:custDataLst>
            </p:nvPr>
          </p:nvSpPr>
          <p:spPr bwMode="auto">
            <a:xfrm>
              <a:off x="7906466" y="3425066"/>
              <a:ext cx="485221" cy="414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16</a:t>
              </a:r>
            </a:p>
          </p:txBody>
        </p:sp>
        <p:sp>
          <p:nvSpPr>
            <p:cNvPr id="41" name="TextBox 40"/>
            <p:cNvSpPr txBox="1"/>
            <p:nvPr/>
          </p:nvSpPr>
          <p:spPr>
            <a:xfrm>
              <a:off x="8196152" y="3143248"/>
              <a:ext cx="285752" cy="387763"/>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cxnSp>
          <p:nvCxnSpPr>
            <p:cNvPr id="42" name="直接连接符 41"/>
            <p:cNvCxnSpPr>
              <a:stCxn id="36" idx="3"/>
              <a:endCxn id="38" idx="0"/>
            </p:cNvCxnSpPr>
            <p:nvPr/>
          </p:nvCxnSpPr>
          <p:spPr>
            <a:xfrm rot="5400000">
              <a:off x="6973289" y="2973147"/>
              <a:ext cx="503885" cy="399952"/>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36" idx="5"/>
              <a:endCxn id="40" idx="0"/>
            </p:cNvCxnSpPr>
            <p:nvPr/>
          </p:nvCxnSpPr>
          <p:spPr>
            <a:xfrm rot="16200000" flipH="1">
              <a:off x="7706751" y="2982740"/>
              <a:ext cx="503885" cy="380766"/>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sp>
        <p:nvSpPr>
          <p:cNvPr id="47" name="右箭头 46"/>
          <p:cNvSpPr/>
          <p:nvPr>
            <p:custDataLst>
              <p:tags r:id="rId4"/>
            </p:custDataLst>
          </p:nvPr>
        </p:nvSpPr>
        <p:spPr>
          <a:xfrm>
            <a:off x="5677828" y="4344844"/>
            <a:ext cx="583022" cy="248480"/>
          </a:xfrm>
          <a:prstGeom prst="right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sz="1600">
              <a:solidFill>
                <a:schemeClr val="lt1"/>
              </a:solidFill>
            </a:endParaRPr>
          </a:p>
        </p:txBody>
      </p:sp>
      <p:sp>
        <p:nvSpPr>
          <p:cNvPr id="46" name="灯片编号占位符 45"/>
          <p:cNvSpPr>
            <a:spLocks noGrp="1"/>
          </p:cNvSpPr>
          <p:nvPr>
            <p:ph type="sldNum" sz="quarter" idx="12"/>
            <p:custDataLst>
              <p:tags r:id="rId5"/>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40</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pic>
        <p:nvPicPr>
          <p:cNvPr id="11" name="图片 10"/>
          <p:cNvPicPr>
            <a:picLocks noChangeAspect="1"/>
          </p:cNvPicPr>
          <p:nvPr/>
        </p:nvPicPr>
        <p:blipFill rotWithShape="1">
          <a:blip r:embed="rId16" cstate="print">
            <a:extLst>
              <a:ext uri="{28A0092B-C50C-407E-A947-70E740481C1C}">
                <a14:useLocalDpi xmlns:a14="http://schemas.microsoft.com/office/drawing/2010/main" val="0"/>
              </a:ext>
            </a:extLst>
          </a:blip>
          <a:srcRect l="15064" t="7221" r="14699" b="4112"/>
          <a:stretch>
            <a:fillRect/>
          </a:stretch>
        </p:blipFill>
        <p:spPr>
          <a:xfrm>
            <a:off x="8632338" y="1601876"/>
            <a:ext cx="3035160" cy="3990913"/>
          </a:xfrm>
          <a:prstGeom prst="rect">
            <a:avLst/>
          </a:prstGeom>
        </p:spPr>
      </p:pic>
    </p:spTree>
    <p:extLst>
      <p:ext uri="{BB962C8B-B14F-4D97-AF65-F5344CB8AC3E}">
        <p14:creationId xmlns:p14="http://schemas.microsoft.com/office/powerpoint/2010/main" val="38142185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10243"/>
                                        </p:tgtEl>
                                        <p:attrNameLst>
                                          <p:attrName>style.visibility</p:attrName>
                                        </p:attrNameLst>
                                      </p:cBhvr>
                                      <p:to>
                                        <p:strVal val="visible"/>
                                      </p:to>
                                    </p:set>
                                    <p:animEffect transition="in" filter="wipe(left)">
                                      <p:cBhvr>
                                        <p:cTn id="16" dur="500"/>
                                        <p:tgtEl>
                                          <p:spTgt spid="10243"/>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47"/>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5"/>
                                        </p:tgtEl>
                                        <p:attrNameLst>
                                          <p:attrName>style.visibility</p:attrName>
                                        </p:attrNameLst>
                                      </p:cBhvr>
                                      <p:to>
                                        <p:strVal val="visible"/>
                                      </p:to>
                                    </p:set>
                                  </p:childTnLst>
                                </p:cTn>
                              </p:par>
                            </p:childTnLst>
                          </p:cTn>
                        </p:par>
                        <p:par>
                          <p:cTn id="47" fill="hold">
                            <p:stCondLst>
                              <p:cond delay="0"/>
                            </p:stCondLst>
                            <p:childTnLst>
                              <p:par>
                                <p:cTn id="48" presetID="10" presetClass="entr" presetSubtype="0" fill="hold" nodeType="afterEffect">
                                  <p:stCondLst>
                                    <p:cond delay="0"/>
                                  </p:stCondLst>
                                  <p:childTnLst>
                                    <p:set>
                                      <p:cBhvr>
                                        <p:cTn id="49" dur="1" fill="hold">
                                          <p:stCondLst>
                                            <p:cond delay="0"/>
                                          </p:stCondLst>
                                        </p:cTn>
                                        <p:tgtEl>
                                          <p:spTgt spid="11"/>
                                        </p:tgtEl>
                                        <p:attrNameLst>
                                          <p:attrName>style.visibility</p:attrName>
                                        </p:attrNameLst>
                                      </p:cBhvr>
                                      <p:to>
                                        <p:strVal val="visible"/>
                                      </p:to>
                                    </p:set>
                                    <p:animEffect transition="in" filter="fade">
                                      <p:cBhvr>
                                        <p:cTn id="5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p:bldP spid="7" grpId="0"/>
      <p:bldP spid="8" grpId="0"/>
      <p:bldP spid="9" grpId="0"/>
      <p:bldP spid="30" grpId="0"/>
      <p:bldP spid="31" grpId="0"/>
      <p:bldP spid="47" grpId="0" bldLvl="0" animBg="1"/>
      <p:bldP spid="10" grpId="0"/>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4" name="Rectangle 3"/>
          <p:cNvSpPr>
            <a:spLocks noChangeArrowheads="1"/>
          </p:cNvSpPr>
          <p:nvPr>
            <p:custDataLst>
              <p:tags r:id="rId1"/>
            </p:custDataLst>
          </p:nvPr>
        </p:nvSpPr>
        <p:spPr bwMode="auto">
          <a:xfrm>
            <a:off x="2051138" y="994935"/>
            <a:ext cx="9144000" cy="369332"/>
          </a:xfrm>
          <a:prstGeom prst="rect">
            <a:avLst/>
          </a:prstGeom>
          <a:noFill/>
          <a:ln w="9525">
            <a:noFill/>
            <a:miter lim="800000"/>
          </a:ln>
        </p:spPr>
        <p:txBody>
          <a:bodyPr>
            <a:spAutoFit/>
          </a:bodyPr>
          <a:lstStyle/>
          <a:p>
            <a:endParaRPr lang="zh-CN" altLang="en-US">
              <a:solidFill>
                <a:schemeClr val="dk1"/>
              </a:solidFill>
            </a:endParaRPr>
          </a:p>
        </p:txBody>
      </p:sp>
      <p:sp>
        <p:nvSpPr>
          <p:cNvPr id="10" name="TextBox 9"/>
          <p:cNvSpPr txBox="1"/>
          <p:nvPr/>
        </p:nvSpPr>
        <p:spPr>
          <a:xfrm>
            <a:off x="1973312" y="1668509"/>
            <a:ext cx="500066" cy="368300"/>
          </a:xfrm>
          <a:prstGeom prst="rect">
            <a:avLst/>
          </a:prstGeom>
          <a:noFill/>
        </p:spPr>
        <p:txBody>
          <a:bodyPr wrap="square" rtlCol="0">
            <a:spAutoFit/>
          </a:bodyPr>
          <a:lstStyle/>
          <a:p>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11</a:t>
            </a:r>
          </a:p>
        </p:txBody>
      </p:sp>
      <p:sp>
        <p:nvSpPr>
          <p:cNvPr id="11" name="TextBox 10"/>
          <p:cNvSpPr txBox="1"/>
          <p:nvPr/>
        </p:nvSpPr>
        <p:spPr>
          <a:xfrm>
            <a:off x="2544816" y="1668509"/>
            <a:ext cx="500066" cy="368300"/>
          </a:xfrm>
          <a:prstGeom prst="rect">
            <a:avLst/>
          </a:prstGeom>
          <a:noFill/>
        </p:spPr>
        <p:txBody>
          <a:bodyPr wrap="square" rtlCol="0">
            <a:spAutoFit/>
          </a:bodyPr>
          <a:lstStyle/>
          <a:p>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9</a:t>
            </a:r>
          </a:p>
        </p:txBody>
      </p:sp>
      <p:sp>
        <p:nvSpPr>
          <p:cNvPr id="36" name="Oval 4"/>
          <p:cNvSpPr>
            <a:spLocks noChangeArrowheads="1"/>
          </p:cNvSpPr>
          <p:nvPr>
            <p:custDataLst>
              <p:tags r:id="rId2"/>
            </p:custDataLst>
          </p:nvPr>
        </p:nvSpPr>
        <p:spPr bwMode="auto">
          <a:xfrm>
            <a:off x="1599510" y="3072206"/>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38" name="Oval 4"/>
          <p:cNvSpPr>
            <a:spLocks noChangeArrowheads="1"/>
          </p:cNvSpPr>
          <p:nvPr>
            <p:custDataLst>
              <p:tags r:id="rId3"/>
            </p:custDataLst>
          </p:nvPr>
        </p:nvSpPr>
        <p:spPr bwMode="auto">
          <a:xfrm>
            <a:off x="1028006" y="3929462"/>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40" name="Oval 4"/>
          <p:cNvSpPr>
            <a:spLocks noChangeArrowheads="1"/>
          </p:cNvSpPr>
          <p:nvPr>
            <p:custDataLst>
              <p:tags r:id="rId4"/>
            </p:custDataLst>
          </p:nvPr>
        </p:nvSpPr>
        <p:spPr bwMode="auto">
          <a:xfrm>
            <a:off x="2151828" y="3929462"/>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16</a:t>
            </a:r>
          </a:p>
        </p:txBody>
      </p:sp>
      <p:cxnSp>
        <p:nvCxnSpPr>
          <p:cNvPr id="42" name="直接连接符 41"/>
          <p:cNvCxnSpPr>
            <a:stCxn id="36" idx="3"/>
            <a:endCxn id="38" idx="0"/>
          </p:cNvCxnSpPr>
          <p:nvPr/>
        </p:nvCxnSpPr>
        <p:spPr>
          <a:xfrm rot="5400000">
            <a:off x="1182132" y="3454090"/>
            <a:ext cx="519249" cy="43149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36" idx="5"/>
            <a:endCxn id="40" idx="0"/>
          </p:cNvCxnSpPr>
          <p:nvPr/>
        </p:nvCxnSpPr>
        <p:spPr>
          <a:xfrm rot="16200000" flipH="1">
            <a:off x="1884049" y="3463682"/>
            <a:ext cx="519249" cy="41231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nvGrpSpPr>
          <p:cNvPr id="2" name="组合 50"/>
          <p:cNvGrpSpPr/>
          <p:nvPr/>
        </p:nvGrpSpPr>
        <p:grpSpPr>
          <a:xfrm>
            <a:off x="1603445" y="2718950"/>
            <a:ext cx="1053791" cy="2326468"/>
            <a:chOff x="1928794" y="2071678"/>
            <a:chExt cx="1123822" cy="2530829"/>
          </a:xfrm>
        </p:grpSpPr>
        <p:sp>
          <p:nvSpPr>
            <p:cNvPr id="37" name="TextBox 36"/>
            <p:cNvSpPr txBox="1"/>
            <p:nvPr/>
          </p:nvSpPr>
          <p:spPr>
            <a:xfrm>
              <a:off x="1928794" y="2071678"/>
              <a:ext cx="500066" cy="366804"/>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41" name="TextBox 40"/>
            <p:cNvSpPr txBox="1"/>
            <p:nvPr/>
          </p:nvSpPr>
          <p:spPr>
            <a:xfrm>
              <a:off x="2766864" y="3000372"/>
              <a:ext cx="285752" cy="366804"/>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46" name="Oval 4"/>
            <p:cNvSpPr>
              <a:spLocks noChangeArrowheads="1"/>
            </p:cNvSpPr>
            <p:nvPr>
              <p:custDataLst>
                <p:tags r:id="rId19"/>
              </p:custDataLst>
            </p:nvPr>
          </p:nvSpPr>
          <p:spPr bwMode="auto">
            <a:xfrm>
              <a:off x="2071670" y="4210884"/>
              <a:ext cx="422317" cy="391623"/>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11</a:t>
              </a:r>
            </a:p>
          </p:txBody>
        </p:sp>
        <p:sp>
          <p:nvSpPr>
            <p:cNvPr id="48" name="TextBox 47"/>
            <p:cNvSpPr txBox="1"/>
            <p:nvPr/>
          </p:nvSpPr>
          <p:spPr>
            <a:xfrm>
              <a:off x="2500298" y="4131238"/>
              <a:ext cx="285752" cy="366804"/>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cxnSp>
          <p:nvCxnSpPr>
            <p:cNvPr id="50" name="直接连接符 49"/>
            <p:cNvCxnSpPr>
              <a:stCxn id="40" idx="3"/>
              <a:endCxn id="46" idx="0"/>
            </p:cNvCxnSpPr>
            <p:nvPr/>
          </p:nvCxnSpPr>
          <p:spPr>
            <a:xfrm flipH="1">
              <a:off x="2282829" y="3678087"/>
              <a:ext cx="292639" cy="53279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grpSp>
        <p:nvGrpSpPr>
          <p:cNvPr id="3" name="组合 68"/>
          <p:cNvGrpSpPr/>
          <p:nvPr/>
        </p:nvGrpSpPr>
        <p:grpSpPr>
          <a:xfrm>
            <a:off x="3746584" y="3008637"/>
            <a:ext cx="1138768" cy="2272092"/>
            <a:chOff x="4071934" y="2361364"/>
            <a:chExt cx="1214446" cy="2471677"/>
          </a:xfrm>
        </p:grpSpPr>
        <p:sp>
          <p:nvSpPr>
            <p:cNvPr id="59" name="TextBox 58"/>
            <p:cNvSpPr txBox="1"/>
            <p:nvPr/>
          </p:nvSpPr>
          <p:spPr>
            <a:xfrm>
              <a:off x="4786315" y="2361364"/>
              <a:ext cx="500065" cy="366804"/>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61" name="TextBox 60"/>
            <p:cNvSpPr txBox="1"/>
            <p:nvPr/>
          </p:nvSpPr>
          <p:spPr>
            <a:xfrm>
              <a:off x="4519748" y="3492230"/>
              <a:ext cx="285752" cy="366804"/>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64" name="TextBox 63"/>
            <p:cNvSpPr txBox="1"/>
            <p:nvPr/>
          </p:nvSpPr>
          <p:spPr>
            <a:xfrm>
              <a:off x="4071934" y="4466237"/>
              <a:ext cx="285752" cy="366804"/>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grpSp>
      <p:grpSp>
        <p:nvGrpSpPr>
          <p:cNvPr id="4" name="组合 90"/>
          <p:cNvGrpSpPr/>
          <p:nvPr/>
        </p:nvGrpSpPr>
        <p:grpSpPr>
          <a:xfrm>
            <a:off x="3047455" y="2433199"/>
            <a:ext cx="1449791" cy="2897093"/>
            <a:chOff x="3372807" y="1785926"/>
            <a:chExt cx="1546140" cy="3151579"/>
          </a:xfrm>
        </p:grpSpPr>
        <p:cxnSp>
          <p:nvCxnSpPr>
            <p:cNvPr id="62" name="直接连接符 61"/>
            <p:cNvCxnSpPr>
              <a:stCxn id="54" idx="3"/>
              <a:endCxn id="60" idx="0"/>
            </p:cNvCxnSpPr>
            <p:nvPr/>
          </p:nvCxnSpPr>
          <p:spPr>
            <a:xfrm rot="5400000">
              <a:off x="4133168" y="3146566"/>
              <a:ext cx="594423" cy="25619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65" name="直接连接符 64"/>
            <p:cNvCxnSpPr>
              <a:stCxn id="60" idx="3"/>
              <a:endCxn id="63" idx="0"/>
            </p:cNvCxnSpPr>
            <p:nvPr/>
          </p:nvCxnSpPr>
          <p:spPr>
            <a:xfrm rot="5400000">
              <a:off x="3683852" y="4076763"/>
              <a:ext cx="639735" cy="29850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52" name="Oval 4"/>
            <p:cNvSpPr>
              <a:spLocks noChangeArrowheads="1"/>
            </p:cNvSpPr>
            <p:nvPr>
              <p:custDataLst>
                <p:tags r:id="rId14"/>
              </p:custDataLst>
            </p:nvPr>
          </p:nvSpPr>
          <p:spPr bwMode="auto">
            <a:xfrm>
              <a:off x="3944312" y="1785926"/>
              <a:ext cx="422317" cy="391623"/>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53" name="Oval 4"/>
            <p:cNvSpPr>
              <a:spLocks noChangeArrowheads="1"/>
            </p:cNvSpPr>
            <p:nvPr>
              <p:custDataLst>
                <p:tags r:id="rId15"/>
              </p:custDataLst>
            </p:nvPr>
          </p:nvSpPr>
          <p:spPr bwMode="auto">
            <a:xfrm>
              <a:off x="3372807" y="2643182"/>
              <a:ext cx="422317" cy="391623"/>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54" name="Oval 4"/>
            <p:cNvSpPr>
              <a:spLocks noChangeArrowheads="1"/>
            </p:cNvSpPr>
            <p:nvPr>
              <p:custDataLst>
                <p:tags r:id="rId16"/>
              </p:custDataLst>
            </p:nvPr>
          </p:nvSpPr>
          <p:spPr bwMode="auto">
            <a:xfrm>
              <a:off x="4496630" y="2643182"/>
              <a:ext cx="422317" cy="391623"/>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16</a:t>
              </a:r>
            </a:p>
          </p:txBody>
        </p:sp>
        <p:cxnSp>
          <p:nvCxnSpPr>
            <p:cNvPr id="55" name="直接连接符 54"/>
            <p:cNvCxnSpPr>
              <a:stCxn id="52" idx="3"/>
              <a:endCxn id="53" idx="0"/>
            </p:cNvCxnSpPr>
            <p:nvPr/>
          </p:nvCxnSpPr>
          <p:spPr>
            <a:xfrm rot="5400000">
              <a:off x="3533571" y="2170592"/>
              <a:ext cx="522985" cy="42219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56" name="直接连接符 55"/>
            <p:cNvCxnSpPr>
              <a:stCxn id="52" idx="5"/>
              <a:endCxn id="54" idx="0"/>
            </p:cNvCxnSpPr>
            <p:nvPr/>
          </p:nvCxnSpPr>
          <p:spPr>
            <a:xfrm rot="16200000" flipH="1">
              <a:off x="4244793" y="2180185"/>
              <a:ext cx="522985" cy="40300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60" name="Oval 4"/>
            <p:cNvSpPr>
              <a:spLocks noChangeArrowheads="1"/>
            </p:cNvSpPr>
            <p:nvPr>
              <p:custDataLst>
                <p:tags r:id="rId17"/>
              </p:custDataLst>
            </p:nvPr>
          </p:nvSpPr>
          <p:spPr bwMode="auto">
            <a:xfrm>
              <a:off x="4091122" y="3571876"/>
              <a:ext cx="422317" cy="391623"/>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11</a:t>
              </a:r>
            </a:p>
          </p:txBody>
        </p:sp>
        <p:sp>
          <p:nvSpPr>
            <p:cNvPr id="63" name="Oval 4"/>
            <p:cNvSpPr>
              <a:spLocks noChangeArrowheads="1"/>
            </p:cNvSpPr>
            <p:nvPr>
              <p:custDataLst>
                <p:tags r:id="rId18"/>
              </p:custDataLst>
            </p:nvPr>
          </p:nvSpPr>
          <p:spPr bwMode="auto">
            <a:xfrm>
              <a:off x="3643310" y="4545882"/>
              <a:ext cx="422317" cy="391623"/>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9</a:t>
              </a:r>
            </a:p>
          </p:txBody>
        </p:sp>
      </p:grpSp>
      <p:sp>
        <p:nvSpPr>
          <p:cNvPr id="67" name="TextBox 66"/>
          <p:cNvSpPr txBox="1"/>
          <p:nvPr>
            <p:custDataLst>
              <p:tags r:id="rId5"/>
            </p:custDataLst>
          </p:nvPr>
        </p:nvSpPr>
        <p:spPr>
          <a:xfrm>
            <a:off x="3746585" y="3647644"/>
            <a:ext cx="267945" cy="337185"/>
          </a:xfrm>
          <a:prstGeom prst="rect">
            <a:avLst/>
          </a:prstGeom>
          <a:noFill/>
        </p:spPr>
        <p:txBody>
          <a:bodyPr wrap="square" rtlCol="0">
            <a:spAutoFit/>
          </a:bodyPr>
          <a:lstStyle/>
          <a:p>
            <a:r>
              <a:rPr lang="en-US" altLang="zh-CN" sz="1600">
                <a:solidFill>
                  <a:schemeClr val="dk1"/>
                </a:solidFill>
                <a:latin typeface="微软雅黑" panose="020B0503020204020204" pitchFamily="34" charset="-122"/>
                <a:ea typeface="微软雅黑" panose="020B0503020204020204" pitchFamily="34" charset="-122"/>
                <a:cs typeface="Consolas" panose="020B0609020204030204" pitchFamily="49" charset="0"/>
              </a:rPr>
              <a:t>L</a:t>
            </a:r>
          </a:p>
        </p:txBody>
      </p:sp>
      <p:sp>
        <p:nvSpPr>
          <p:cNvPr id="68" name="TextBox 67"/>
          <p:cNvSpPr txBox="1"/>
          <p:nvPr>
            <p:custDataLst>
              <p:tags r:id="rId6"/>
            </p:custDataLst>
          </p:nvPr>
        </p:nvSpPr>
        <p:spPr>
          <a:xfrm>
            <a:off x="3389395" y="4576338"/>
            <a:ext cx="267945" cy="337185"/>
          </a:xfrm>
          <a:prstGeom prst="rect">
            <a:avLst/>
          </a:prstGeom>
          <a:noFill/>
        </p:spPr>
        <p:txBody>
          <a:bodyPr wrap="square" rtlCol="0">
            <a:spAutoFit/>
          </a:bodyPr>
          <a:lstStyle/>
          <a:p>
            <a:r>
              <a:rPr lang="en-US" altLang="zh-CN" sz="1600">
                <a:solidFill>
                  <a:schemeClr val="dk1"/>
                </a:solidFill>
                <a:latin typeface="微软雅黑" panose="020B0503020204020204" pitchFamily="34" charset="-122"/>
                <a:ea typeface="微软雅黑" panose="020B0503020204020204" pitchFamily="34" charset="-122"/>
                <a:cs typeface="Consolas" panose="020B0609020204030204" pitchFamily="49" charset="0"/>
              </a:rPr>
              <a:t>L</a:t>
            </a:r>
          </a:p>
        </p:txBody>
      </p:sp>
      <p:sp>
        <p:nvSpPr>
          <p:cNvPr id="70" name="右箭头 69"/>
          <p:cNvSpPr/>
          <p:nvPr>
            <p:custDataLst>
              <p:tags r:id="rId7"/>
            </p:custDataLst>
          </p:nvPr>
        </p:nvSpPr>
        <p:spPr>
          <a:xfrm>
            <a:off x="5103906" y="3576206"/>
            <a:ext cx="401918" cy="197008"/>
          </a:xfrm>
          <a:prstGeom prst="right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sz="1600">
              <a:solidFill>
                <a:schemeClr val="lt1"/>
              </a:solidFill>
            </a:endParaRPr>
          </a:p>
        </p:txBody>
      </p:sp>
      <p:grpSp>
        <p:nvGrpSpPr>
          <p:cNvPr id="5" name="组合 88"/>
          <p:cNvGrpSpPr/>
          <p:nvPr/>
        </p:nvGrpSpPr>
        <p:grpSpPr>
          <a:xfrm>
            <a:off x="5818284" y="2618299"/>
            <a:ext cx="1839583" cy="2001737"/>
            <a:chOff x="6143636" y="1968806"/>
            <a:chExt cx="1961836" cy="2177574"/>
          </a:xfrm>
        </p:grpSpPr>
        <p:sp>
          <p:nvSpPr>
            <p:cNvPr id="71" name="Oval 4"/>
            <p:cNvSpPr>
              <a:spLocks noChangeArrowheads="1"/>
            </p:cNvSpPr>
            <p:nvPr>
              <p:custDataLst>
                <p:tags r:id="rId9"/>
              </p:custDataLst>
            </p:nvPr>
          </p:nvSpPr>
          <p:spPr bwMode="auto">
            <a:xfrm>
              <a:off x="6715140" y="1968806"/>
              <a:ext cx="422317" cy="391623"/>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72" name="Oval 4"/>
            <p:cNvSpPr>
              <a:spLocks noChangeArrowheads="1"/>
            </p:cNvSpPr>
            <p:nvPr>
              <p:custDataLst>
                <p:tags r:id="rId10"/>
              </p:custDataLst>
            </p:nvPr>
          </p:nvSpPr>
          <p:spPr bwMode="auto">
            <a:xfrm>
              <a:off x="6143636" y="2826063"/>
              <a:ext cx="422317" cy="391623"/>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73" name="Oval 4"/>
            <p:cNvSpPr>
              <a:spLocks noChangeArrowheads="1"/>
            </p:cNvSpPr>
            <p:nvPr>
              <p:custDataLst>
                <p:tags r:id="rId11"/>
              </p:custDataLst>
            </p:nvPr>
          </p:nvSpPr>
          <p:spPr bwMode="auto">
            <a:xfrm>
              <a:off x="7267458" y="2826063"/>
              <a:ext cx="422317" cy="391623"/>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11</a:t>
              </a:r>
            </a:p>
          </p:txBody>
        </p:sp>
        <p:cxnSp>
          <p:nvCxnSpPr>
            <p:cNvPr id="74" name="直接连接符 73"/>
            <p:cNvCxnSpPr>
              <a:stCxn id="71" idx="3"/>
              <a:endCxn id="72" idx="0"/>
            </p:cNvCxnSpPr>
            <p:nvPr/>
          </p:nvCxnSpPr>
          <p:spPr>
            <a:xfrm rot="5400000">
              <a:off x="6304402" y="2353473"/>
              <a:ext cx="522986" cy="42219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75" name="直接连接符 74"/>
            <p:cNvCxnSpPr>
              <a:stCxn id="71" idx="5"/>
              <a:endCxn id="73" idx="0"/>
            </p:cNvCxnSpPr>
            <p:nvPr/>
          </p:nvCxnSpPr>
          <p:spPr>
            <a:xfrm rot="16200000" flipH="1">
              <a:off x="7015624" y="2363065"/>
              <a:ext cx="522986" cy="40300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76" name="Oval 4"/>
            <p:cNvSpPr>
              <a:spLocks noChangeArrowheads="1"/>
            </p:cNvSpPr>
            <p:nvPr>
              <p:custDataLst>
                <p:tags r:id="rId12"/>
              </p:custDataLst>
            </p:nvPr>
          </p:nvSpPr>
          <p:spPr bwMode="auto">
            <a:xfrm>
              <a:off x="6861950" y="3754757"/>
              <a:ext cx="422317" cy="391623"/>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9</a:t>
              </a:r>
            </a:p>
          </p:txBody>
        </p:sp>
        <p:cxnSp>
          <p:nvCxnSpPr>
            <p:cNvPr id="77" name="直接连接符 76"/>
            <p:cNvCxnSpPr>
              <a:stCxn id="73" idx="3"/>
              <a:endCxn id="76" idx="0"/>
            </p:cNvCxnSpPr>
            <p:nvPr/>
          </p:nvCxnSpPr>
          <p:spPr>
            <a:xfrm rot="5400000">
              <a:off x="6903995" y="3329447"/>
              <a:ext cx="594423" cy="25619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78" name="Oval 4"/>
            <p:cNvSpPr>
              <a:spLocks noChangeArrowheads="1"/>
            </p:cNvSpPr>
            <p:nvPr>
              <p:custDataLst>
                <p:tags r:id="rId13"/>
              </p:custDataLst>
            </p:nvPr>
          </p:nvSpPr>
          <p:spPr bwMode="auto">
            <a:xfrm>
              <a:off x="7669143" y="3754757"/>
              <a:ext cx="422317" cy="391623"/>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16</a:t>
              </a:r>
            </a:p>
          </p:txBody>
        </p:sp>
        <p:sp>
          <p:nvSpPr>
            <p:cNvPr id="80" name="TextBox 79"/>
            <p:cNvSpPr txBox="1"/>
            <p:nvPr/>
          </p:nvSpPr>
          <p:spPr>
            <a:xfrm>
              <a:off x="7514975" y="2571745"/>
              <a:ext cx="338759" cy="366804"/>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81" name="TextBox 80"/>
            <p:cNvSpPr txBox="1"/>
            <p:nvPr/>
          </p:nvSpPr>
          <p:spPr>
            <a:xfrm>
              <a:off x="6753120" y="3420968"/>
              <a:ext cx="285752" cy="366804"/>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82" name="TextBox 81"/>
            <p:cNvSpPr txBox="1"/>
            <p:nvPr/>
          </p:nvSpPr>
          <p:spPr>
            <a:xfrm>
              <a:off x="7819720" y="3425068"/>
              <a:ext cx="285752" cy="366804"/>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cxnSp>
          <p:nvCxnSpPr>
            <p:cNvPr id="87" name="直接连接符 86"/>
            <p:cNvCxnSpPr>
              <a:stCxn id="73" idx="5"/>
              <a:endCxn id="78" idx="0"/>
            </p:cNvCxnSpPr>
            <p:nvPr/>
          </p:nvCxnSpPr>
          <p:spPr>
            <a:xfrm rot="16200000" flipH="1">
              <a:off x="7456902" y="3331358"/>
              <a:ext cx="594423" cy="252374"/>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sp>
        <p:nvSpPr>
          <p:cNvPr id="51" name="灯片编号占位符 50"/>
          <p:cNvSpPr>
            <a:spLocks noGrp="1"/>
          </p:cNvSpPr>
          <p:nvPr>
            <p:ph type="sldNum" sz="quarter" idx="12"/>
            <p:custDataLst>
              <p:tags r:id="rId8"/>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41</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pic>
        <p:nvPicPr>
          <p:cNvPr id="7" name="图片 6"/>
          <p:cNvPicPr>
            <a:picLocks noChangeAspect="1"/>
          </p:cNvPicPr>
          <p:nvPr/>
        </p:nvPicPr>
        <p:blipFill rotWithShape="1">
          <a:blip r:embed="rId21" cstate="print">
            <a:extLst>
              <a:ext uri="{28A0092B-C50C-407E-A947-70E740481C1C}">
                <a14:useLocalDpi xmlns:a14="http://schemas.microsoft.com/office/drawing/2010/main" val="0"/>
              </a:ext>
            </a:extLst>
          </a:blip>
          <a:srcRect l="8006" t="8306" r="4108" b="6614"/>
          <a:stretch>
            <a:fillRect/>
          </a:stretch>
        </p:blipFill>
        <p:spPr>
          <a:xfrm>
            <a:off x="8155409" y="1878482"/>
            <a:ext cx="3527019" cy="3409039"/>
          </a:xfrm>
          <a:prstGeom prst="rect">
            <a:avLst/>
          </a:prstGeom>
        </p:spPr>
      </p:pic>
    </p:spTree>
    <p:extLst>
      <p:ext uri="{BB962C8B-B14F-4D97-AF65-F5344CB8AC3E}">
        <p14:creationId xmlns:p14="http://schemas.microsoft.com/office/powerpoint/2010/main" val="6692927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
                                        </p:tgtEl>
                                        <p:attrNameLst>
                                          <p:attrName>style.visibility</p:attrName>
                                        </p:attrNameLst>
                                      </p:cBhvr>
                                      <p:to>
                                        <p:strVal val="visible"/>
                                      </p:to>
                                    </p:set>
                                  </p:childTnLst>
                                </p:cTn>
                              </p:par>
                            </p:childTnLst>
                          </p:cTn>
                        </p:par>
                        <p:par>
                          <p:cTn id="35" fill="hold">
                            <p:stCondLst>
                              <p:cond delay="0"/>
                            </p:stCondLst>
                            <p:childTnLst>
                              <p:par>
                                <p:cTn id="36" presetID="10" presetClass="entr" presetSubtype="0" fill="hold" nodeType="after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fade">
                                      <p:cBhvr>
                                        <p:cTn id="3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67" grpId="0"/>
      <p:bldP spid="68" grpId="0"/>
      <p:bldP spid="70" grpId="0" bldLvl="0" animBg="1"/>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37548" y="1625338"/>
            <a:ext cx="500066" cy="368300"/>
          </a:xfrm>
          <a:prstGeom prst="rect">
            <a:avLst/>
          </a:prstGeom>
          <a:noFill/>
        </p:spPr>
        <p:txBody>
          <a:bodyPr wrap="square" rtlCol="0">
            <a:spAutoFit/>
          </a:bodyPr>
          <a:lstStyle/>
          <a:p>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26</a:t>
            </a:r>
          </a:p>
        </p:txBody>
      </p:sp>
      <p:sp>
        <p:nvSpPr>
          <p:cNvPr id="5" name="Oval 4"/>
          <p:cNvSpPr>
            <a:spLocks noChangeArrowheads="1"/>
          </p:cNvSpPr>
          <p:nvPr>
            <p:custDataLst>
              <p:tags r:id="rId1"/>
            </p:custDataLst>
          </p:nvPr>
        </p:nvSpPr>
        <p:spPr bwMode="auto">
          <a:xfrm>
            <a:off x="2087296" y="2547176"/>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6" name="Oval 4"/>
          <p:cNvSpPr>
            <a:spLocks noChangeArrowheads="1"/>
          </p:cNvSpPr>
          <p:nvPr>
            <p:custDataLst>
              <p:tags r:id="rId2"/>
            </p:custDataLst>
          </p:nvPr>
        </p:nvSpPr>
        <p:spPr bwMode="auto">
          <a:xfrm>
            <a:off x="1515792" y="3404432"/>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7" name="Oval 4"/>
          <p:cNvSpPr>
            <a:spLocks noChangeArrowheads="1"/>
          </p:cNvSpPr>
          <p:nvPr>
            <p:custDataLst>
              <p:tags r:id="rId3"/>
            </p:custDataLst>
          </p:nvPr>
        </p:nvSpPr>
        <p:spPr bwMode="auto">
          <a:xfrm>
            <a:off x="2639614" y="3404432"/>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11</a:t>
            </a:r>
          </a:p>
        </p:txBody>
      </p:sp>
      <p:cxnSp>
        <p:nvCxnSpPr>
          <p:cNvPr id="8" name="直接连接符 7"/>
          <p:cNvCxnSpPr>
            <a:stCxn id="5" idx="3"/>
            <a:endCxn id="6" idx="0"/>
          </p:cNvCxnSpPr>
          <p:nvPr/>
        </p:nvCxnSpPr>
        <p:spPr>
          <a:xfrm rot="5400000">
            <a:off x="1654554" y="2913696"/>
            <a:ext cx="549977" cy="43149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9" name="直接连接符 8"/>
          <p:cNvCxnSpPr>
            <a:stCxn id="5" idx="5"/>
            <a:endCxn id="7" idx="0"/>
          </p:cNvCxnSpPr>
          <p:nvPr/>
        </p:nvCxnSpPr>
        <p:spPr>
          <a:xfrm rot="16200000" flipH="1">
            <a:off x="2356471" y="2923288"/>
            <a:ext cx="549977" cy="41231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10" name="Oval 4"/>
          <p:cNvSpPr>
            <a:spLocks noChangeArrowheads="1"/>
          </p:cNvSpPr>
          <p:nvPr>
            <p:custDataLst>
              <p:tags r:id="rId4"/>
            </p:custDataLst>
          </p:nvPr>
        </p:nvSpPr>
        <p:spPr bwMode="auto">
          <a:xfrm>
            <a:off x="2234106" y="4333126"/>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9</a:t>
            </a:r>
          </a:p>
        </p:txBody>
      </p:sp>
      <p:cxnSp>
        <p:nvCxnSpPr>
          <p:cNvPr id="11" name="直接连接符 10"/>
          <p:cNvCxnSpPr>
            <a:stCxn id="7" idx="3"/>
            <a:endCxn id="10" idx="0"/>
          </p:cNvCxnSpPr>
          <p:nvPr/>
        </p:nvCxnSpPr>
        <p:spPr>
          <a:xfrm rot="5400000">
            <a:off x="2254151" y="3889669"/>
            <a:ext cx="621415" cy="26550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12" name="Oval 4"/>
          <p:cNvSpPr>
            <a:spLocks noChangeArrowheads="1"/>
          </p:cNvSpPr>
          <p:nvPr>
            <p:custDataLst>
              <p:tags r:id="rId5"/>
            </p:custDataLst>
          </p:nvPr>
        </p:nvSpPr>
        <p:spPr bwMode="auto">
          <a:xfrm>
            <a:off x="3028236" y="4340068"/>
            <a:ext cx="416382" cy="356679"/>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16</a:t>
            </a:r>
          </a:p>
        </p:txBody>
      </p:sp>
      <p:sp>
        <p:nvSpPr>
          <p:cNvPr id="13" name="TextBox 12"/>
          <p:cNvSpPr txBox="1"/>
          <p:nvPr/>
        </p:nvSpPr>
        <p:spPr>
          <a:xfrm>
            <a:off x="2946428" y="3256459"/>
            <a:ext cx="413132" cy="337185"/>
          </a:xfrm>
          <a:prstGeom prst="rect">
            <a:avLst/>
          </a:prstGeom>
          <a:noFill/>
        </p:spPr>
        <p:txBody>
          <a:bodyPr wrap="square" rtlCol="0">
            <a:spAutoFit/>
          </a:bodyPr>
          <a:lstStyle/>
          <a:p>
            <a:r>
              <a:rPr lang="en-US" altLang="zh-CN" sz="16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5" name="TextBox 14"/>
          <p:cNvSpPr txBox="1"/>
          <p:nvPr/>
        </p:nvSpPr>
        <p:spPr>
          <a:xfrm>
            <a:off x="3373181" y="4106671"/>
            <a:ext cx="236075" cy="337185"/>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cxnSp>
        <p:nvCxnSpPr>
          <p:cNvPr id="16" name="直接连接符 15"/>
          <p:cNvCxnSpPr>
            <a:stCxn id="7" idx="5"/>
            <a:endCxn id="12" idx="0"/>
          </p:cNvCxnSpPr>
          <p:nvPr/>
        </p:nvCxnSpPr>
        <p:spPr>
          <a:xfrm rot="16200000" flipH="1">
            <a:off x="2792846" y="3896486"/>
            <a:ext cx="628356" cy="258806"/>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3748086" y="4933072"/>
            <a:ext cx="395998" cy="337185"/>
          </a:xfrm>
          <a:prstGeom prst="rect">
            <a:avLst/>
          </a:prstGeom>
          <a:noFill/>
        </p:spPr>
        <p:txBody>
          <a:bodyPr wrap="square" rtlCol="0">
            <a:spAutoFit/>
          </a:bodyPr>
          <a:lstStyle/>
          <a:p>
            <a:r>
              <a:rPr lang="en-US" altLang="zh-CN" sz="16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grpSp>
        <p:nvGrpSpPr>
          <p:cNvPr id="3" name="组合 21"/>
          <p:cNvGrpSpPr/>
          <p:nvPr/>
        </p:nvGrpSpPr>
        <p:grpSpPr>
          <a:xfrm>
            <a:off x="3352088" y="4644511"/>
            <a:ext cx="395998" cy="575733"/>
            <a:chOff x="3012610" y="4129661"/>
            <a:chExt cx="479329" cy="813534"/>
          </a:xfrm>
        </p:grpSpPr>
        <p:sp>
          <p:nvSpPr>
            <p:cNvPr id="18" name="Oval 4"/>
            <p:cNvSpPr>
              <a:spLocks noChangeArrowheads="1"/>
            </p:cNvSpPr>
            <p:nvPr>
              <p:custDataLst>
                <p:tags r:id="rId16"/>
              </p:custDataLst>
            </p:nvPr>
          </p:nvSpPr>
          <p:spPr bwMode="auto">
            <a:xfrm>
              <a:off x="3012610" y="4434503"/>
              <a:ext cx="479329" cy="508692"/>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26</a:t>
              </a:r>
            </a:p>
          </p:txBody>
        </p:sp>
        <p:cxnSp>
          <p:nvCxnSpPr>
            <p:cNvPr id="20" name="直接连接符 19"/>
            <p:cNvCxnSpPr>
              <a:stCxn id="12" idx="5"/>
              <a:endCxn id="18" idx="0"/>
            </p:cNvCxnSpPr>
            <p:nvPr/>
          </p:nvCxnSpPr>
          <p:spPr>
            <a:xfrm>
              <a:off x="3063238" y="4129661"/>
              <a:ext cx="189037" cy="304842"/>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sp>
        <p:nvSpPr>
          <p:cNvPr id="21" name="TextBox 20"/>
          <p:cNvSpPr txBox="1"/>
          <p:nvPr/>
        </p:nvSpPr>
        <p:spPr>
          <a:xfrm>
            <a:off x="2301610" y="2332863"/>
            <a:ext cx="413132" cy="337185"/>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23" name="TextBox 22"/>
          <p:cNvSpPr txBox="1"/>
          <p:nvPr>
            <p:custDataLst>
              <p:tags r:id="rId6"/>
            </p:custDataLst>
          </p:nvPr>
        </p:nvSpPr>
        <p:spPr>
          <a:xfrm>
            <a:off x="2658801" y="2936616"/>
            <a:ext cx="236075" cy="337185"/>
          </a:xfrm>
          <a:prstGeom prst="rect">
            <a:avLst/>
          </a:prstGeom>
          <a:noFill/>
        </p:spPr>
        <p:txBody>
          <a:bodyPr wrap="square" rtlCol="0">
            <a:spAutoFit/>
          </a:bodyPr>
          <a:lstStyle/>
          <a:p>
            <a:r>
              <a:rPr lang="en-US" altLang="zh-CN" sz="1600">
                <a:solidFill>
                  <a:schemeClr val="dk1"/>
                </a:solidFill>
                <a:latin typeface="微软雅黑" panose="020B0503020204020204" pitchFamily="34" charset="-122"/>
                <a:ea typeface="微软雅黑" panose="020B0503020204020204" pitchFamily="34" charset="-122"/>
                <a:cs typeface="Consolas" panose="020B0609020204030204" pitchFamily="49" charset="0"/>
              </a:rPr>
              <a:t>R</a:t>
            </a:r>
          </a:p>
        </p:txBody>
      </p:sp>
      <p:sp>
        <p:nvSpPr>
          <p:cNvPr id="24" name="TextBox 23"/>
          <p:cNvSpPr txBox="1"/>
          <p:nvPr>
            <p:custDataLst>
              <p:tags r:id="rId7"/>
            </p:custDataLst>
          </p:nvPr>
        </p:nvSpPr>
        <p:spPr>
          <a:xfrm>
            <a:off x="3158867" y="3892357"/>
            <a:ext cx="236075" cy="337185"/>
          </a:xfrm>
          <a:prstGeom prst="rect">
            <a:avLst/>
          </a:prstGeom>
          <a:noFill/>
        </p:spPr>
        <p:txBody>
          <a:bodyPr wrap="square" rtlCol="0">
            <a:spAutoFit/>
          </a:bodyPr>
          <a:lstStyle/>
          <a:p>
            <a:r>
              <a:rPr lang="en-US" altLang="zh-CN" sz="1600">
                <a:solidFill>
                  <a:schemeClr val="dk1"/>
                </a:solidFill>
                <a:latin typeface="微软雅黑" panose="020B0503020204020204" pitchFamily="34" charset="-122"/>
                <a:ea typeface="微软雅黑" panose="020B0503020204020204" pitchFamily="34" charset="-122"/>
                <a:cs typeface="Consolas" panose="020B0609020204030204" pitchFamily="49" charset="0"/>
              </a:rPr>
              <a:t>R</a:t>
            </a:r>
          </a:p>
        </p:txBody>
      </p:sp>
      <p:grpSp>
        <p:nvGrpSpPr>
          <p:cNvPr id="4" name="组合 61"/>
          <p:cNvGrpSpPr/>
          <p:nvPr/>
        </p:nvGrpSpPr>
        <p:grpSpPr>
          <a:xfrm>
            <a:off x="4230437" y="2628843"/>
            <a:ext cx="3196543" cy="2204351"/>
            <a:chOff x="3929058" y="1263085"/>
            <a:chExt cx="3869181" cy="3114824"/>
          </a:xfrm>
        </p:grpSpPr>
        <p:sp>
          <p:nvSpPr>
            <p:cNvPr id="25" name="右箭头 24"/>
            <p:cNvSpPr/>
            <p:nvPr>
              <p:custDataLst>
                <p:tags r:id="rId9"/>
              </p:custDataLst>
            </p:nvPr>
          </p:nvSpPr>
          <p:spPr>
            <a:xfrm>
              <a:off x="3929058" y="2714620"/>
              <a:ext cx="500066" cy="285752"/>
            </a:xfrm>
            <a:prstGeom prst="right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sz="1600">
                <a:solidFill>
                  <a:schemeClr val="lt1"/>
                </a:solidFill>
              </a:endParaRPr>
            </a:p>
          </p:txBody>
        </p:sp>
        <p:sp>
          <p:nvSpPr>
            <p:cNvPr id="26" name="Oval 4"/>
            <p:cNvSpPr>
              <a:spLocks noChangeArrowheads="1"/>
            </p:cNvSpPr>
            <p:nvPr>
              <p:custDataLst>
                <p:tags r:id="rId10"/>
              </p:custDataLst>
            </p:nvPr>
          </p:nvSpPr>
          <p:spPr bwMode="auto">
            <a:xfrm>
              <a:off x="5572132" y="2709899"/>
              <a:ext cx="479329" cy="508693"/>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27" name="Oval 4"/>
            <p:cNvSpPr>
              <a:spLocks noChangeArrowheads="1"/>
            </p:cNvSpPr>
            <p:nvPr>
              <p:custDataLst>
                <p:tags r:id="rId11"/>
              </p:custDataLst>
            </p:nvPr>
          </p:nvSpPr>
          <p:spPr bwMode="auto">
            <a:xfrm>
              <a:off x="5155033" y="3869216"/>
              <a:ext cx="479329" cy="508693"/>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28" name="Oval 4"/>
            <p:cNvSpPr>
              <a:spLocks noChangeArrowheads="1"/>
            </p:cNvSpPr>
            <p:nvPr>
              <p:custDataLst>
                <p:tags r:id="rId12"/>
              </p:custDataLst>
            </p:nvPr>
          </p:nvSpPr>
          <p:spPr bwMode="auto">
            <a:xfrm>
              <a:off x="6095257" y="1477397"/>
              <a:ext cx="479329" cy="508692"/>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11</a:t>
              </a:r>
            </a:p>
          </p:txBody>
        </p:sp>
        <p:sp>
          <p:nvSpPr>
            <p:cNvPr id="31" name="Oval 4"/>
            <p:cNvSpPr>
              <a:spLocks noChangeArrowheads="1"/>
            </p:cNvSpPr>
            <p:nvPr>
              <p:custDataLst>
                <p:tags r:id="rId13"/>
              </p:custDataLst>
            </p:nvPr>
          </p:nvSpPr>
          <p:spPr bwMode="auto">
            <a:xfrm>
              <a:off x="5940851" y="3869216"/>
              <a:ext cx="479329" cy="508693"/>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9</a:t>
              </a:r>
            </a:p>
          </p:txBody>
        </p:sp>
        <p:sp>
          <p:nvSpPr>
            <p:cNvPr id="33" name="Oval 4"/>
            <p:cNvSpPr>
              <a:spLocks noChangeArrowheads="1"/>
            </p:cNvSpPr>
            <p:nvPr>
              <p:custDataLst>
                <p:tags r:id="rId14"/>
              </p:custDataLst>
            </p:nvPr>
          </p:nvSpPr>
          <p:spPr bwMode="auto">
            <a:xfrm>
              <a:off x="6669011" y="2709900"/>
              <a:ext cx="504000" cy="504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16</a:t>
              </a:r>
            </a:p>
          </p:txBody>
        </p:sp>
        <p:sp>
          <p:nvSpPr>
            <p:cNvPr id="34" name="TextBox 33"/>
            <p:cNvSpPr txBox="1"/>
            <p:nvPr/>
          </p:nvSpPr>
          <p:spPr>
            <a:xfrm>
              <a:off x="6429388" y="1263085"/>
              <a:ext cx="353195" cy="476454"/>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35" name="TextBox 34"/>
            <p:cNvSpPr txBox="1"/>
            <p:nvPr/>
          </p:nvSpPr>
          <p:spPr>
            <a:xfrm>
              <a:off x="5583662" y="3869218"/>
              <a:ext cx="285751" cy="476454"/>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37" name="TextBox 36"/>
            <p:cNvSpPr txBox="1"/>
            <p:nvPr/>
          </p:nvSpPr>
          <p:spPr>
            <a:xfrm>
              <a:off x="6369479" y="3718134"/>
              <a:ext cx="285751" cy="476454"/>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41" name="TextBox 40"/>
            <p:cNvSpPr txBox="1"/>
            <p:nvPr/>
          </p:nvSpPr>
          <p:spPr>
            <a:xfrm>
              <a:off x="5977702" y="2560634"/>
              <a:ext cx="357190" cy="476454"/>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47" name="Oval 4"/>
            <p:cNvSpPr>
              <a:spLocks noChangeArrowheads="1"/>
            </p:cNvSpPr>
            <p:nvPr>
              <p:custDataLst>
                <p:tags r:id="rId15"/>
              </p:custDataLst>
            </p:nvPr>
          </p:nvSpPr>
          <p:spPr bwMode="auto">
            <a:xfrm>
              <a:off x="7072985" y="3869216"/>
              <a:ext cx="479329" cy="508693"/>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26</a:t>
              </a:r>
            </a:p>
          </p:txBody>
        </p:sp>
        <p:sp>
          <p:nvSpPr>
            <p:cNvPr id="48" name="TextBox 47"/>
            <p:cNvSpPr txBox="1"/>
            <p:nvPr/>
          </p:nvSpPr>
          <p:spPr>
            <a:xfrm>
              <a:off x="7512488" y="3730274"/>
              <a:ext cx="285751" cy="476454"/>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cxnSp>
          <p:nvCxnSpPr>
            <p:cNvPr id="50" name="直接连接符 49"/>
            <p:cNvCxnSpPr>
              <a:stCxn id="28" idx="3"/>
              <a:endCxn id="26" idx="0"/>
            </p:cNvCxnSpPr>
            <p:nvPr/>
          </p:nvCxnSpPr>
          <p:spPr>
            <a:xfrm rot="5400000">
              <a:off x="5589473" y="2133918"/>
              <a:ext cx="798307" cy="353656"/>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52" name="直接连接符 51"/>
            <p:cNvCxnSpPr>
              <a:stCxn id="26" idx="3"/>
              <a:endCxn id="27" idx="0"/>
            </p:cNvCxnSpPr>
            <p:nvPr/>
          </p:nvCxnSpPr>
          <p:spPr>
            <a:xfrm rot="5400000">
              <a:off x="5155952" y="3382840"/>
              <a:ext cx="725122" cy="247632"/>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54" name="直接连接符 53"/>
            <p:cNvCxnSpPr>
              <a:stCxn id="26" idx="5"/>
              <a:endCxn id="31" idx="0"/>
            </p:cNvCxnSpPr>
            <p:nvPr/>
          </p:nvCxnSpPr>
          <p:spPr>
            <a:xfrm rot="16200000" flipH="1">
              <a:off x="5718330" y="3407030"/>
              <a:ext cx="725122" cy="19925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56" name="直接连接符 55"/>
            <p:cNvCxnSpPr>
              <a:stCxn id="33" idx="5"/>
              <a:endCxn id="47" idx="0"/>
            </p:cNvCxnSpPr>
            <p:nvPr/>
          </p:nvCxnSpPr>
          <p:spPr>
            <a:xfrm rot="16200000" flipH="1">
              <a:off x="6841363" y="3397929"/>
              <a:ext cx="729125" cy="21344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58" name="直接连接符 57"/>
            <p:cNvCxnSpPr>
              <a:stCxn id="28" idx="5"/>
              <a:endCxn id="33" idx="0"/>
            </p:cNvCxnSpPr>
            <p:nvPr/>
          </p:nvCxnSpPr>
          <p:spPr>
            <a:xfrm rot="16200000" flipH="1">
              <a:off x="6313546" y="2102436"/>
              <a:ext cx="798308" cy="416622"/>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7042664" y="2565907"/>
              <a:ext cx="574959" cy="476454"/>
            </a:xfrm>
            <a:prstGeom prst="rect">
              <a:avLst/>
            </a:prstGeom>
            <a:noFill/>
          </p:spPr>
          <p:txBody>
            <a:bodyPr wrap="square" rtlCol="0">
              <a:spAutoFit/>
            </a:bodyPr>
            <a:lstStyle/>
            <a:p>
              <a:r>
                <a:rPr lang="en-US" altLang="zh-CN" sz="16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grpSp>
      <p:sp>
        <p:nvSpPr>
          <p:cNvPr id="43" name="灯片编号占位符 42"/>
          <p:cNvSpPr>
            <a:spLocks noGrp="1"/>
          </p:cNvSpPr>
          <p:nvPr>
            <p:ph type="sldNum" sz="quarter" idx="12"/>
            <p:custDataLst>
              <p:tags r:id="rId8"/>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42</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a:t>
            </a:r>
            <a:r>
              <a:rPr lang="zh-CN" altLang="en-US" sz="2400" dirty="0">
                <a:solidFill>
                  <a:schemeClr val="accent1"/>
                </a:solidFill>
                <a:latin typeface="微软雅黑" panose="020B0503020204020204" pitchFamily="34" charset="-122"/>
                <a:ea typeface="微软雅黑" panose="020B0503020204020204" pitchFamily="34" charset="-122"/>
                <a:cs typeface="Arial" panose="020B0604020202020204"/>
              </a:rPr>
              <a:t>的</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查找</a:t>
            </a:r>
          </a:p>
        </p:txBody>
      </p:sp>
      <p:pic>
        <p:nvPicPr>
          <p:cNvPr id="17" name="图片 16"/>
          <p:cNvPicPr>
            <a:picLocks noChangeAspect="1"/>
          </p:cNvPicPr>
          <p:nvPr/>
        </p:nvPicPr>
        <p:blipFill rotWithShape="1">
          <a:blip r:embed="rId18" cstate="print">
            <a:extLst>
              <a:ext uri="{28A0092B-C50C-407E-A947-70E740481C1C}">
                <a14:useLocalDpi xmlns:a14="http://schemas.microsoft.com/office/drawing/2010/main" val="0"/>
              </a:ext>
            </a:extLst>
          </a:blip>
          <a:srcRect r="6207"/>
          <a:stretch>
            <a:fillRect/>
          </a:stretch>
        </p:blipFill>
        <p:spPr>
          <a:xfrm flipH="1">
            <a:off x="8348444" y="1410439"/>
            <a:ext cx="3079643" cy="4533532"/>
          </a:xfrm>
          <a:prstGeom prst="rect">
            <a:avLst/>
          </a:prstGeom>
        </p:spPr>
      </p:pic>
    </p:spTree>
    <p:extLst>
      <p:ext uri="{BB962C8B-B14F-4D97-AF65-F5344CB8AC3E}">
        <p14:creationId xmlns:p14="http://schemas.microsoft.com/office/powerpoint/2010/main" val="33261998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par>
                          <p:cTn id="31" fill="hold">
                            <p:stCondLst>
                              <p:cond delay="0"/>
                            </p:stCondLst>
                            <p:childTnLst>
                              <p:par>
                                <p:cTn id="32" presetID="10" presetClass="entr" presetSubtype="0" fill="hold" nodeType="after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fade">
                                      <p:cBhvr>
                                        <p:cTn id="3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p:bldP spid="15" grpId="0"/>
      <p:bldP spid="19" grpId="0"/>
      <p:bldP spid="21" grpId="0"/>
      <p:bldP spid="23" grpId="0"/>
      <p:bldP spid="24" grpId="0"/>
    </p:bld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47065" y="1468682"/>
            <a:ext cx="500066" cy="368300"/>
          </a:xfrm>
          <a:prstGeom prst="rect">
            <a:avLst/>
          </a:prstGeom>
          <a:noFill/>
        </p:spPr>
        <p:txBody>
          <a:bodyPr wrap="square" rtlCol="0">
            <a:spAutoFit/>
          </a:bodyPr>
          <a:lstStyle/>
          <a:p>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18</a:t>
            </a:r>
          </a:p>
        </p:txBody>
      </p:sp>
      <p:sp>
        <p:nvSpPr>
          <p:cNvPr id="5" name="Oval 4"/>
          <p:cNvSpPr>
            <a:spLocks noChangeArrowheads="1"/>
          </p:cNvSpPr>
          <p:nvPr>
            <p:custDataLst>
              <p:tags r:id="rId1"/>
            </p:custDataLst>
          </p:nvPr>
        </p:nvSpPr>
        <p:spPr bwMode="auto">
          <a:xfrm>
            <a:off x="1688048" y="3276108"/>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6" name="Oval 4"/>
          <p:cNvSpPr>
            <a:spLocks noChangeArrowheads="1"/>
          </p:cNvSpPr>
          <p:nvPr>
            <p:custDataLst>
              <p:tags r:id="rId2"/>
            </p:custDataLst>
          </p:nvPr>
        </p:nvSpPr>
        <p:spPr bwMode="auto">
          <a:xfrm>
            <a:off x="1259420" y="4233934"/>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7" name="Oval 4"/>
          <p:cNvSpPr>
            <a:spLocks noChangeArrowheads="1"/>
          </p:cNvSpPr>
          <p:nvPr>
            <p:custDataLst>
              <p:tags r:id="rId3"/>
            </p:custDataLst>
          </p:nvPr>
        </p:nvSpPr>
        <p:spPr bwMode="auto">
          <a:xfrm>
            <a:off x="2188114" y="2393543"/>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11</a:t>
            </a:r>
          </a:p>
        </p:txBody>
      </p:sp>
      <p:sp>
        <p:nvSpPr>
          <p:cNvPr id="8" name="Oval 4"/>
          <p:cNvSpPr>
            <a:spLocks noChangeArrowheads="1"/>
          </p:cNvSpPr>
          <p:nvPr>
            <p:custDataLst>
              <p:tags r:id="rId4"/>
            </p:custDataLst>
          </p:nvPr>
        </p:nvSpPr>
        <p:spPr bwMode="auto">
          <a:xfrm>
            <a:off x="2045238" y="4233934"/>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9</a:t>
            </a:r>
          </a:p>
        </p:txBody>
      </p:sp>
      <p:sp>
        <p:nvSpPr>
          <p:cNvPr id="9" name="Oval 4"/>
          <p:cNvSpPr>
            <a:spLocks noChangeArrowheads="1"/>
          </p:cNvSpPr>
          <p:nvPr>
            <p:custDataLst>
              <p:tags r:id="rId5"/>
            </p:custDataLst>
          </p:nvPr>
        </p:nvSpPr>
        <p:spPr bwMode="auto">
          <a:xfrm>
            <a:off x="2784927" y="3276108"/>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16</a:t>
            </a:r>
          </a:p>
        </p:txBody>
      </p:sp>
      <p:sp>
        <p:nvSpPr>
          <p:cNvPr id="14" name="Oval 4"/>
          <p:cNvSpPr>
            <a:spLocks noChangeArrowheads="1"/>
          </p:cNvSpPr>
          <p:nvPr>
            <p:custDataLst>
              <p:tags r:id="rId6"/>
            </p:custDataLst>
          </p:nvPr>
        </p:nvSpPr>
        <p:spPr bwMode="auto">
          <a:xfrm>
            <a:off x="3177372" y="4233934"/>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26</a:t>
            </a:r>
          </a:p>
        </p:txBody>
      </p:sp>
      <p:sp>
        <p:nvSpPr>
          <p:cNvPr id="15" name="TextBox 14"/>
          <p:cNvSpPr txBox="1"/>
          <p:nvPr/>
        </p:nvSpPr>
        <p:spPr>
          <a:xfrm>
            <a:off x="3616874" y="4108054"/>
            <a:ext cx="244930" cy="337185"/>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cxnSp>
        <p:nvCxnSpPr>
          <p:cNvPr id="16" name="直接连接符 15"/>
          <p:cNvCxnSpPr>
            <a:stCxn id="7" idx="3"/>
            <a:endCxn id="5" idx="0"/>
          </p:cNvCxnSpPr>
          <p:nvPr/>
        </p:nvCxnSpPr>
        <p:spPr>
          <a:xfrm rot="5400000">
            <a:off x="1778435" y="2808437"/>
            <a:ext cx="575286" cy="360059"/>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7" name="直接连接符 16"/>
          <p:cNvCxnSpPr>
            <a:stCxn id="5" idx="3"/>
            <a:endCxn id="6" idx="0"/>
          </p:cNvCxnSpPr>
          <p:nvPr/>
        </p:nvCxnSpPr>
        <p:spPr>
          <a:xfrm rot="5400000">
            <a:off x="1276459" y="3764351"/>
            <a:ext cx="650547" cy="28862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8" name="直接连接符 17"/>
          <p:cNvCxnSpPr>
            <a:stCxn id="5" idx="5"/>
            <a:endCxn id="8" idx="0"/>
          </p:cNvCxnSpPr>
          <p:nvPr/>
        </p:nvCxnSpPr>
        <p:spPr>
          <a:xfrm rot="16200000" flipH="1">
            <a:off x="1809374" y="3800069"/>
            <a:ext cx="650547" cy="21718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9" name="直接连接符 18"/>
          <p:cNvCxnSpPr>
            <a:stCxn id="9" idx="5"/>
            <a:endCxn id="14" idx="0"/>
          </p:cNvCxnSpPr>
          <p:nvPr/>
        </p:nvCxnSpPr>
        <p:spPr>
          <a:xfrm rot="16200000" flipH="1">
            <a:off x="2923881" y="3782441"/>
            <a:ext cx="650547" cy="25243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20" name="直接连接符 19"/>
          <p:cNvCxnSpPr>
            <a:stCxn id="7" idx="5"/>
            <a:endCxn id="9" idx="0"/>
          </p:cNvCxnSpPr>
          <p:nvPr/>
        </p:nvCxnSpPr>
        <p:spPr>
          <a:xfrm rot="16200000" flipH="1">
            <a:off x="2466881" y="2760062"/>
            <a:ext cx="575286" cy="456806"/>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3188247" y="3107922"/>
            <a:ext cx="551093" cy="337185"/>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22" name="Oval 4"/>
          <p:cNvSpPr>
            <a:spLocks noChangeArrowheads="1"/>
          </p:cNvSpPr>
          <p:nvPr>
            <p:custDataLst>
              <p:tags r:id="rId7"/>
            </p:custDataLst>
          </p:nvPr>
        </p:nvSpPr>
        <p:spPr bwMode="auto">
          <a:xfrm>
            <a:off x="2755684" y="5175691"/>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18</a:t>
            </a:r>
          </a:p>
        </p:txBody>
      </p:sp>
      <p:cxnSp>
        <p:nvCxnSpPr>
          <p:cNvPr id="24" name="直接连接符 23"/>
          <p:cNvCxnSpPr>
            <a:stCxn id="14" idx="3"/>
            <a:endCxn id="22" idx="0"/>
          </p:cNvCxnSpPr>
          <p:nvPr/>
        </p:nvCxnSpPr>
        <p:spPr>
          <a:xfrm rot="5400000">
            <a:off x="2777286" y="4717613"/>
            <a:ext cx="634478" cy="28168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259684" y="5238920"/>
            <a:ext cx="244930" cy="337185"/>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26" name="TextBox 25"/>
          <p:cNvSpPr txBox="1"/>
          <p:nvPr>
            <p:custDataLst>
              <p:tags r:id="rId8"/>
            </p:custDataLst>
          </p:nvPr>
        </p:nvSpPr>
        <p:spPr>
          <a:xfrm>
            <a:off x="3298873" y="3750864"/>
            <a:ext cx="244930" cy="337185"/>
          </a:xfrm>
          <a:prstGeom prst="rect">
            <a:avLst/>
          </a:prstGeom>
          <a:noFill/>
        </p:spPr>
        <p:txBody>
          <a:bodyPr wrap="square" rtlCol="0">
            <a:spAutoFit/>
          </a:bodyPr>
          <a:lstStyle/>
          <a:p>
            <a:r>
              <a:rPr lang="en-US" altLang="zh-CN" sz="1600">
                <a:solidFill>
                  <a:schemeClr val="dk1"/>
                </a:solidFill>
                <a:latin typeface="微软雅黑" panose="020B0503020204020204" pitchFamily="34" charset="-122"/>
                <a:ea typeface="微软雅黑" panose="020B0503020204020204" pitchFamily="34" charset="-122"/>
                <a:cs typeface="Consolas" panose="020B0609020204030204" pitchFamily="49" charset="0"/>
              </a:rPr>
              <a:t>R</a:t>
            </a:r>
          </a:p>
        </p:txBody>
      </p:sp>
      <p:sp>
        <p:nvSpPr>
          <p:cNvPr id="27" name="TextBox 26"/>
          <p:cNvSpPr txBox="1"/>
          <p:nvPr>
            <p:custDataLst>
              <p:tags r:id="rId9"/>
            </p:custDataLst>
          </p:nvPr>
        </p:nvSpPr>
        <p:spPr>
          <a:xfrm>
            <a:off x="2831056" y="4679558"/>
            <a:ext cx="244930" cy="337185"/>
          </a:xfrm>
          <a:prstGeom prst="rect">
            <a:avLst/>
          </a:prstGeom>
          <a:noFill/>
        </p:spPr>
        <p:txBody>
          <a:bodyPr wrap="square" rtlCol="0">
            <a:spAutoFit/>
          </a:bodyPr>
          <a:lstStyle/>
          <a:p>
            <a:r>
              <a:rPr lang="en-US" altLang="zh-CN" sz="1600">
                <a:solidFill>
                  <a:schemeClr val="dk1"/>
                </a:solidFill>
                <a:latin typeface="微软雅黑" panose="020B0503020204020204" pitchFamily="34" charset="-122"/>
                <a:ea typeface="微软雅黑" panose="020B0503020204020204" pitchFamily="34" charset="-122"/>
                <a:cs typeface="Consolas" panose="020B0609020204030204" pitchFamily="49" charset="0"/>
              </a:rPr>
              <a:t>L</a:t>
            </a:r>
          </a:p>
        </p:txBody>
      </p:sp>
      <p:grpSp>
        <p:nvGrpSpPr>
          <p:cNvPr id="3" name="组合 48"/>
          <p:cNvGrpSpPr/>
          <p:nvPr/>
        </p:nvGrpSpPr>
        <p:grpSpPr>
          <a:xfrm>
            <a:off x="4259817" y="2464980"/>
            <a:ext cx="3000397" cy="2436953"/>
            <a:chOff x="4143372" y="1643050"/>
            <a:chExt cx="3500463" cy="2736018"/>
          </a:xfrm>
        </p:grpSpPr>
        <p:sp>
          <p:nvSpPr>
            <p:cNvPr id="28" name="Oval 4"/>
            <p:cNvSpPr>
              <a:spLocks noChangeArrowheads="1"/>
            </p:cNvSpPr>
            <p:nvPr>
              <p:custDataLst>
                <p:tags r:id="rId11"/>
              </p:custDataLst>
            </p:nvPr>
          </p:nvSpPr>
          <p:spPr bwMode="auto">
            <a:xfrm>
              <a:off x="5500694" y="2525615"/>
              <a:ext cx="462000" cy="40418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29" name="Oval 4"/>
            <p:cNvSpPr>
              <a:spLocks noChangeArrowheads="1"/>
            </p:cNvSpPr>
            <p:nvPr>
              <p:custDataLst>
                <p:tags r:id="rId12"/>
              </p:custDataLst>
            </p:nvPr>
          </p:nvSpPr>
          <p:spPr bwMode="auto">
            <a:xfrm>
              <a:off x="5072066" y="3496504"/>
              <a:ext cx="462000" cy="40418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30" name="Oval 4"/>
            <p:cNvSpPr>
              <a:spLocks noChangeArrowheads="1"/>
            </p:cNvSpPr>
            <p:nvPr>
              <p:custDataLst>
                <p:tags r:id="rId13"/>
              </p:custDataLst>
            </p:nvPr>
          </p:nvSpPr>
          <p:spPr bwMode="auto">
            <a:xfrm>
              <a:off x="6105264" y="1643050"/>
              <a:ext cx="462000" cy="40418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11</a:t>
              </a:r>
            </a:p>
          </p:txBody>
        </p:sp>
        <p:sp>
          <p:nvSpPr>
            <p:cNvPr id="31" name="Oval 4"/>
            <p:cNvSpPr>
              <a:spLocks noChangeArrowheads="1"/>
            </p:cNvSpPr>
            <p:nvPr>
              <p:custDataLst>
                <p:tags r:id="rId14"/>
              </p:custDataLst>
            </p:nvPr>
          </p:nvSpPr>
          <p:spPr bwMode="auto">
            <a:xfrm>
              <a:off x="5857884" y="3496504"/>
              <a:ext cx="462000" cy="40418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9</a:t>
              </a:r>
            </a:p>
          </p:txBody>
        </p:sp>
        <p:sp>
          <p:nvSpPr>
            <p:cNvPr id="32" name="Oval 4"/>
            <p:cNvSpPr>
              <a:spLocks noChangeArrowheads="1"/>
            </p:cNvSpPr>
            <p:nvPr>
              <p:custDataLst>
                <p:tags r:id="rId15"/>
              </p:custDataLst>
            </p:nvPr>
          </p:nvSpPr>
          <p:spPr bwMode="auto">
            <a:xfrm>
              <a:off x="6754329" y="2525615"/>
              <a:ext cx="462000" cy="40418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18</a:t>
              </a:r>
            </a:p>
          </p:txBody>
        </p:sp>
        <p:sp>
          <p:nvSpPr>
            <p:cNvPr id="33" name="Oval 4"/>
            <p:cNvSpPr>
              <a:spLocks noChangeArrowheads="1"/>
            </p:cNvSpPr>
            <p:nvPr>
              <p:custDataLst>
                <p:tags r:id="rId16"/>
              </p:custDataLst>
            </p:nvPr>
          </p:nvSpPr>
          <p:spPr bwMode="auto">
            <a:xfrm>
              <a:off x="7139834" y="3483441"/>
              <a:ext cx="462000" cy="40418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26</a:t>
              </a:r>
            </a:p>
          </p:txBody>
        </p:sp>
        <p:sp>
          <p:nvSpPr>
            <p:cNvPr id="34" name="TextBox 33"/>
            <p:cNvSpPr txBox="1"/>
            <p:nvPr/>
          </p:nvSpPr>
          <p:spPr>
            <a:xfrm>
              <a:off x="7286644" y="3988362"/>
              <a:ext cx="285752" cy="378565"/>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cxnSp>
          <p:nvCxnSpPr>
            <p:cNvPr id="35" name="直接连接符 34"/>
            <p:cNvCxnSpPr>
              <a:stCxn id="30" idx="3"/>
              <a:endCxn id="28" idx="0"/>
            </p:cNvCxnSpPr>
            <p:nvPr/>
          </p:nvCxnSpPr>
          <p:spPr>
            <a:xfrm rot="5400000">
              <a:off x="5683521" y="2036212"/>
              <a:ext cx="537576" cy="441229"/>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28" idx="3"/>
              <a:endCxn id="29" idx="0"/>
            </p:cNvCxnSpPr>
            <p:nvPr/>
          </p:nvCxnSpPr>
          <p:spPr>
            <a:xfrm rot="5400000">
              <a:off x="5122760" y="3050910"/>
              <a:ext cx="625900" cy="26528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37" name="直接连接符 36"/>
            <p:cNvCxnSpPr>
              <a:stCxn id="28" idx="5"/>
              <a:endCxn id="31" idx="0"/>
            </p:cNvCxnSpPr>
            <p:nvPr/>
          </p:nvCxnSpPr>
          <p:spPr>
            <a:xfrm rot="16200000" flipH="1">
              <a:off x="5679010" y="3086629"/>
              <a:ext cx="625900" cy="193849"/>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38" name="直接连接符 37"/>
            <p:cNvCxnSpPr>
              <a:stCxn id="32" idx="5"/>
              <a:endCxn id="33" idx="0"/>
            </p:cNvCxnSpPr>
            <p:nvPr/>
          </p:nvCxnSpPr>
          <p:spPr>
            <a:xfrm rot="16200000" flipH="1">
              <a:off x="6953333" y="3065940"/>
              <a:ext cx="612837" cy="222164"/>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39" name="直接连接符 38"/>
            <p:cNvCxnSpPr>
              <a:stCxn id="30" idx="5"/>
              <a:endCxn id="32" idx="0"/>
            </p:cNvCxnSpPr>
            <p:nvPr/>
          </p:nvCxnSpPr>
          <p:spPr>
            <a:xfrm rot="16200000" flipH="1">
              <a:off x="6473680" y="2013965"/>
              <a:ext cx="537576" cy="48572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7215208" y="2357429"/>
              <a:ext cx="428627" cy="378565"/>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41" name="Oval 4"/>
            <p:cNvSpPr>
              <a:spLocks noChangeArrowheads="1"/>
            </p:cNvSpPr>
            <p:nvPr>
              <p:custDataLst>
                <p:tags r:id="rId17"/>
              </p:custDataLst>
            </p:nvPr>
          </p:nvSpPr>
          <p:spPr bwMode="auto">
            <a:xfrm>
              <a:off x="6429388" y="3496504"/>
              <a:ext cx="462000" cy="40418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16</a:t>
              </a:r>
            </a:p>
          </p:txBody>
        </p:sp>
        <p:sp>
          <p:nvSpPr>
            <p:cNvPr id="43" name="TextBox 42"/>
            <p:cNvSpPr txBox="1"/>
            <p:nvPr/>
          </p:nvSpPr>
          <p:spPr>
            <a:xfrm>
              <a:off x="6572263" y="4000503"/>
              <a:ext cx="285752" cy="378565"/>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46" name="右箭头 45"/>
            <p:cNvSpPr/>
            <p:nvPr>
              <p:custDataLst>
                <p:tags r:id="rId18"/>
              </p:custDataLst>
            </p:nvPr>
          </p:nvSpPr>
          <p:spPr>
            <a:xfrm>
              <a:off x="4143372" y="2928934"/>
              <a:ext cx="571504" cy="357190"/>
            </a:xfrm>
            <a:prstGeom prst="rightArrow">
              <a:avLst/>
            </a:prstGeom>
            <a:gradFill>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 pos="0">
                  <a:srgbClr val="C30000">
                    <a:lumMod val="98000"/>
                    <a:lumOff val="2000"/>
                  </a:srgbClr>
                </a:gs>
                <a:gs pos="50000">
                  <a:srgbClr val="C30000"/>
                </a:gs>
                <a:gs pos="100000">
                  <a:srgbClr val="C30000">
                    <a:lumMod val="99000"/>
                  </a:srgbClr>
                </a:gs>
              </a:gsLst>
              <a:lin ang="5400000" scaled="0"/>
            </a:gradFill>
            <a:ln>
              <a:solidFill>
                <a:schemeClr val="accent3"/>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zh-CN" altLang="en-US" sz="1600">
                <a:solidFill>
                  <a:schemeClr val="lt1"/>
                </a:solidFill>
              </a:endParaRPr>
            </a:p>
          </p:txBody>
        </p:sp>
        <p:cxnSp>
          <p:nvCxnSpPr>
            <p:cNvPr id="48" name="直接连接符 47"/>
            <p:cNvCxnSpPr>
              <a:stCxn id="32" idx="3"/>
              <a:endCxn id="41" idx="0"/>
            </p:cNvCxnSpPr>
            <p:nvPr/>
          </p:nvCxnSpPr>
          <p:spPr>
            <a:xfrm rot="5400000">
              <a:off x="6428238" y="3102753"/>
              <a:ext cx="625900" cy="161600"/>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sp>
        <p:nvSpPr>
          <p:cNvPr id="45" name="灯片编号占位符 44"/>
          <p:cNvSpPr>
            <a:spLocks noGrp="1"/>
          </p:cNvSpPr>
          <p:nvPr>
            <p:ph type="sldNum" sz="quarter" idx="12"/>
            <p:custDataLst>
              <p:tags r:id="rId10"/>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43</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pic>
        <p:nvPicPr>
          <p:cNvPr id="11" name="图片 10"/>
          <p:cNvPicPr>
            <a:picLocks noChangeAspect="1"/>
          </p:cNvPicPr>
          <p:nvPr/>
        </p:nvPicPr>
        <p:blipFill rotWithShape="1">
          <a:blip r:embed="rId20" cstate="print">
            <a:extLst>
              <a:ext uri="{28A0092B-C50C-407E-A947-70E740481C1C}">
                <a14:useLocalDpi xmlns:a14="http://schemas.microsoft.com/office/drawing/2010/main" val="0"/>
              </a:ext>
            </a:extLst>
          </a:blip>
          <a:srcRect l="8006" t="8306" r="4108" b="6614"/>
          <a:stretch>
            <a:fillRect/>
          </a:stretch>
        </p:blipFill>
        <p:spPr>
          <a:xfrm>
            <a:off x="7572324" y="1801286"/>
            <a:ext cx="4200489" cy="4059981"/>
          </a:xfrm>
          <a:prstGeom prst="rect">
            <a:avLst/>
          </a:prstGeom>
        </p:spPr>
      </p:pic>
    </p:spTree>
    <p:extLst>
      <p:ext uri="{BB962C8B-B14F-4D97-AF65-F5344CB8AC3E}">
        <p14:creationId xmlns:p14="http://schemas.microsoft.com/office/powerpoint/2010/main" val="32860428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22"/>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25"/>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21"/>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26"/>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27"/>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3"/>
                                        </p:tgtEl>
                                        <p:attrNameLst>
                                          <p:attrName>style.visibility</p:attrName>
                                        </p:attrNameLst>
                                      </p:cBhvr>
                                      <p:to>
                                        <p:strVal val="visible"/>
                                      </p:to>
                                    </p:set>
                                  </p:childTnLst>
                                </p:cTn>
                              </p:par>
                            </p:childTnLst>
                          </p:cTn>
                        </p:par>
                        <p:par>
                          <p:cTn id="32" fill="hold">
                            <p:stCondLst>
                              <p:cond delay="0"/>
                            </p:stCondLst>
                            <p:childTnLst>
                              <p:par>
                                <p:cTn id="33" presetID="10" presetClass="entr" presetSubtype="0" fill="hold" nodeType="after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p:bldP spid="21" grpId="0"/>
      <p:bldP spid="22" grpId="0" bldLvl="0" animBg="1"/>
      <p:bldP spid="25" grpId="0"/>
      <p:bldP spid="26" grpId="0"/>
      <p:bldP spid="27" grpId="0"/>
    </p:bld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4"/>
          <p:cNvSpPr>
            <a:spLocks noChangeArrowheads="1"/>
          </p:cNvSpPr>
          <p:nvPr>
            <p:custDataLst>
              <p:tags r:id="rId1"/>
            </p:custDataLst>
          </p:nvPr>
        </p:nvSpPr>
        <p:spPr bwMode="auto">
          <a:xfrm>
            <a:off x="2474827" y="3306448"/>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4" name="Oval 4"/>
          <p:cNvSpPr>
            <a:spLocks noChangeArrowheads="1"/>
          </p:cNvSpPr>
          <p:nvPr>
            <p:custDataLst>
              <p:tags r:id="rId2"/>
            </p:custDataLst>
          </p:nvPr>
        </p:nvSpPr>
        <p:spPr bwMode="auto">
          <a:xfrm>
            <a:off x="2046199" y="4264274"/>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5" name="Oval 4"/>
          <p:cNvSpPr>
            <a:spLocks noChangeArrowheads="1"/>
          </p:cNvSpPr>
          <p:nvPr>
            <p:custDataLst>
              <p:tags r:id="rId3"/>
            </p:custDataLst>
          </p:nvPr>
        </p:nvSpPr>
        <p:spPr bwMode="auto">
          <a:xfrm>
            <a:off x="3079397" y="2461983"/>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11</a:t>
            </a:r>
          </a:p>
        </p:txBody>
      </p:sp>
      <p:sp>
        <p:nvSpPr>
          <p:cNvPr id="6" name="Oval 4"/>
          <p:cNvSpPr>
            <a:spLocks noChangeArrowheads="1"/>
          </p:cNvSpPr>
          <p:nvPr>
            <p:custDataLst>
              <p:tags r:id="rId4"/>
            </p:custDataLst>
          </p:nvPr>
        </p:nvSpPr>
        <p:spPr bwMode="auto">
          <a:xfrm>
            <a:off x="2832017" y="4264274"/>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9</a:t>
            </a:r>
          </a:p>
        </p:txBody>
      </p:sp>
      <p:sp>
        <p:nvSpPr>
          <p:cNvPr id="7" name="Oval 4"/>
          <p:cNvSpPr>
            <a:spLocks noChangeArrowheads="1"/>
          </p:cNvSpPr>
          <p:nvPr>
            <p:custDataLst>
              <p:tags r:id="rId5"/>
            </p:custDataLst>
          </p:nvPr>
        </p:nvSpPr>
        <p:spPr bwMode="auto">
          <a:xfrm>
            <a:off x="3728462" y="3306449"/>
            <a:ext cx="444706" cy="393373"/>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18</a:t>
            </a:r>
          </a:p>
        </p:txBody>
      </p:sp>
      <p:sp>
        <p:nvSpPr>
          <p:cNvPr id="8" name="Oval 4"/>
          <p:cNvSpPr>
            <a:spLocks noChangeArrowheads="1"/>
          </p:cNvSpPr>
          <p:nvPr>
            <p:custDataLst>
              <p:tags r:id="rId6"/>
            </p:custDataLst>
          </p:nvPr>
        </p:nvSpPr>
        <p:spPr bwMode="auto">
          <a:xfrm>
            <a:off x="4113967" y="4264274"/>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26</a:t>
            </a:r>
          </a:p>
        </p:txBody>
      </p:sp>
      <p:cxnSp>
        <p:nvCxnSpPr>
          <p:cNvPr id="10" name="直接连接符 9"/>
          <p:cNvCxnSpPr>
            <a:stCxn id="5" idx="3"/>
            <a:endCxn id="3" idx="0"/>
          </p:cNvCxnSpPr>
          <p:nvPr/>
        </p:nvCxnSpPr>
        <p:spPr>
          <a:xfrm rot="5400000">
            <a:off x="2636516" y="2805575"/>
            <a:ext cx="537186" cy="46456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1" name="直接连接符 10"/>
          <p:cNvCxnSpPr>
            <a:stCxn id="3" idx="3"/>
            <a:endCxn id="4" idx="0"/>
          </p:cNvCxnSpPr>
          <p:nvPr/>
        </p:nvCxnSpPr>
        <p:spPr>
          <a:xfrm rot="5400000">
            <a:off x="2063238" y="3794691"/>
            <a:ext cx="650547" cy="28862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2" name="直接连接符 11"/>
          <p:cNvCxnSpPr>
            <a:stCxn id="3" idx="5"/>
            <a:endCxn id="6" idx="0"/>
          </p:cNvCxnSpPr>
          <p:nvPr/>
        </p:nvCxnSpPr>
        <p:spPr>
          <a:xfrm rot="16200000" flipH="1">
            <a:off x="2596153" y="3830409"/>
            <a:ext cx="650547" cy="21718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3" name="直接连接符 12"/>
          <p:cNvCxnSpPr>
            <a:stCxn id="7" idx="5"/>
            <a:endCxn id="8" idx="0"/>
          </p:cNvCxnSpPr>
          <p:nvPr/>
        </p:nvCxnSpPr>
        <p:spPr>
          <a:xfrm rot="16200000" flipH="1">
            <a:off x="3898975" y="3851281"/>
            <a:ext cx="622061" cy="203925"/>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4" name="直接连接符 13"/>
          <p:cNvCxnSpPr>
            <a:stCxn id="5" idx="5"/>
            <a:endCxn id="7" idx="0"/>
          </p:cNvCxnSpPr>
          <p:nvPr/>
        </p:nvCxnSpPr>
        <p:spPr>
          <a:xfrm rot="16200000" flipH="1">
            <a:off x="3415516" y="2771150"/>
            <a:ext cx="537186" cy="53341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16" name="Oval 4"/>
          <p:cNvSpPr>
            <a:spLocks noChangeArrowheads="1"/>
          </p:cNvSpPr>
          <p:nvPr>
            <p:custDataLst>
              <p:tags r:id="rId7"/>
            </p:custDataLst>
          </p:nvPr>
        </p:nvSpPr>
        <p:spPr bwMode="auto">
          <a:xfrm>
            <a:off x="3403521" y="4264274"/>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16</a:t>
            </a:r>
          </a:p>
        </p:txBody>
      </p:sp>
      <p:cxnSp>
        <p:nvCxnSpPr>
          <p:cNvPr id="19" name="直接连接符 18"/>
          <p:cNvCxnSpPr>
            <a:stCxn id="7" idx="3"/>
            <a:endCxn id="16" idx="0"/>
          </p:cNvCxnSpPr>
          <p:nvPr/>
        </p:nvCxnSpPr>
        <p:spPr>
          <a:xfrm rot="5400000">
            <a:off x="3386526" y="3857211"/>
            <a:ext cx="622061" cy="19206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3260645" y="1486833"/>
            <a:ext cx="500066" cy="368300"/>
          </a:xfrm>
          <a:prstGeom prst="rect">
            <a:avLst/>
          </a:prstGeom>
          <a:noFill/>
        </p:spPr>
        <p:txBody>
          <a:bodyPr wrap="square" rtlCol="0">
            <a:spAutoFit/>
          </a:bodyPr>
          <a:lstStyle/>
          <a:p>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14</a:t>
            </a:r>
          </a:p>
        </p:txBody>
      </p:sp>
      <p:sp>
        <p:nvSpPr>
          <p:cNvPr id="21" name="Oval 4"/>
          <p:cNvSpPr>
            <a:spLocks noChangeArrowheads="1"/>
          </p:cNvSpPr>
          <p:nvPr>
            <p:custDataLst>
              <p:tags r:id="rId8"/>
            </p:custDataLst>
          </p:nvPr>
        </p:nvSpPr>
        <p:spPr bwMode="auto">
          <a:xfrm>
            <a:off x="3117769" y="5186153"/>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14</a:t>
            </a:r>
          </a:p>
        </p:txBody>
      </p:sp>
      <p:cxnSp>
        <p:nvCxnSpPr>
          <p:cNvPr id="22" name="直接连接符 21"/>
          <p:cNvCxnSpPr>
            <a:stCxn id="16" idx="3"/>
            <a:endCxn id="21" idx="0"/>
          </p:cNvCxnSpPr>
          <p:nvPr/>
        </p:nvCxnSpPr>
        <p:spPr>
          <a:xfrm rot="5400000">
            <a:off x="3081342" y="4805982"/>
            <a:ext cx="614600" cy="145745"/>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nvGrpSpPr>
          <p:cNvPr id="2" name="组合 24"/>
          <p:cNvGrpSpPr/>
          <p:nvPr/>
        </p:nvGrpSpPr>
        <p:grpSpPr>
          <a:xfrm>
            <a:off x="3079949" y="2247670"/>
            <a:ext cx="1344715" cy="3111773"/>
            <a:chOff x="2205021" y="1428737"/>
            <a:chExt cx="1524010" cy="3986883"/>
          </a:xfrm>
        </p:grpSpPr>
        <p:sp>
          <p:nvSpPr>
            <p:cNvPr id="15" name="TextBox 14"/>
            <p:cNvSpPr txBox="1"/>
            <p:nvPr/>
          </p:nvSpPr>
          <p:spPr>
            <a:xfrm>
              <a:off x="3300403" y="2695406"/>
              <a:ext cx="428628" cy="432010"/>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7" name="TextBox 16"/>
            <p:cNvSpPr txBox="1"/>
            <p:nvPr/>
          </p:nvSpPr>
          <p:spPr>
            <a:xfrm>
              <a:off x="2205021" y="4983610"/>
              <a:ext cx="285752" cy="432010"/>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23" name="TextBox 22"/>
            <p:cNvSpPr txBox="1"/>
            <p:nvPr/>
          </p:nvSpPr>
          <p:spPr>
            <a:xfrm>
              <a:off x="2490774" y="3716940"/>
              <a:ext cx="285752" cy="432010"/>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24" name="TextBox 23"/>
            <p:cNvSpPr txBox="1"/>
            <p:nvPr/>
          </p:nvSpPr>
          <p:spPr>
            <a:xfrm>
              <a:off x="2490773" y="1428737"/>
              <a:ext cx="485778" cy="432010"/>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grpSp>
      <p:sp>
        <p:nvSpPr>
          <p:cNvPr id="27" name="灯片编号占位符 26"/>
          <p:cNvSpPr>
            <a:spLocks noGrp="1"/>
          </p:cNvSpPr>
          <p:nvPr>
            <p:ph type="sldNum" sz="quarter" idx="12"/>
            <p:custDataLst>
              <p:tags r:id="rId9"/>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44</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pic>
        <p:nvPicPr>
          <p:cNvPr id="18" name="图片 17"/>
          <p:cNvPicPr>
            <a:picLocks noChangeAspect="1"/>
          </p:cNvPicPr>
          <p:nvPr/>
        </p:nvPicPr>
        <p:blipFill rotWithShape="1">
          <a:blip r:embed="rId11" cstate="print">
            <a:extLst>
              <a:ext uri="{28A0092B-C50C-407E-A947-70E740481C1C}">
                <a14:useLocalDpi xmlns:a14="http://schemas.microsoft.com/office/drawing/2010/main" val="0"/>
              </a:ext>
            </a:extLst>
          </a:blip>
          <a:srcRect l="15064" t="7221" r="14699" b="4112"/>
          <a:stretch>
            <a:fillRect/>
          </a:stretch>
        </p:blipFill>
        <p:spPr>
          <a:xfrm>
            <a:off x="6746774" y="1377504"/>
            <a:ext cx="3233160" cy="4251262"/>
          </a:xfrm>
          <a:prstGeom prst="rect">
            <a:avLst/>
          </a:prstGeom>
        </p:spPr>
      </p:pic>
    </p:spTree>
    <p:extLst>
      <p:ext uri="{BB962C8B-B14F-4D97-AF65-F5344CB8AC3E}">
        <p14:creationId xmlns:p14="http://schemas.microsoft.com/office/powerpoint/2010/main" val="15888519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par>
                          <p:cTn id="17" fill="hold">
                            <p:stCondLst>
                              <p:cond delay="0"/>
                            </p:stCondLst>
                            <p:childTnLst>
                              <p:par>
                                <p:cTn id="18" presetID="10" presetClass="entr" presetSubtype="0" fill="hold"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ldLvl="0" animBg="1"/>
    </p:bld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4"/>
          <p:cNvSpPr>
            <a:spLocks noChangeArrowheads="1"/>
          </p:cNvSpPr>
          <p:nvPr>
            <p:custDataLst>
              <p:tags r:id="rId1"/>
            </p:custDataLst>
          </p:nvPr>
        </p:nvSpPr>
        <p:spPr bwMode="auto">
          <a:xfrm>
            <a:off x="3095122" y="2718196"/>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4" name="Oval 4"/>
          <p:cNvSpPr>
            <a:spLocks noChangeArrowheads="1"/>
          </p:cNvSpPr>
          <p:nvPr>
            <p:custDataLst>
              <p:tags r:id="rId2"/>
            </p:custDataLst>
          </p:nvPr>
        </p:nvSpPr>
        <p:spPr bwMode="auto">
          <a:xfrm>
            <a:off x="2685544" y="3599822"/>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5" name="Oval 4"/>
          <p:cNvSpPr>
            <a:spLocks noChangeArrowheads="1"/>
          </p:cNvSpPr>
          <p:nvPr>
            <p:custDataLst>
              <p:tags r:id="rId3"/>
            </p:custDataLst>
          </p:nvPr>
        </p:nvSpPr>
        <p:spPr bwMode="auto">
          <a:xfrm>
            <a:off x="3690167" y="1845156"/>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11</a:t>
            </a:r>
          </a:p>
        </p:txBody>
      </p:sp>
      <p:sp>
        <p:nvSpPr>
          <p:cNvPr id="6" name="Oval 4"/>
          <p:cNvSpPr>
            <a:spLocks noChangeArrowheads="1"/>
          </p:cNvSpPr>
          <p:nvPr>
            <p:custDataLst>
              <p:tags r:id="rId4"/>
            </p:custDataLst>
          </p:nvPr>
        </p:nvSpPr>
        <p:spPr bwMode="auto">
          <a:xfrm>
            <a:off x="3452312" y="3599822"/>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9</a:t>
            </a:r>
          </a:p>
        </p:txBody>
      </p:sp>
      <p:sp>
        <p:nvSpPr>
          <p:cNvPr id="7" name="Oval 4"/>
          <p:cNvSpPr>
            <a:spLocks noChangeArrowheads="1"/>
          </p:cNvSpPr>
          <p:nvPr>
            <p:custDataLst>
              <p:tags r:id="rId5"/>
            </p:custDataLst>
          </p:nvPr>
        </p:nvSpPr>
        <p:spPr bwMode="auto">
          <a:xfrm>
            <a:off x="4348757" y="2718196"/>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18</a:t>
            </a:r>
          </a:p>
        </p:txBody>
      </p:sp>
      <p:sp>
        <p:nvSpPr>
          <p:cNvPr id="8" name="Oval 4"/>
          <p:cNvSpPr>
            <a:spLocks noChangeArrowheads="1"/>
          </p:cNvSpPr>
          <p:nvPr>
            <p:custDataLst>
              <p:tags r:id="rId6"/>
            </p:custDataLst>
          </p:nvPr>
        </p:nvSpPr>
        <p:spPr bwMode="auto">
          <a:xfrm>
            <a:off x="4734262" y="3599822"/>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26</a:t>
            </a:r>
          </a:p>
        </p:txBody>
      </p:sp>
      <p:cxnSp>
        <p:nvCxnSpPr>
          <p:cNvPr id="10" name="直接连接符 9"/>
          <p:cNvCxnSpPr>
            <a:stCxn id="5" idx="3"/>
            <a:endCxn id="3" idx="0"/>
          </p:cNvCxnSpPr>
          <p:nvPr/>
        </p:nvCxnSpPr>
        <p:spPr>
          <a:xfrm rot="5400000">
            <a:off x="3237762" y="2207796"/>
            <a:ext cx="565761" cy="45503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1" name="直接连接符 10"/>
          <p:cNvCxnSpPr>
            <a:stCxn id="3" idx="3"/>
            <a:endCxn id="4" idx="0"/>
          </p:cNvCxnSpPr>
          <p:nvPr/>
        </p:nvCxnSpPr>
        <p:spPr>
          <a:xfrm rot="5400000">
            <a:off x="2731158" y="3177864"/>
            <a:ext cx="574347" cy="26957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2" name="直接连接符 11"/>
          <p:cNvCxnSpPr>
            <a:stCxn id="3" idx="5"/>
            <a:endCxn id="6" idx="0"/>
          </p:cNvCxnSpPr>
          <p:nvPr/>
        </p:nvCxnSpPr>
        <p:spPr>
          <a:xfrm rot="16200000" flipH="1">
            <a:off x="3254548" y="3204057"/>
            <a:ext cx="574347" cy="21718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3" name="直接连接符 12"/>
          <p:cNvCxnSpPr>
            <a:stCxn id="7" idx="5"/>
            <a:endCxn id="8" idx="0"/>
          </p:cNvCxnSpPr>
          <p:nvPr/>
        </p:nvCxnSpPr>
        <p:spPr>
          <a:xfrm rot="16200000" flipH="1">
            <a:off x="4522341" y="3189899"/>
            <a:ext cx="574347" cy="24549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4" name="直接连接符 13"/>
          <p:cNvCxnSpPr>
            <a:stCxn id="5" idx="5"/>
            <a:endCxn id="7" idx="0"/>
          </p:cNvCxnSpPr>
          <p:nvPr/>
        </p:nvCxnSpPr>
        <p:spPr>
          <a:xfrm rot="16200000" flipH="1">
            <a:off x="4004586" y="2176024"/>
            <a:ext cx="565761" cy="51858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16" name="Oval 4"/>
          <p:cNvSpPr>
            <a:spLocks noChangeArrowheads="1"/>
          </p:cNvSpPr>
          <p:nvPr>
            <p:custDataLst>
              <p:tags r:id="rId7"/>
            </p:custDataLst>
          </p:nvPr>
        </p:nvSpPr>
        <p:spPr bwMode="auto">
          <a:xfrm>
            <a:off x="4023816" y="3599822"/>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16</a:t>
            </a:r>
          </a:p>
        </p:txBody>
      </p:sp>
      <p:sp>
        <p:nvSpPr>
          <p:cNvPr id="17" name="TextBox 16"/>
          <p:cNvSpPr txBox="1"/>
          <p:nvPr/>
        </p:nvSpPr>
        <p:spPr>
          <a:xfrm>
            <a:off x="3452312" y="4286806"/>
            <a:ext cx="490498" cy="337185"/>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cxnSp>
        <p:nvCxnSpPr>
          <p:cNvPr id="19" name="直接连接符 18"/>
          <p:cNvCxnSpPr>
            <a:stCxn id="7" idx="3"/>
            <a:endCxn id="16" idx="0"/>
          </p:cNvCxnSpPr>
          <p:nvPr/>
        </p:nvCxnSpPr>
        <p:spPr>
          <a:xfrm rot="5400000">
            <a:off x="4027111" y="3220181"/>
            <a:ext cx="574347" cy="184934"/>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3595188" y="1012896"/>
            <a:ext cx="500066" cy="368300"/>
          </a:xfrm>
          <a:prstGeom prst="rect">
            <a:avLst/>
          </a:prstGeom>
          <a:noFill/>
        </p:spPr>
        <p:txBody>
          <a:bodyPr wrap="square" rtlCol="0">
            <a:spAutoFit/>
          </a:bodyPr>
          <a:lstStyle/>
          <a:p>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15</a:t>
            </a:r>
          </a:p>
        </p:txBody>
      </p:sp>
      <p:sp>
        <p:nvSpPr>
          <p:cNvPr id="21" name="Oval 4"/>
          <p:cNvSpPr>
            <a:spLocks noChangeArrowheads="1"/>
          </p:cNvSpPr>
          <p:nvPr>
            <p:custDataLst>
              <p:tags r:id="rId8"/>
            </p:custDataLst>
          </p:nvPr>
        </p:nvSpPr>
        <p:spPr bwMode="auto">
          <a:xfrm>
            <a:off x="3666626" y="4547431"/>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14</a:t>
            </a:r>
          </a:p>
        </p:txBody>
      </p:sp>
      <p:cxnSp>
        <p:nvCxnSpPr>
          <p:cNvPr id="22" name="直接连接符 21"/>
          <p:cNvCxnSpPr>
            <a:stCxn id="16" idx="3"/>
            <a:endCxn id="21" idx="0"/>
          </p:cNvCxnSpPr>
          <p:nvPr/>
        </p:nvCxnSpPr>
        <p:spPr>
          <a:xfrm rot="5400000">
            <a:off x="3653053" y="4118676"/>
            <a:ext cx="640330" cy="21718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4381007" y="3331067"/>
            <a:ext cx="245249" cy="337185"/>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25" name="Oval 4"/>
          <p:cNvSpPr>
            <a:spLocks noChangeArrowheads="1"/>
          </p:cNvSpPr>
          <p:nvPr>
            <p:custDataLst>
              <p:tags r:id="rId9"/>
            </p:custDataLst>
          </p:nvPr>
        </p:nvSpPr>
        <p:spPr bwMode="auto">
          <a:xfrm>
            <a:off x="4057154" y="5326570"/>
            <a:ext cx="396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15</a:t>
            </a:r>
          </a:p>
        </p:txBody>
      </p:sp>
      <p:sp>
        <p:nvSpPr>
          <p:cNvPr id="26" name="TextBox 25"/>
          <p:cNvSpPr txBox="1"/>
          <p:nvPr/>
        </p:nvSpPr>
        <p:spPr>
          <a:xfrm>
            <a:off x="3842841" y="5244075"/>
            <a:ext cx="245249" cy="337185"/>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cxnSp>
        <p:nvCxnSpPr>
          <p:cNvPr id="27" name="直接连接符 26"/>
          <p:cNvCxnSpPr>
            <a:stCxn id="21" idx="5"/>
            <a:endCxn id="25" idx="0"/>
          </p:cNvCxnSpPr>
          <p:nvPr/>
        </p:nvCxnSpPr>
        <p:spPr>
          <a:xfrm rot="16200000" flipH="1">
            <a:off x="3893963" y="4965380"/>
            <a:ext cx="471860" cy="25052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29" name="TextBox 28"/>
          <p:cNvSpPr txBox="1"/>
          <p:nvPr>
            <p:custDataLst>
              <p:tags r:id="rId10"/>
            </p:custDataLst>
          </p:nvPr>
        </p:nvSpPr>
        <p:spPr>
          <a:xfrm>
            <a:off x="3995242" y="4135936"/>
            <a:ext cx="245249" cy="337185"/>
          </a:xfrm>
          <a:prstGeom prst="rect">
            <a:avLst/>
          </a:prstGeom>
          <a:noFill/>
        </p:spPr>
        <p:txBody>
          <a:bodyPr wrap="square" rtlCol="0">
            <a:spAutoFit/>
          </a:bodyPr>
          <a:lstStyle/>
          <a:p>
            <a:r>
              <a:rPr lang="en-US" altLang="zh-CN" sz="1600">
                <a:solidFill>
                  <a:schemeClr val="dk1"/>
                </a:solidFill>
                <a:latin typeface="微软雅黑" panose="020B0503020204020204" pitchFamily="34" charset="-122"/>
                <a:ea typeface="微软雅黑" panose="020B0503020204020204" pitchFamily="34" charset="-122"/>
                <a:cs typeface="Consolas" panose="020B0609020204030204" pitchFamily="49" charset="0"/>
              </a:rPr>
              <a:t>L</a:t>
            </a:r>
          </a:p>
        </p:txBody>
      </p:sp>
      <p:sp>
        <p:nvSpPr>
          <p:cNvPr id="30" name="TextBox 29"/>
          <p:cNvSpPr txBox="1"/>
          <p:nvPr>
            <p:custDataLst>
              <p:tags r:id="rId11"/>
            </p:custDataLst>
          </p:nvPr>
        </p:nvSpPr>
        <p:spPr>
          <a:xfrm>
            <a:off x="4138118" y="4897942"/>
            <a:ext cx="245249" cy="337185"/>
          </a:xfrm>
          <a:prstGeom prst="rect">
            <a:avLst/>
          </a:prstGeom>
          <a:noFill/>
        </p:spPr>
        <p:txBody>
          <a:bodyPr wrap="square" rtlCol="0">
            <a:spAutoFit/>
          </a:bodyPr>
          <a:lstStyle/>
          <a:p>
            <a:r>
              <a:rPr lang="en-US" altLang="zh-CN" sz="1600">
                <a:solidFill>
                  <a:schemeClr val="dk1"/>
                </a:solidFill>
                <a:latin typeface="微软雅黑" panose="020B0503020204020204" pitchFamily="34" charset="-122"/>
                <a:ea typeface="微软雅黑" panose="020B0503020204020204" pitchFamily="34" charset="-122"/>
                <a:cs typeface="Consolas" panose="020B0609020204030204" pitchFamily="49" charset="0"/>
              </a:rPr>
              <a:t>R</a:t>
            </a:r>
          </a:p>
        </p:txBody>
      </p:sp>
      <p:grpSp>
        <p:nvGrpSpPr>
          <p:cNvPr id="2" name="组合 55"/>
          <p:cNvGrpSpPr/>
          <p:nvPr/>
        </p:nvGrpSpPr>
        <p:grpSpPr>
          <a:xfrm>
            <a:off x="5881205" y="1854684"/>
            <a:ext cx="3279827" cy="2949051"/>
            <a:chOff x="4429124" y="1242854"/>
            <a:chExt cx="3489177" cy="3092106"/>
          </a:xfrm>
        </p:grpSpPr>
        <p:sp>
          <p:nvSpPr>
            <p:cNvPr id="31" name="Oval 4"/>
            <p:cNvSpPr>
              <a:spLocks noChangeArrowheads="1"/>
            </p:cNvSpPr>
            <p:nvPr>
              <p:custDataLst>
                <p:tags r:id="rId14"/>
              </p:custDataLst>
            </p:nvPr>
          </p:nvSpPr>
          <p:spPr bwMode="auto">
            <a:xfrm>
              <a:off x="5857883" y="2115433"/>
              <a:ext cx="421277" cy="415209"/>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32" name="Oval 4"/>
            <p:cNvSpPr>
              <a:spLocks noChangeArrowheads="1"/>
            </p:cNvSpPr>
            <p:nvPr>
              <p:custDataLst>
                <p:tags r:id="rId15"/>
              </p:custDataLst>
            </p:nvPr>
          </p:nvSpPr>
          <p:spPr bwMode="auto">
            <a:xfrm>
              <a:off x="5429256" y="2983375"/>
              <a:ext cx="421277" cy="415209"/>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33" name="Oval 4"/>
            <p:cNvSpPr>
              <a:spLocks noChangeArrowheads="1"/>
            </p:cNvSpPr>
            <p:nvPr>
              <p:custDataLst>
                <p:tags r:id="rId16"/>
              </p:custDataLst>
            </p:nvPr>
          </p:nvSpPr>
          <p:spPr bwMode="auto">
            <a:xfrm>
              <a:off x="6452320" y="1242854"/>
              <a:ext cx="421277" cy="415209"/>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11</a:t>
              </a:r>
            </a:p>
          </p:txBody>
        </p:sp>
        <p:sp>
          <p:nvSpPr>
            <p:cNvPr id="34" name="Oval 4"/>
            <p:cNvSpPr>
              <a:spLocks noChangeArrowheads="1"/>
            </p:cNvSpPr>
            <p:nvPr>
              <p:custDataLst>
                <p:tags r:id="rId17"/>
              </p:custDataLst>
            </p:nvPr>
          </p:nvSpPr>
          <p:spPr bwMode="auto">
            <a:xfrm>
              <a:off x="6215074" y="2983375"/>
              <a:ext cx="421277" cy="415209"/>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9</a:t>
              </a:r>
            </a:p>
          </p:txBody>
        </p:sp>
        <p:sp>
          <p:nvSpPr>
            <p:cNvPr id="35" name="Oval 4"/>
            <p:cNvSpPr>
              <a:spLocks noChangeArrowheads="1"/>
            </p:cNvSpPr>
            <p:nvPr>
              <p:custDataLst>
                <p:tags r:id="rId18"/>
              </p:custDataLst>
            </p:nvPr>
          </p:nvSpPr>
          <p:spPr bwMode="auto">
            <a:xfrm>
              <a:off x="7111518" y="2115433"/>
              <a:ext cx="421277" cy="415209"/>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18</a:t>
              </a:r>
            </a:p>
          </p:txBody>
        </p:sp>
        <p:sp>
          <p:nvSpPr>
            <p:cNvPr id="36" name="Oval 4"/>
            <p:cNvSpPr>
              <a:spLocks noChangeArrowheads="1"/>
            </p:cNvSpPr>
            <p:nvPr>
              <p:custDataLst>
                <p:tags r:id="rId19"/>
              </p:custDataLst>
            </p:nvPr>
          </p:nvSpPr>
          <p:spPr bwMode="auto">
            <a:xfrm>
              <a:off x="7497024" y="2983375"/>
              <a:ext cx="421277" cy="415209"/>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26</a:t>
              </a:r>
            </a:p>
          </p:txBody>
        </p:sp>
        <p:cxnSp>
          <p:nvCxnSpPr>
            <p:cNvPr id="37" name="直接连接符 36"/>
            <p:cNvCxnSpPr>
              <a:stCxn id="33" idx="3"/>
              <a:endCxn id="31" idx="0"/>
            </p:cNvCxnSpPr>
            <p:nvPr/>
          </p:nvCxnSpPr>
          <p:spPr>
            <a:xfrm rot="5400000">
              <a:off x="6032181" y="1633598"/>
              <a:ext cx="518175" cy="445494"/>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38" name="直接连接符 37"/>
            <p:cNvCxnSpPr>
              <a:stCxn id="31" idx="3"/>
              <a:endCxn id="32" idx="0"/>
            </p:cNvCxnSpPr>
            <p:nvPr/>
          </p:nvCxnSpPr>
          <p:spPr>
            <a:xfrm rot="5400000">
              <a:off x="5522967" y="2586764"/>
              <a:ext cx="513540" cy="279684"/>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39" name="直接连接符 38"/>
            <p:cNvCxnSpPr>
              <a:stCxn id="31" idx="5"/>
              <a:endCxn id="34" idx="0"/>
            </p:cNvCxnSpPr>
            <p:nvPr/>
          </p:nvCxnSpPr>
          <p:spPr>
            <a:xfrm rot="16200000" flipH="1">
              <a:off x="6064819" y="2622482"/>
              <a:ext cx="513540" cy="20824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40" name="直接连接符 39"/>
            <p:cNvCxnSpPr>
              <a:stCxn id="35" idx="5"/>
              <a:endCxn id="36" idx="0"/>
            </p:cNvCxnSpPr>
            <p:nvPr/>
          </p:nvCxnSpPr>
          <p:spPr>
            <a:xfrm rot="16200000" flipH="1">
              <a:off x="7332612" y="2608325"/>
              <a:ext cx="513540" cy="236562"/>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41" name="直接连接符 40"/>
            <p:cNvCxnSpPr>
              <a:stCxn id="33" idx="5"/>
              <a:endCxn id="35" idx="0"/>
            </p:cNvCxnSpPr>
            <p:nvPr/>
          </p:nvCxnSpPr>
          <p:spPr>
            <a:xfrm rot="16200000" flipH="1">
              <a:off x="6807941" y="1601217"/>
              <a:ext cx="518175" cy="510254"/>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42" name="Oval 4"/>
            <p:cNvSpPr>
              <a:spLocks noChangeArrowheads="1"/>
            </p:cNvSpPr>
            <p:nvPr>
              <p:custDataLst>
                <p:tags r:id="rId20"/>
              </p:custDataLst>
            </p:nvPr>
          </p:nvSpPr>
          <p:spPr bwMode="auto">
            <a:xfrm>
              <a:off x="6786578" y="2983375"/>
              <a:ext cx="421277" cy="415209"/>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15</a:t>
              </a:r>
            </a:p>
          </p:txBody>
        </p:sp>
        <p:sp>
          <p:nvSpPr>
            <p:cNvPr id="43" name="TextBox 42"/>
            <p:cNvSpPr txBox="1"/>
            <p:nvPr/>
          </p:nvSpPr>
          <p:spPr>
            <a:xfrm>
              <a:off x="6215074" y="3910621"/>
              <a:ext cx="357190" cy="353541"/>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cxnSp>
          <p:nvCxnSpPr>
            <p:cNvPr id="44" name="直接连接符 43"/>
            <p:cNvCxnSpPr>
              <a:stCxn id="35" idx="3"/>
              <a:endCxn id="42" idx="0"/>
            </p:cNvCxnSpPr>
            <p:nvPr/>
          </p:nvCxnSpPr>
          <p:spPr>
            <a:xfrm rot="5400000">
              <a:off x="6828446" y="2638608"/>
              <a:ext cx="513540" cy="17599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45" name="Oval 4"/>
            <p:cNvSpPr>
              <a:spLocks noChangeArrowheads="1"/>
            </p:cNvSpPr>
            <p:nvPr>
              <p:custDataLst>
                <p:tags r:id="rId21"/>
              </p:custDataLst>
            </p:nvPr>
          </p:nvSpPr>
          <p:spPr bwMode="auto">
            <a:xfrm>
              <a:off x="6487763" y="3919751"/>
              <a:ext cx="421277" cy="415209"/>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14</a:t>
              </a:r>
            </a:p>
          </p:txBody>
        </p:sp>
        <p:cxnSp>
          <p:nvCxnSpPr>
            <p:cNvPr id="46" name="直接连接符 45"/>
            <p:cNvCxnSpPr>
              <a:stCxn id="42" idx="3"/>
              <a:endCxn id="45" idx="0"/>
            </p:cNvCxnSpPr>
            <p:nvPr/>
          </p:nvCxnSpPr>
          <p:spPr>
            <a:xfrm rot="5400000">
              <a:off x="6482352" y="3553829"/>
              <a:ext cx="581972" cy="14987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7089049" y="2801160"/>
              <a:ext cx="285752" cy="353541"/>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48" name="Oval 4"/>
            <p:cNvSpPr>
              <a:spLocks noChangeArrowheads="1"/>
            </p:cNvSpPr>
            <p:nvPr>
              <p:custDataLst>
                <p:tags r:id="rId22"/>
              </p:custDataLst>
            </p:nvPr>
          </p:nvSpPr>
          <p:spPr bwMode="auto">
            <a:xfrm>
              <a:off x="7162953" y="3919751"/>
              <a:ext cx="421277" cy="415209"/>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16</a:t>
              </a:r>
            </a:p>
          </p:txBody>
        </p:sp>
        <p:sp>
          <p:nvSpPr>
            <p:cNvPr id="49" name="TextBox 48"/>
            <p:cNvSpPr txBox="1"/>
            <p:nvPr/>
          </p:nvSpPr>
          <p:spPr>
            <a:xfrm>
              <a:off x="7487278" y="3839183"/>
              <a:ext cx="285752" cy="353541"/>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cxnSp>
          <p:nvCxnSpPr>
            <p:cNvPr id="54" name="直接连接符 53"/>
            <p:cNvCxnSpPr>
              <a:stCxn id="42" idx="5"/>
              <a:endCxn id="48" idx="0"/>
            </p:cNvCxnSpPr>
            <p:nvPr/>
          </p:nvCxnSpPr>
          <p:spPr>
            <a:xfrm rot="16200000" flipH="1">
              <a:off x="6968890" y="3515048"/>
              <a:ext cx="581972" cy="227432"/>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55" name="右箭头 54"/>
            <p:cNvSpPr/>
            <p:nvPr>
              <p:custDataLst>
                <p:tags r:id="rId23"/>
              </p:custDataLst>
            </p:nvPr>
          </p:nvSpPr>
          <p:spPr>
            <a:xfrm>
              <a:off x="4429124" y="2643182"/>
              <a:ext cx="571504" cy="285752"/>
            </a:xfrm>
            <a:prstGeom prst="right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sz="1600">
                <a:solidFill>
                  <a:schemeClr val="lt1"/>
                </a:solidFill>
              </a:endParaRPr>
            </a:p>
          </p:txBody>
        </p:sp>
      </p:grpSp>
      <p:sp>
        <p:nvSpPr>
          <p:cNvPr id="57" name="TextBox 56"/>
          <p:cNvSpPr txBox="1"/>
          <p:nvPr/>
        </p:nvSpPr>
        <p:spPr>
          <a:xfrm>
            <a:off x="6952774" y="5688522"/>
            <a:ext cx="2357454" cy="398780"/>
          </a:xfrm>
          <a:prstGeom prst="rect">
            <a:avLst/>
          </a:prstGeom>
          <a:noFill/>
        </p:spPr>
        <p:txBody>
          <a:bodyPr wrap="square" rtlCol="0">
            <a:spAutoFit/>
          </a:bodyPr>
          <a:lstStyle/>
          <a:p>
            <a:pPr>
              <a:lnSpc>
                <a:spcPct val="100000"/>
              </a:lnSpc>
            </a:pPr>
            <a:r>
              <a:rPr kumimoji="1"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构造的结果</a:t>
            </a:r>
            <a:r>
              <a:rPr kumimoji="1"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kumimoji="1"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a:t>
            </a:r>
          </a:p>
        </p:txBody>
      </p:sp>
      <p:sp>
        <p:nvSpPr>
          <p:cNvPr id="58" name="上箭头 57"/>
          <p:cNvSpPr/>
          <p:nvPr>
            <p:custDataLst>
              <p:tags r:id="rId12"/>
            </p:custDataLst>
          </p:nvPr>
        </p:nvSpPr>
        <p:spPr>
          <a:xfrm>
            <a:off x="8095782" y="5188456"/>
            <a:ext cx="214314" cy="428628"/>
          </a:xfrm>
          <a:prstGeom prst="up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sz="1600">
              <a:solidFill>
                <a:schemeClr val="lt1"/>
              </a:solidFill>
            </a:endParaRPr>
          </a:p>
        </p:txBody>
      </p:sp>
      <p:sp>
        <p:nvSpPr>
          <p:cNvPr id="52" name="灯片编号占位符 51"/>
          <p:cNvSpPr>
            <a:spLocks noGrp="1"/>
          </p:cNvSpPr>
          <p:nvPr>
            <p:ph type="sldNum" sz="quarter" idx="12"/>
            <p:custDataLst>
              <p:tags r:id="rId13"/>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45</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34234237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0" grpId="0"/>
      <p:bldP spid="23" grpId="0"/>
      <p:bldP spid="25" grpId="0" bldLvl="0" animBg="1"/>
      <p:bldP spid="26" grpId="0"/>
      <p:bldP spid="29" grpId="0"/>
      <p:bldP spid="30" grpId="0"/>
      <p:bldP spid="57" grpId="0"/>
      <p:bldP spid="58"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内容占位符 1"/>
          <p:cNvPicPr>
            <a:picLocks noGrp="1" noChangeAspect="1"/>
          </p:cNvPicPr>
          <p:nvPr>
            <p:ph idx="1"/>
            <p:custDataLst>
              <p:tags r:id="rId1"/>
            </p:custDataLst>
          </p:nvPr>
        </p:nvPicPr>
        <p:blipFill rotWithShape="1">
          <a:blip r:embed="rId4" cstate="print">
            <a:extLst>
              <a:ext uri="{28A0092B-C50C-407E-A947-70E740481C1C}">
                <a14:useLocalDpi xmlns:a14="http://schemas.microsoft.com/office/drawing/2010/main" val="0"/>
              </a:ext>
            </a:extLst>
          </a:blip>
          <a:srcRect l="8509" t="7187" r="9793" b="8804"/>
          <a:stretch>
            <a:fillRect/>
          </a:stretch>
        </p:blipFill>
        <p:spPr>
          <a:xfrm flipH="1">
            <a:off x="7870191" y="2054715"/>
            <a:ext cx="4207510" cy="4083050"/>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3" name="Text Box 5"/>
          <p:cNvSpPr txBox="1">
            <a:spLocks noChangeArrowheads="1"/>
          </p:cNvSpPr>
          <p:nvPr/>
        </p:nvSpPr>
        <p:spPr bwMode="auto">
          <a:xfrm>
            <a:off x="672914" y="1403170"/>
            <a:ext cx="3856088" cy="521970"/>
          </a:xfrm>
          <a:prstGeom prst="rect">
            <a:avLst/>
          </a:prstGeom>
          <a:noFill/>
        </p:spPr>
        <p:txBody>
          <a:bodyPr wrap="square">
            <a:spAutoFit/>
          </a:bodyPr>
          <a:lstStyle>
            <a:defPPr>
              <a:defRPr lang="zh-CN"/>
            </a:defPPr>
            <a:lvl1pPr marL="342900" marR="0" lvl="0" indent="-342900" fontAlgn="auto">
              <a:lnSpc>
                <a:spcPct val="100000"/>
              </a:lnSpc>
              <a:spcBef>
                <a:spcPts val="0"/>
              </a:spcBef>
              <a:spcAft>
                <a:spcPts val="0"/>
              </a:spcAft>
              <a:buClrTx/>
              <a:buSzTx/>
              <a:buFont typeface="Wingdings" panose="05000000000000000000" pitchFamily="2" charset="2"/>
              <a:buChar char="l"/>
              <a:defRPr kumimoji="0" sz="2000" b="0" i="0" u="none" strike="noStrike" cap="none" spc="0" normalizeH="0" baseline="0">
                <a:ln>
                  <a:noFill/>
                </a:ln>
                <a:solidFill>
                  <a:srgbClr val="A5A5A5">
                    <a:lumMod val="50000"/>
                  </a:srgbClr>
                </a:solidFill>
                <a:effectLst/>
                <a:uLnTx/>
                <a:uFillTx/>
                <a:latin typeface="思源黑体 CN Heavy" panose="020B0A00000000000000" pitchFamily="34" charset="-122"/>
                <a:ea typeface="思源黑体 CN Heavy" panose="020B0A00000000000000" pitchFamily="34" charset="-122"/>
              </a:defRPr>
            </a:lvl1pPr>
          </a:lstStyle>
          <a:p>
            <a:r>
              <a:rPr lang="en-US" sz="2800" b="1" dirty="0">
                <a:solidFill>
                  <a:srgbClr val="000000"/>
                </a:solidFill>
                <a:latin typeface="微软雅黑" panose="020B0503020204020204" charset="-122"/>
                <a:ea typeface="微软雅黑" panose="020B0503020204020204" charset="-122"/>
                <a:sym typeface="+mn-ea"/>
              </a:rPr>
              <a:t>8.2 </a:t>
            </a:r>
            <a:r>
              <a:rPr lang="zh-CN" altLang="en-US" sz="2800" b="1" dirty="0">
                <a:solidFill>
                  <a:srgbClr val="000000"/>
                </a:solidFill>
                <a:latin typeface="微软雅黑" panose="020B0503020204020204" charset="-122"/>
                <a:ea typeface="微软雅黑" panose="020B0503020204020204" charset="-122"/>
                <a:sym typeface="+mn-ea"/>
              </a:rPr>
              <a:t>线性表的查找</a:t>
            </a:r>
          </a:p>
        </p:txBody>
      </p:sp>
      <p:sp>
        <p:nvSpPr>
          <p:cNvPr id="41" name="TextBox 40"/>
          <p:cNvSpPr txBox="1"/>
          <p:nvPr>
            <p:custDataLst>
              <p:tags r:id="rId2"/>
            </p:custDataLst>
          </p:nvPr>
        </p:nvSpPr>
        <p:spPr>
          <a:xfrm>
            <a:off x="673100" y="2911475"/>
            <a:ext cx="7197090" cy="2524125"/>
          </a:xfrm>
          <a:prstGeom prst="rect">
            <a:avLst/>
          </a:prstGeom>
          <a:solidFill>
            <a:schemeClr val="lt1"/>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44000" tIns="108000" bIns="108000" rtlCol="0">
            <a:spAutoFit/>
          </a:bodyPr>
          <a:lstStyle/>
          <a:p>
            <a:pPr marL="342900" indent="-342900" algn="l">
              <a:lnSpc>
                <a:spcPts val="2800"/>
              </a:lnSpc>
              <a:spcBef>
                <a:spcPts val="1200"/>
              </a:spcBef>
              <a:buBlip>
                <a:blip r:embed="rId5"/>
              </a:buBlip>
            </a:pPr>
            <a:r>
              <a:rPr lang="zh-CN" altLang="zh-CN" sz="2800" b="1">
                <a:solidFill>
                  <a:schemeClr val="dk1"/>
                </a:solidFill>
                <a:latin typeface="微软雅黑" panose="020B0503020204020204" charset="-122"/>
                <a:ea typeface="微软雅黑" panose="020B0503020204020204" charset="-122"/>
                <a:cs typeface="微软雅黑" panose="020B0503020204020204" charset="-122"/>
              </a:rPr>
              <a:t>线性表采用顺序表存储，由于顺序表不适合数据修改操作（插入和删除元素几乎需要移动一半的元素）</a:t>
            </a:r>
            <a:r>
              <a:rPr lang="zh-CN" altLang="en-US" sz="2800" b="1">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a:rPr>
              <a:t> </a:t>
            </a:r>
            <a:r>
              <a:rPr lang="zh-CN" altLang="zh-CN" sz="2800" b="1">
                <a:solidFill>
                  <a:schemeClr val="dk1"/>
                </a:solidFill>
                <a:latin typeface="微软雅黑" panose="020B0503020204020204" charset="-122"/>
                <a:ea typeface="微软雅黑" panose="020B0503020204020204" charset="-122"/>
                <a:cs typeface="微软雅黑" panose="020B0503020204020204" charset="-122"/>
              </a:rPr>
              <a:t>顺序表是一种静态查找表。</a:t>
            </a:r>
            <a:endParaRPr lang="en-US" altLang="zh-CN" sz="2800" b="1">
              <a:solidFill>
                <a:schemeClr val="dk1"/>
              </a:solidFill>
              <a:latin typeface="微软雅黑" panose="020B0503020204020204" charset="-122"/>
              <a:ea typeface="微软雅黑" panose="020B0503020204020204" charset="-122"/>
              <a:cs typeface="微软雅黑" panose="020B0503020204020204" charset="-122"/>
            </a:endParaRPr>
          </a:p>
          <a:p>
            <a:pPr marL="342900" indent="-342900" algn="l">
              <a:lnSpc>
                <a:spcPts val="2800"/>
              </a:lnSpc>
              <a:spcBef>
                <a:spcPts val="1200"/>
              </a:spcBef>
              <a:buBlip>
                <a:blip r:embed="rId5"/>
              </a:buBlip>
            </a:pPr>
            <a:r>
              <a:rPr lang="zh-CN" altLang="zh-CN" sz="2800" b="1">
                <a:solidFill>
                  <a:schemeClr val="dk1"/>
                </a:solidFill>
                <a:latin typeface="微软雅黑" panose="020B0503020204020204" charset="-122"/>
                <a:ea typeface="微软雅黑" panose="020B0503020204020204" charset="-122"/>
                <a:cs typeface="微软雅黑" panose="020B0503020204020204" charset="-122"/>
              </a:rPr>
              <a:t>三种线性表查找方法，即顺序查找、折半查找和分块查找算法</a:t>
            </a:r>
            <a:r>
              <a:rPr lang="zh-CN" altLang="en-US" sz="2800" b="1">
                <a:solidFill>
                  <a:schemeClr val="dk1"/>
                </a:solidFill>
                <a:latin typeface="微软雅黑" panose="020B0503020204020204" charset="-122"/>
                <a:ea typeface="微软雅黑" panose="020B0503020204020204" charset="-122"/>
                <a:cs typeface="微软雅黑" panose="020B0503020204020204" charset="-122"/>
              </a:rPr>
              <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left)">
                                      <p:cBhvr>
                                        <p:cTn id="16" dur="500"/>
                                        <p:tgtEl>
                                          <p:spTgt spid="2"/>
                                        </p:tgtEl>
                                      </p:cBhvr>
                                    </p:animEffect>
                                  </p:childTnLst>
                                </p:cTn>
                              </p:par>
                            </p:childTnLst>
                          </p:cTn>
                        </p:par>
                        <p:par>
                          <p:cTn id="17" fill="hold">
                            <p:stCondLst>
                              <p:cond delay="1500"/>
                            </p:stCondLst>
                            <p:childTnLst>
                              <p:par>
                                <p:cTn id="18" presetID="22" presetClass="entr" presetSubtype="8" fill="hold" grpId="0" nodeType="afterEffect">
                                  <p:stCondLst>
                                    <p:cond delay="0"/>
                                  </p:stCondLst>
                                  <p:childTnLst>
                                    <p:set>
                                      <p:cBhvr>
                                        <p:cTn id="19" dur="1" fill="hold">
                                          <p:stCondLst>
                                            <p:cond delay="0"/>
                                          </p:stCondLst>
                                        </p:cTn>
                                        <p:tgtEl>
                                          <p:spTgt spid="41"/>
                                        </p:tgtEl>
                                        <p:attrNameLst>
                                          <p:attrName>style.visibility</p:attrName>
                                        </p:attrNameLst>
                                      </p:cBhvr>
                                      <p:to>
                                        <p:strVal val="visible"/>
                                      </p:to>
                                    </p:set>
                                    <p:animEffect transition="in" filter="wipe(left)">
                                      <p:cBhvr>
                                        <p:cTn id="20"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P spid="41" grpId="0" bldLvl="0" animBg="1"/>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2188420" y="1588622"/>
            <a:ext cx="4000528" cy="481965"/>
          </a:xfrm>
          <a:prstGeom prst="rect">
            <a:avLst/>
          </a:prstGeom>
          <a:gradFill>
            <a:gsLst>
              <a:gs pos="0">
                <a:schemeClr val="dk1">
                  <a:satMod val="103000"/>
                  <a:lumMod val="102000"/>
                  <a:tint val="94000"/>
                </a:schemeClr>
              </a:gs>
              <a:gs pos="50000">
                <a:schemeClr val="dk1">
                  <a:satMod val="110000"/>
                  <a:lumMod val="100000"/>
                  <a:shade val="100000"/>
                </a:schemeClr>
              </a:gs>
              <a:gs pos="100000">
                <a:schemeClr val="dk1">
                  <a:lumMod val="99000"/>
                  <a:satMod val="120000"/>
                  <a:shade val="78000"/>
                </a:schemeClr>
              </a:gs>
              <a:gs pos="0">
                <a:srgbClr val="000000">
                  <a:lumMod val="98000"/>
                  <a:lumOff val="2000"/>
                </a:srgbClr>
              </a:gs>
              <a:gs pos="50000">
                <a:srgbClr val="000000"/>
              </a:gs>
              <a:gs pos="100000">
                <a:srgbClr val="000000">
                  <a:lumMod val="99000"/>
                </a:srgbClr>
              </a:gs>
            </a:gsLst>
            <a:lin ang="5400000" scaled="0"/>
          </a:gradFill>
          <a:ln>
            <a:solidFill>
              <a:schemeClr val="dk1"/>
            </a:solidFill>
          </a:ln>
        </p:spPr>
        <p:style>
          <a:lnRef idx="1">
            <a:schemeClr val="dk1"/>
          </a:lnRef>
          <a:fillRef idx="3">
            <a:schemeClr val="dk1"/>
          </a:fillRef>
          <a:effectRef idx="2">
            <a:schemeClr val="dk1"/>
          </a:effectRef>
          <a:fontRef idx="minor">
            <a:schemeClr val="lt1"/>
          </a:fontRef>
        </p:style>
        <p:txBody>
          <a:bodyPr wrap="square" tIns="72000" bIns="72000" rtlCol="0">
            <a:spAutoFit/>
          </a:bodyPr>
          <a:lstStyle/>
          <a:p>
            <a:pPr>
              <a:lnSpc>
                <a:spcPct val="100000"/>
              </a:lnSpc>
            </a:pPr>
            <a:r>
              <a:rPr lang="en-US" altLang="zh-CN" sz="2200">
                <a:solidFill>
                  <a:schemeClr val="lt1"/>
                </a:solidFill>
                <a:latin typeface="微软雅黑" panose="020B0503020204020204" pitchFamily="34" charset="-122"/>
                <a:ea typeface="微软雅黑" panose="020B0503020204020204" pitchFamily="34" charset="-122"/>
                <a:cs typeface="Consolas" panose="020B0609020204030204" pitchFamily="49" charset="0"/>
              </a:rPr>
              <a:t>2. AVL</a:t>
            </a:r>
            <a:r>
              <a:rPr lang="zh-CN" altLang="zh-CN" sz="2200">
                <a:solidFill>
                  <a:schemeClr val="lt1"/>
                </a:solidFill>
                <a:latin typeface="微软雅黑" panose="020B0503020204020204" pitchFamily="34" charset="-122"/>
                <a:ea typeface="微软雅黑" panose="020B0503020204020204" pitchFamily="34" charset="-122"/>
                <a:cs typeface="Consolas" panose="020B0609020204030204" pitchFamily="49" charset="0"/>
              </a:rPr>
              <a:t>树</a:t>
            </a:r>
            <a:r>
              <a:rPr lang="zh-CN" altLang="en-US" sz="2200">
                <a:solidFill>
                  <a:schemeClr val="lt1"/>
                </a:solidFill>
                <a:latin typeface="微软雅黑" panose="020B0503020204020204" pitchFamily="34" charset="-122"/>
                <a:ea typeface="微软雅黑" panose="020B0503020204020204" pitchFamily="34" charset="-122"/>
                <a:cs typeface="Consolas" panose="020B0609020204030204" pitchFamily="49" charset="0"/>
              </a:rPr>
              <a:t>删除</a:t>
            </a:r>
            <a:r>
              <a:rPr lang="zh-CN" altLang="zh-CN" sz="2200">
                <a:solidFill>
                  <a:schemeClr val="lt1"/>
                </a:solidFill>
                <a:latin typeface="微软雅黑" panose="020B0503020204020204" pitchFamily="34" charset="-122"/>
                <a:ea typeface="微软雅黑" panose="020B0503020204020204" pitchFamily="34" charset="-122"/>
                <a:cs typeface="Consolas" panose="020B0609020204030204" pitchFamily="49" charset="0"/>
              </a:rPr>
              <a:t>结点的调整方法</a:t>
            </a:r>
          </a:p>
        </p:txBody>
      </p:sp>
      <p:sp>
        <p:nvSpPr>
          <p:cNvPr id="5" name="TextBox 4"/>
          <p:cNvSpPr txBox="1"/>
          <p:nvPr>
            <p:custDataLst>
              <p:tags r:id="rId2"/>
            </p:custDataLst>
          </p:nvPr>
        </p:nvSpPr>
        <p:spPr>
          <a:xfrm>
            <a:off x="2188420" y="2588754"/>
            <a:ext cx="8001056" cy="808990"/>
          </a:xfrm>
          <a:prstGeom prst="rect">
            <a:avLst/>
          </a:prstGeom>
          <a:noFill/>
        </p:spPr>
        <p:txBody>
          <a:bodyPr wrap="square" rtlCol="0">
            <a:spAutoFit/>
          </a:bodyPr>
          <a:lstStyle/>
          <a:p>
            <a:pPr>
              <a:lnSpc>
                <a:spcPts val="2800"/>
              </a:lnSpc>
            </a:pPr>
            <a:r>
              <a:rPr lang="en-US"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首先在</a:t>
            </a:r>
            <a:r>
              <a:rPr lang="en-US"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树中查找关键字为</a:t>
            </a:r>
            <a:r>
              <a:rPr lang="en-US" altLang="zh-CN" sz="2000" i="1"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k</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的结点</a:t>
            </a:r>
            <a:r>
              <a:rPr lang="en-US" altLang="zh-CN" sz="2000" i="1"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x</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（假定存在这样的结点并且唯一），删除结点</a:t>
            </a:r>
            <a:r>
              <a:rPr lang="en-US" altLang="zh-CN" sz="2000" i="1"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x</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的过程如下：</a:t>
            </a:r>
          </a:p>
        </p:txBody>
      </p:sp>
      <p:sp>
        <p:nvSpPr>
          <p:cNvPr id="6" name="TextBox 5"/>
          <p:cNvSpPr txBox="1"/>
          <p:nvPr>
            <p:custDataLst>
              <p:tags r:id="rId3"/>
            </p:custDataLst>
          </p:nvPr>
        </p:nvSpPr>
        <p:spPr>
          <a:xfrm>
            <a:off x="2474172" y="3588886"/>
            <a:ext cx="7786742" cy="1774190"/>
          </a:xfrm>
          <a:prstGeom prst="rect">
            <a:avLst/>
          </a:prstGeom>
          <a:solidFill>
            <a:schemeClr val="lt1"/>
          </a:solidFill>
          <a:ln w="38100">
            <a:solidFill>
              <a:schemeClr val="accent1"/>
            </a:solidFill>
          </a:ln>
        </p:spPr>
        <p:style>
          <a:lnRef idx="2">
            <a:schemeClr val="accent6"/>
          </a:lnRef>
          <a:fillRef idx="1">
            <a:schemeClr val="lt1"/>
          </a:fillRef>
          <a:effectRef idx="0">
            <a:schemeClr val="accent6"/>
          </a:effectRef>
          <a:fontRef idx="minor">
            <a:schemeClr val="dk1"/>
          </a:fontRef>
        </p:style>
        <p:txBody>
          <a:bodyPr wrap="square" lIns="144000" tIns="144000" bIns="144000" rtlCol="0">
            <a:spAutoFit/>
          </a:bodyPr>
          <a:lstStyle/>
          <a:p>
            <a:pPr>
              <a:lnSpc>
                <a:spcPts val="2600"/>
              </a:lnSpc>
              <a:spcBef>
                <a:spcPts val="1200"/>
              </a:spcBef>
            </a:pP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）如果结点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x</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左子树为空，用其右孩子结点替换它，即直接删除结点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x</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p>
          <a:p>
            <a:pPr>
              <a:lnSpc>
                <a:spcPts val="2600"/>
              </a:lnSpc>
              <a:spcBef>
                <a:spcPts val="1200"/>
              </a:spcBef>
            </a:pP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）如果结点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x</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右子树为空，用其左孩子结点替换它，即直接删除结点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x</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p>
        </p:txBody>
      </p:sp>
      <p:sp>
        <p:nvSpPr>
          <p:cNvPr id="9" name="灯片编号占位符 8"/>
          <p:cNvSpPr>
            <a:spLocks noGrp="1"/>
          </p:cNvSpPr>
          <p:nvPr>
            <p:ph type="sldNum" sz="quarter" idx="12"/>
            <p:custDataLst>
              <p:tags r:id="rId4"/>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46</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18826965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p:bldP spid="6" grpId="0" bldLvl="0" animBg="1"/>
      <p:bldP spid="2" grpId="0"/>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custDataLst>
              <p:tags r:id="rId1"/>
            </p:custDataLst>
          </p:nvPr>
        </p:nvSpPr>
        <p:spPr>
          <a:xfrm>
            <a:off x="2059753" y="1979037"/>
            <a:ext cx="7643866" cy="933450"/>
          </a:xfrm>
          <a:prstGeom prst="rect">
            <a:avLst/>
          </a:prstGeom>
          <a:solidFill>
            <a:schemeClr val="lt1"/>
          </a:solidFill>
          <a:ln w="19050">
            <a:solidFill>
              <a:schemeClr val="accent1"/>
            </a:solidFill>
          </a:ln>
        </p:spPr>
        <p:style>
          <a:lnRef idx="2">
            <a:schemeClr val="accent6"/>
          </a:lnRef>
          <a:fillRef idx="1">
            <a:schemeClr val="lt1"/>
          </a:fillRef>
          <a:effectRef idx="0">
            <a:schemeClr val="accent6"/>
          </a:effectRef>
          <a:fontRef idx="minor">
            <a:schemeClr val="dk1"/>
          </a:fontRef>
        </p:style>
        <p:txBody>
          <a:bodyPr wrap="square" lIns="180000" tIns="108000" bIns="108000" rtlCol="0">
            <a:spAutoFit/>
          </a:bodyPr>
          <a:lstStyle/>
          <a:p>
            <a:pPr>
              <a:lnSpc>
                <a:spcPts val="2800"/>
              </a:lnSpc>
            </a:pPr>
            <a:r>
              <a:rPr lang="en-US"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3</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）如果结点</a:t>
            </a:r>
            <a:r>
              <a:rPr lang="en-US" altLang="zh-CN" sz="2000" i="1"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x</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同时有左右子树（这种情况下，结点</a:t>
            </a:r>
            <a:r>
              <a:rPr lang="en-US" altLang="zh-CN" sz="2000" i="1"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x</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是通过值替换间接删除的，称为间接删除结点），分为两种情况：</a:t>
            </a:r>
          </a:p>
        </p:txBody>
      </p:sp>
      <p:sp>
        <p:nvSpPr>
          <p:cNvPr id="6" name="TextBox 5"/>
          <p:cNvSpPr txBox="1"/>
          <p:nvPr>
            <p:custDataLst>
              <p:tags r:id="rId2"/>
            </p:custDataLst>
          </p:nvPr>
        </p:nvSpPr>
        <p:spPr>
          <a:xfrm>
            <a:off x="2274067" y="3429000"/>
            <a:ext cx="7429552" cy="1729105"/>
          </a:xfrm>
          <a:prstGeom prst="rect">
            <a:avLst/>
          </a:prstGeom>
          <a:solidFill>
            <a:schemeClr val="lt1"/>
          </a:solidFill>
          <a:ln w="28575">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44000" tIns="108000" bIns="108000" rtlCol="0">
            <a:spAutoFit/>
          </a:bodyPr>
          <a:lstStyle/>
          <a:p>
            <a:pPr marL="342900" indent="-342900">
              <a:lnSpc>
                <a:spcPts val="2800"/>
              </a:lnSpc>
              <a:spcBef>
                <a:spcPts val="600"/>
              </a:spcBef>
              <a:buFont typeface="+mj-ea"/>
              <a:buAutoNum type="circleNumDbPlain"/>
            </a:pPr>
            <a:r>
              <a:rPr lang="zh-CN" altLang="zh-CN" sz="2000">
                <a:solidFill>
                  <a:schemeClr val="dk1"/>
                </a:solidFill>
                <a:latin typeface="微软雅黑" panose="020B0503020204020204" pitchFamily="34" charset="-122"/>
                <a:ea typeface="微软雅黑" panose="020B0503020204020204" pitchFamily="34" charset="-122"/>
                <a:cs typeface="Consolas" panose="020B0609020204030204" pitchFamily="49" charset="0"/>
              </a:rPr>
              <a:t>若结点</a:t>
            </a:r>
            <a:r>
              <a:rPr lang="en-US" altLang="zh-CN" sz="2000" i="1">
                <a:solidFill>
                  <a:schemeClr val="dk1"/>
                </a:solidFill>
                <a:latin typeface="微软雅黑" panose="020B0503020204020204" pitchFamily="34" charset="-122"/>
                <a:ea typeface="微软雅黑" panose="020B0503020204020204" pitchFamily="34" charset="-122"/>
                <a:cs typeface="Consolas" panose="020B0609020204030204" pitchFamily="49" charset="0"/>
              </a:rPr>
              <a:t>x</a:t>
            </a:r>
            <a:r>
              <a:rPr lang="zh-CN" altLang="zh-CN" sz="2000">
                <a:solidFill>
                  <a:schemeClr val="dk1"/>
                </a:solidFill>
                <a:latin typeface="微软雅黑" panose="020B0503020204020204" pitchFamily="34" charset="-122"/>
                <a:ea typeface="微软雅黑" panose="020B0503020204020204" pitchFamily="34" charset="-122"/>
                <a:cs typeface="Consolas" panose="020B0609020204030204" pitchFamily="49" charset="0"/>
              </a:rPr>
              <a:t>的左子树较高，在其左子树中找到最大结点</a:t>
            </a:r>
            <a:r>
              <a:rPr lang="en-US" altLang="zh-CN" sz="2000" i="1">
                <a:solidFill>
                  <a:schemeClr val="dk1"/>
                </a:solidFill>
                <a:latin typeface="微软雅黑" panose="020B0503020204020204" pitchFamily="34" charset="-122"/>
                <a:ea typeface="微软雅黑" panose="020B0503020204020204" pitchFamily="34" charset="-122"/>
                <a:cs typeface="Consolas" panose="020B0609020204030204" pitchFamily="49" charset="0"/>
              </a:rPr>
              <a:t>q</a:t>
            </a:r>
            <a:r>
              <a:rPr lang="zh-CN" altLang="zh-CN" sz="2000">
                <a:solidFill>
                  <a:schemeClr val="dk1"/>
                </a:solidFill>
                <a:latin typeface="微软雅黑" panose="020B0503020204020204" pitchFamily="34" charset="-122"/>
                <a:ea typeface="微软雅黑" panose="020B0503020204020204" pitchFamily="34" charset="-122"/>
                <a:cs typeface="Consolas" panose="020B0609020204030204" pitchFamily="49" charset="0"/>
              </a:rPr>
              <a:t>，直接删除结点</a:t>
            </a:r>
            <a:r>
              <a:rPr lang="en-US" altLang="zh-CN" sz="2000" i="1">
                <a:solidFill>
                  <a:schemeClr val="dk1"/>
                </a:solidFill>
                <a:latin typeface="微软雅黑" panose="020B0503020204020204" pitchFamily="34" charset="-122"/>
                <a:ea typeface="微软雅黑" panose="020B0503020204020204" pitchFamily="34" charset="-122"/>
                <a:cs typeface="Consolas" panose="020B0609020204030204" pitchFamily="49" charset="0"/>
              </a:rPr>
              <a:t>q</a:t>
            </a:r>
            <a:r>
              <a:rPr lang="zh-CN" altLang="zh-CN" sz="2000">
                <a:solidFill>
                  <a:schemeClr val="dk1"/>
                </a:solidFill>
                <a:latin typeface="微软雅黑" panose="020B0503020204020204" pitchFamily="34" charset="-122"/>
                <a:ea typeface="微软雅黑" panose="020B0503020204020204" pitchFamily="34" charset="-122"/>
                <a:cs typeface="Consolas" panose="020B0609020204030204" pitchFamily="49" charset="0"/>
              </a:rPr>
              <a:t>，用结点</a:t>
            </a:r>
            <a:r>
              <a:rPr lang="en-US" altLang="zh-CN" sz="2000" i="1">
                <a:solidFill>
                  <a:schemeClr val="dk1"/>
                </a:solidFill>
                <a:latin typeface="微软雅黑" panose="020B0503020204020204" pitchFamily="34" charset="-122"/>
                <a:ea typeface="微软雅黑" panose="020B0503020204020204" pitchFamily="34" charset="-122"/>
                <a:cs typeface="Consolas" panose="020B0609020204030204" pitchFamily="49" charset="0"/>
              </a:rPr>
              <a:t>q</a:t>
            </a:r>
            <a:r>
              <a:rPr lang="zh-CN" altLang="zh-CN" sz="2000">
                <a:solidFill>
                  <a:schemeClr val="dk1"/>
                </a:solidFill>
                <a:latin typeface="微软雅黑" panose="020B0503020204020204" pitchFamily="34" charset="-122"/>
                <a:ea typeface="微软雅黑" panose="020B0503020204020204" pitchFamily="34" charset="-122"/>
                <a:cs typeface="Consolas" panose="020B0609020204030204" pitchFamily="49" charset="0"/>
              </a:rPr>
              <a:t>的值替换结点</a:t>
            </a:r>
            <a:r>
              <a:rPr lang="en-US" altLang="zh-CN" sz="2000" i="1">
                <a:solidFill>
                  <a:schemeClr val="dk1"/>
                </a:solidFill>
                <a:latin typeface="微软雅黑" panose="020B0503020204020204" pitchFamily="34" charset="-122"/>
                <a:ea typeface="微软雅黑" panose="020B0503020204020204" pitchFamily="34" charset="-122"/>
                <a:cs typeface="Consolas" panose="020B0609020204030204" pitchFamily="49" charset="0"/>
              </a:rPr>
              <a:t>x</a:t>
            </a:r>
            <a:r>
              <a:rPr lang="zh-CN" altLang="zh-CN" sz="2000">
                <a:solidFill>
                  <a:schemeClr val="dk1"/>
                </a:solidFill>
                <a:latin typeface="微软雅黑" panose="020B0503020204020204" pitchFamily="34" charset="-122"/>
                <a:ea typeface="微软雅黑" panose="020B0503020204020204" pitchFamily="34" charset="-122"/>
                <a:cs typeface="Consolas" panose="020B0609020204030204" pitchFamily="49" charset="0"/>
              </a:rPr>
              <a:t>的值。</a:t>
            </a:r>
          </a:p>
          <a:p>
            <a:pPr marL="342900" indent="-342900">
              <a:lnSpc>
                <a:spcPts val="2800"/>
              </a:lnSpc>
              <a:spcBef>
                <a:spcPts val="600"/>
              </a:spcBef>
              <a:buFont typeface="+mj-ea"/>
              <a:buAutoNum type="circleNumDbPlain"/>
            </a:pPr>
            <a:r>
              <a:rPr lang="zh-CN" altLang="zh-CN" sz="2000">
                <a:solidFill>
                  <a:schemeClr val="dk1"/>
                </a:solidFill>
                <a:latin typeface="微软雅黑" panose="020B0503020204020204" pitchFamily="34" charset="-122"/>
                <a:ea typeface="微软雅黑" panose="020B0503020204020204" pitchFamily="34" charset="-122"/>
                <a:cs typeface="Consolas" panose="020B0609020204030204" pitchFamily="49" charset="0"/>
              </a:rPr>
              <a:t>若结点</a:t>
            </a:r>
            <a:r>
              <a:rPr lang="en-US" altLang="zh-CN" sz="2000" i="1">
                <a:solidFill>
                  <a:schemeClr val="dk1"/>
                </a:solidFill>
                <a:latin typeface="微软雅黑" panose="020B0503020204020204" pitchFamily="34" charset="-122"/>
                <a:ea typeface="微软雅黑" panose="020B0503020204020204" pitchFamily="34" charset="-122"/>
                <a:cs typeface="Consolas" panose="020B0609020204030204" pitchFamily="49" charset="0"/>
              </a:rPr>
              <a:t>x</a:t>
            </a:r>
            <a:r>
              <a:rPr lang="zh-CN" altLang="zh-CN" sz="2000">
                <a:solidFill>
                  <a:schemeClr val="dk1"/>
                </a:solidFill>
                <a:latin typeface="微软雅黑" panose="020B0503020204020204" pitchFamily="34" charset="-122"/>
                <a:ea typeface="微软雅黑" panose="020B0503020204020204" pitchFamily="34" charset="-122"/>
                <a:cs typeface="Consolas" panose="020B0609020204030204" pitchFamily="49" charset="0"/>
              </a:rPr>
              <a:t>的右子树较高，在其右子树中找到最小结点</a:t>
            </a:r>
            <a:r>
              <a:rPr lang="en-US" altLang="zh-CN" sz="2000" i="1">
                <a:solidFill>
                  <a:schemeClr val="dk1"/>
                </a:solidFill>
                <a:latin typeface="微软雅黑" panose="020B0503020204020204" pitchFamily="34" charset="-122"/>
                <a:ea typeface="微软雅黑" panose="020B0503020204020204" pitchFamily="34" charset="-122"/>
                <a:cs typeface="Consolas" panose="020B0609020204030204" pitchFamily="49" charset="0"/>
              </a:rPr>
              <a:t>q</a:t>
            </a:r>
            <a:r>
              <a:rPr lang="zh-CN" altLang="zh-CN" sz="2000">
                <a:solidFill>
                  <a:schemeClr val="dk1"/>
                </a:solidFill>
                <a:latin typeface="微软雅黑" panose="020B0503020204020204" pitchFamily="34" charset="-122"/>
                <a:ea typeface="微软雅黑" panose="020B0503020204020204" pitchFamily="34" charset="-122"/>
                <a:cs typeface="Consolas" panose="020B0609020204030204" pitchFamily="49" charset="0"/>
              </a:rPr>
              <a:t>，直接删除结点</a:t>
            </a:r>
            <a:r>
              <a:rPr lang="en-US" altLang="zh-CN" sz="2000" i="1">
                <a:solidFill>
                  <a:schemeClr val="dk1"/>
                </a:solidFill>
                <a:latin typeface="微软雅黑" panose="020B0503020204020204" pitchFamily="34" charset="-122"/>
                <a:ea typeface="微软雅黑" panose="020B0503020204020204" pitchFamily="34" charset="-122"/>
                <a:cs typeface="Consolas" panose="020B0609020204030204" pitchFamily="49" charset="0"/>
              </a:rPr>
              <a:t>q</a:t>
            </a:r>
            <a:r>
              <a:rPr lang="zh-CN" altLang="zh-CN" sz="2000">
                <a:solidFill>
                  <a:schemeClr val="dk1"/>
                </a:solidFill>
                <a:latin typeface="微软雅黑" panose="020B0503020204020204" pitchFamily="34" charset="-122"/>
                <a:ea typeface="微软雅黑" panose="020B0503020204020204" pitchFamily="34" charset="-122"/>
                <a:cs typeface="Consolas" panose="020B0609020204030204" pitchFamily="49" charset="0"/>
              </a:rPr>
              <a:t>，用结点</a:t>
            </a:r>
            <a:r>
              <a:rPr lang="en-US" altLang="zh-CN" sz="2000" i="1">
                <a:solidFill>
                  <a:schemeClr val="dk1"/>
                </a:solidFill>
                <a:latin typeface="微软雅黑" panose="020B0503020204020204" pitchFamily="34" charset="-122"/>
                <a:ea typeface="微软雅黑" panose="020B0503020204020204" pitchFamily="34" charset="-122"/>
                <a:cs typeface="Consolas" panose="020B0609020204030204" pitchFamily="49" charset="0"/>
              </a:rPr>
              <a:t>q</a:t>
            </a:r>
            <a:r>
              <a:rPr lang="zh-CN" altLang="zh-CN" sz="2000">
                <a:solidFill>
                  <a:schemeClr val="dk1"/>
                </a:solidFill>
                <a:latin typeface="微软雅黑" panose="020B0503020204020204" pitchFamily="34" charset="-122"/>
                <a:ea typeface="微软雅黑" panose="020B0503020204020204" pitchFamily="34" charset="-122"/>
                <a:cs typeface="Consolas" panose="020B0609020204030204" pitchFamily="49" charset="0"/>
              </a:rPr>
              <a:t>的值替换结点</a:t>
            </a:r>
            <a:r>
              <a:rPr lang="en-US" altLang="zh-CN" sz="2000" i="1">
                <a:solidFill>
                  <a:schemeClr val="dk1"/>
                </a:solidFill>
                <a:latin typeface="微软雅黑" panose="020B0503020204020204" pitchFamily="34" charset="-122"/>
                <a:ea typeface="微软雅黑" panose="020B0503020204020204" pitchFamily="34" charset="-122"/>
                <a:cs typeface="Consolas" panose="020B0609020204030204" pitchFamily="49" charset="0"/>
              </a:rPr>
              <a:t>x</a:t>
            </a:r>
            <a:r>
              <a:rPr lang="zh-CN" altLang="zh-CN" sz="2000">
                <a:solidFill>
                  <a:schemeClr val="dk1"/>
                </a:solidFill>
                <a:latin typeface="微软雅黑" panose="020B0503020204020204" pitchFamily="34" charset="-122"/>
                <a:ea typeface="微软雅黑" panose="020B0503020204020204" pitchFamily="34" charset="-122"/>
                <a:cs typeface="Consolas" panose="020B0609020204030204" pitchFamily="49" charset="0"/>
              </a:rPr>
              <a:t>的值。</a:t>
            </a:r>
          </a:p>
        </p:txBody>
      </p:sp>
      <p:sp>
        <p:nvSpPr>
          <p:cNvPr id="8" name="灯片编号占位符 7"/>
          <p:cNvSpPr>
            <a:spLocks noGrp="1"/>
          </p:cNvSpPr>
          <p:nvPr>
            <p:ph type="sldNum" sz="quarter" idx="12"/>
            <p:custDataLst>
              <p:tags r:id="rId3"/>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47</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37660439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anim calcmode="lin" valueType="num">
                                      <p:cBhvr>
                                        <p:cTn id="20" dur="1000" fill="hold"/>
                                        <p:tgtEl>
                                          <p:spTgt spid="6"/>
                                        </p:tgtEl>
                                        <p:attrNameLst>
                                          <p:attrName>ppt_x</p:attrName>
                                        </p:attrNameLst>
                                      </p:cBhvr>
                                      <p:tavLst>
                                        <p:tav tm="0">
                                          <p:val>
                                            <p:strVal val="#ppt_x"/>
                                          </p:val>
                                        </p:tav>
                                        <p:tav tm="100000">
                                          <p:val>
                                            <p:strVal val="#ppt_x"/>
                                          </p:val>
                                        </p:tav>
                                      </p:tavLst>
                                    </p:anim>
                                    <p:anim calcmode="lin" valueType="num">
                                      <p:cBhvr>
                                        <p:cTn id="21"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2" grpId="0"/>
    </p:bld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27" name="Rectangle 43"/>
          <p:cNvSpPr>
            <a:spLocks noChangeArrowheads="1"/>
          </p:cNvSpPr>
          <p:nvPr>
            <p:custDataLst>
              <p:tags r:id="rId1"/>
            </p:custDataLst>
          </p:nvPr>
        </p:nvSpPr>
        <p:spPr bwMode="auto">
          <a:xfrm>
            <a:off x="1616467" y="442059"/>
            <a:ext cx="184731" cy="369332"/>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solidFill>
                <a:schemeClr val="dk1"/>
              </a:solidFill>
            </a:endParaRPr>
          </a:p>
        </p:txBody>
      </p:sp>
      <p:grpSp>
        <p:nvGrpSpPr>
          <p:cNvPr id="51" name="组合 50"/>
          <p:cNvGrpSpPr/>
          <p:nvPr/>
        </p:nvGrpSpPr>
        <p:grpSpPr>
          <a:xfrm>
            <a:off x="2259376" y="3567171"/>
            <a:ext cx="2374678" cy="2417381"/>
            <a:chOff x="1197190" y="3940577"/>
            <a:chExt cx="2374678" cy="2417381"/>
          </a:xfrm>
        </p:grpSpPr>
        <p:sp>
          <p:nvSpPr>
            <p:cNvPr id="16423" name="Rectangle 39"/>
            <p:cNvSpPr>
              <a:spLocks noChangeArrowheads="1"/>
            </p:cNvSpPr>
            <p:nvPr/>
          </p:nvSpPr>
          <p:spPr bwMode="auto">
            <a:xfrm>
              <a:off x="2205288" y="4590009"/>
              <a:ext cx="267611" cy="250372"/>
            </a:xfrm>
            <a:prstGeom prst="rect">
              <a:avLst/>
            </a:prstGeom>
            <a:solidFill>
              <a:srgbClr val="FFFFFF"/>
            </a:solidFill>
            <a:ln w="9525">
              <a:noFill/>
              <a:miter lim="800000"/>
              <a:tailEnd type="none" w="sm" len="sm"/>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R</a:t>
              </a:r>
            </a:p>
          </p:txBody>
        </p:sp>
        <p:sp>
          <p:nvSpPr>
            <p:cNvPr id="16422" name="Rectangle 38"/>
            <p:cNvSpPr>
              <a:spLocks noChangeArrowheads="1"/>
            </p:cNvSpPr>
            <p:nvPr/>
          </p:nvSpPr>
          <p:spPr bwMode="auto">
            <a:xfrm>
              <a:off x="2193778" y="5010172"/>
              <a:ext cx="267611" cy="250372"/>
            </a:xfrm>
            <a:prstGeom prst="rect">
              <a:avLst/>
            </a:prstGeom>
            <a:solidFill>
              <a:srgbClr val="FFFFFF"/>
            </a:solidFill>
            <a:ln w="9525">
              <a:noFill/>
              <a:miter lim="800000"/>
              <a:tailEnd type="none" w="sm" len="sm"/>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L</a:t>
              </a:r>
            </a:p>
          </p:txBody>
        </p:sp>
        <p:sp>
          <p:nvSpPr>
            <p:cNvPr id="16421" name="Rectangle 37"/>
            <p:cNvSpPr>
              <a:spLocks noChangeArrowheads="1"/>
            </p:cNvSpPr>
            <p:nvPr/>
          </p:nvSpPr>
          <p:spPr bwMode="auto">
            <a:xfrm>
              <a:off x="2241737" y="3940577"/>
              <a:ext cx="267611" cy="250372"/>
            </a:xfrm>
            <a:prstGeom prst="rect">
              <a:avLst/>
            </a:prstGeom>
            <a:solidFill>
              <a:srgbClr val="FFFFFF"/>
            </a:solidFill>
            <a:ln w="9525">
              <a:noFill/>
              <a:miter lim="800000"/>
              <a:tailEnd type="none" w="sm" len="sm"/>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16420" name="Rectangle 36"/>
            <p:cNvSpPr>
              <a:spLocks noChangeArrowheads="1"/>
            </p:cNvSpPr>
            <p:nvPr/>
          </p:nvSpPr>
          <p:spPr bwMode="auto">
            <a:xfrm>
              <a:off x="2510307" y="4489284"/>
              <a:ext cx="267611" cy="250372"/>
            </a:xfrm>
            <a:prstGeom prst="rect">
              <a:avLst/>
            </a:prstGeom>
            <a:solidFill>
              <a:srgbClr val="FFFFFF"/>
            </a:solidFill>
            <a:ln w="9525">
              <a:noFill/>
              <a:miter lim="800000"/>
              <a:tailEnd type="none" w="sm" len="sm"/>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6419" name="Oval 35"/>
            <p:cNvSpPr>
              <a:spLocks noChangeArrowheads="1"/>
            </p:cNvSpPr>
            <p:nvPr>
              <p:custDataLst>
                <p:tags r:id="rId18"/>
              </p:custDataLst>
            </p:nvPr>
          </p:nvSpPr>
          <p:spPr bwMode="auto">
            <a:xfrm>
              <a:off x="1422597" y="5222173"/>
              <a:ext cx="286795" cy="349177"/>
            </a:xfrm>
            <a:prstGeom prst="ellipse">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tailEnd type="none" w="sm" len="sm"/>
            </a:ln>
          </p:spPr>
          <p:style>
            <a:lnRef idx="1">
              <a:schemeClr val="dk1"/>
            </a:lnRef>
            <a:fillRef idx="2">
              <a:schemeClr val="dk1"/>
            </a:fillRef>
            <a:effectRef idx="1">
              <a:schemeClr val="dk1"/>
            </a:effectRef>
            <a:fontRef idx="minor">
              <a:schemeClr val="dk1"/>
            </a:fontRef>
          </p:style>
          <p:txBody>
            <a:bodyPr vert="horz" wrap="square" lIns="126000" tIns="0" rIns="0" bIns="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18" name="Rectangle 34"/>
            <p:cNvSpPr>
              <a:spLocks noChangeArrowheads="1"/>
            </p:cNvSpPr>
            <p:nvPr/>
          </p:nvSpPr>
          <p:spPr bwMode="auto">
            <a:xfrm>
              <a:off x="1197190" y="4834624"/>
              <a:ext cx="267611" cy="250372"/>
            </a:xfrm>
            <a:prstGeom prst="rect">
              <a:avLst/>
            </a:prstGeom>
            <a:solidFill>
              <a:srgbClr val="FFFFFF"/>
            </a:solidFill>
            <a:ln w="9525">
              <a:noFill/>
              <a:miter lim="800000"/>
              <a:tailEnd type="none" w="sm" len="sm"/>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x</a:t>
              </a:r>
            </a:p>
          </p:txBody>
        </p:sp>
        <p:sp>
          <p:nvSpPr>
            <p:cNvPr id="16417" name="Oval 33"/>
            <p:cNvSpPr>
              <a:spLocks noChangeArrowheads="1"/>
            </p:cNvSpPr>
            <p:nvPr>
              <p:custDataLst>
                <p:tags r:id="rId19"/>
              </p:custDataLst>
            </p:nvPr>
          </p:nvSpPr>
          <p:spPr bwMode="auto">
            <a:xfrm>
              <a:off x="2068125" y="4156415"/>
              <a:ext cx="286795" cy="349177"/>
            </a:xfrm>
            <a:prstGeom prst="ellipse">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tailEnd type="none" w="sm" len="sm"/>
            </a:ln>
          </p:spPr>
          <p:style>
            <a:lnRef idx="1">
              <a:schemeClr val="accent2"/>
            </a:lnRef>
            <a:fillRef idx="2">
              <a:schemeClr val="accent2"/>
            </a:fillRef>
            <a:effectRef idx="1">
              <a:schemeClr val="accent2"/>
            </a:effectRef>
            <a:fontRef idx="minor">
              <a:schemeClr val="dk1"/>
            </a:fontRef>
          </p:style>
          <p:txBody>
            <a:bodyPr vert="horz" wrap="square" lIns="126000" tIns="0" rIns="0" bIns="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16" name="Rectangle 32"/>
            <p:cNvSpPr>
              <a:spLocks noChangeArrowheads="1"/>
            </p:cNvSpPr>
            <p:nvPr/>
          </p:nvSpPr>
          <p:spPr bwMode="auto">
            <a:xfrm>
              <a:off x="1662392" y="3955926"/>
              <a:ext cx="267611" cy="250372"/>
            </a:xfrm>
            <a:prstGeom prst="rect">
              <a:avLst/>
            </a:prstGeom>
            <a:solidFill>
              <a:srgbClr val="FFFFFF"/>
            </a:solidFill>
            <a:ln w="9525">
              <a:noFill/>
              <a:miter lim="800000"/>
              <a:tailEnd type="none" w="sm" len="sm"/>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p>
          </p:txBody>
        </p:sp>
        <p:sp>
          <p:nvSpPr>
            <p:cNvPr id="16415" name="Oval 31"/>
            <p:cNvSpPr>
              <a:spLocks noChangeArrowheads="1"/>
            </p:cNvSpPr>
            <p:nvPr>
              <p:custDataLst>
                <p:tags r:id="rId20"/>
              </p:custDataLst>
            </p:nvPr>
          </p:nvSpPr>
          <p:spPr bwMode="auto">
            <a:xfrm>
              <a:off x="2467144" y="4735819"/>
              <a:ext cx="286795" cy="34917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tailEnd type="none" w="sm" len="sm"/>
            </a:ln>
          </p:spPr>
          <p:style>
            <a:lnRef idx="1">
              <a:schemeClr val="accent5"/>
            </a:lnRef>
            <a:fillRef idx="2">
              <a:schemeClr val="accent5"/>
            </a:fillRef>
            <a:effectRef idx="1">
              <a:schemeClr val="accent5"/>
            </a:effectRef>
            <a:fontRef idx="minor">
              <a:schemeClr val="dk1"/>
            </a:fontRef>
          </p:style>
          <p:txBody>
            <a:bodyPr vert="horz" wrap="square" lIns="126000" tIns="0" rIns="0" bIns="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14" name="AutoShape 30"/>
            <p:cNvSpPr>
              <a:spLocks noChangeShapeType="1"/>
            </p:cNvSpPr>
            <p:nvPr>
              <p:custDataLst>
                <p:tags r:id="rId21"/>
              </p:custDataLst>
            </p:nvPr>
          </p:nvSpPr>
          <p:spPr bwMode="auto">
            <a:xfrm>
              <a:off x="1924248" y="4085428"/>
              <a:ext cx="186081" cy="121828"/>
            </a:xfrm>
            <a:prstGeom prst="straightConnector1">
              <a:avLst/>
            </a:prstGeom>
            <a:ln w="19050">
              <a:solidFill>
                <a:schemeClr val="dk1"/>
              </a:solidFill>
              <a:headEnd type="none" w="med" len="med"/>
              <a:tailEnd type="arrow" w="med" len="med"/>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13" name="Rectangle 29"/>
            <p:cNvSpPr>
              <a:spLocks noChangeArrowheads="1"/>
            </p:cNvSpPr>
            <p:nvPr/>
          </p:nvSpPr>
          <p:spPr bwMode="auto">
            <a:xfrm>
              <a:off x="2918918" y="4505592"/>
              <a:ext cx="267611" cy="250372"/>
            </a:xfrm>
            <a:prstGeom prst="rect">
              <a:avLst/>
            </a:prstGeom>
            <a:solidFill>
              <a:srgbClr val="FFFFFF"/>
            </a:solidFill>
            <a:ln w="9525">
              <a:noFill/>
              <a:miter lim="800000"/>
              <a:tailEnd type="none" w="sm" len="sm"/>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en-US" altLang="zh-CN" sz="1600" baseline="-30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R</a:t>
              </a:r>
            </a:p>
          </p:txBody>
        </p:sp>
        <p:sp>
          <p:nvSpPr>
            <p:cNvPr id="16412" name="AutoShape 28"/>
            <p:cNvSpPr>
              <a:spLocks noChangeShapeType="1"/>
            </p:cNvSpPr>
            <p:nvPr>
              <p:custDataLst>
                <p:tags r:id="rId22"/>
              </p:custDataLst>
            </p:nvPr>
          </p:nvSpPr>
          <p:spPr bwMode="auto">
            <a:xfrm>
              <a:off x="2312716" y="4454750"/>
              <a:ext cx="196632" cy="331910"/>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11" name="AutoShape 27"/>
            <p:cNvSpPr>
              <a:spLocks noChangeShapeType="1"/>
            </p:cNvSpPr>
            <p:nvPr>
              <p:custDataLst>
                <p:tags r:id="rId23"/>
              </p:custDataLst>
            </p:nvPr>
          </p:nvSpPr>
          <p:spPr bwMode="auto">
            <a:xfrm flipH="1">
              <a:off x="2711735" y="4609194"/>
              <a:ext cx="136204" cy="177466"/>
            </a:xfrm>
            <a:prstGeom prst="straightConnector1">
              <a:avLst/>
            </a:prstGeom>
            <a:ln w="19050">
              <a:solidFill>
                <a:schemeClr val="dk1"/>
              </a:solidFill>
              <a:headEnd type="none" w="med" len="med"/>
              <a:tailEnd type="arrow" w="med" len="med"/>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10" name="AutoShape 26"/>
            <p:cNvSpPr>
              <a:spLocks noChangeShapeType="1"/>
            </p:cNvSpPr>
            <p:nvPr>
              <p:custDataLst>
                <p:tags r:id="rId24"/>
              </p:custDataLst>
            </p:nvPr>
          </p:nvSpPr>
          <p:spPr bwMode="auto">
            <a:xfrm flipH="1">
              <a:off x="1667188" y="4454750"/>
              <a:ext cx="443141" cy="818264"/>
            </a:xfrm>
            <a:prstGeom prst="straightConnector1">
              <a:avLst/>
            </a:prstGeom>
            <a:ln w="19050">
              <a:solidFill>
                <a:schemeClr val="dk1"/>
              </a:solidFill>
              <a:prstDash val="dash"/>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09" name="AutoShape 25"/>
            <p:cNvSpPr>
              <a:spLocks noChangeArrowheads="1"/>
            </p:cNvSpPr>
            <p:nvPr>
              <p:custDataLst>
                <p:tags r:id="rId25"/>
              </p:custDataLst>
            </p:nvPr>
          </p:nvSpPr>
          <p:spPr bwMode="auto">
            <a:xfrm>
              <a:off x="2110329" y="5362227"/>
              <a:ext cx="399019" cy="511295"/>
            </a:xfrm>
            <a:prstGeom prst="triangle">
              <a:avLst>
                <a:gd name="adj" fmla="val 50000"/>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tailEnd type="none" w="sm" len="sm"/>
            </a:ln>
          </p:spPr>
          <p:style>
            <a:lnRef idx="1">
              <a:schemeClr val="accent5"/>
            </a:lnRef>
            <a:fillRef idx="2">
              <a:schemeClr val="accent5"/>
            </a:fillRef>
            <a:effectRef idx="1">
              <a:schemeClr val="accent5"/>
            </a:effectRef>
            <a:fontRef idx="minor">
              <a:schemeClr val="dk1"/>
            </a:fontRef>
          </p:style>
          <p:txBody>
            <a:bodyPr vert="horz" wrap="square" lIns="126000" tIns="0" rIns="0" bIns="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08" name="AutoShape 24"/>
            <p:cNvSpPr>
              <a:spLocks noChangeArrowheads="1"/>
            </p:cNvSpPr>
            <p:nvPr>
              <p:custDataLst>
                <p:tags r:id="rId26"/>
              </p:custDataLst>
            </p:nvPr>
          </p:nvSpPr>
          <p:spPr bwMode="auto">
            <a:xfrm>
              <a:off x="2753939" y="5362227"/>
              <a:ext cx="264734" cy="349177"/>
            </a:xfrm>
            <a:prstGeom prst="triangle">
              <a:avLst>
                <a:gd name="adj" fmla="val 50000"/>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tailEnd type="none" w="sm" len="sm"/>
            </a:ln>
          </p:spPr>
          <p:style>
            <a:lnRef idx="1">
              <a:schemeClr val="accent5"/>
            </a:lnRef>
            <a:fillRef idx="2">
              <a:schemeClr val="accent5"/>
            </a:fillRef>
            <a:effectRef idx="1">
              <a:schemeClr val="accent5"/>
            </a:effectRef>
            <a:fontRef idx="minor">
              <a:schemeClr val="dk1"/>
            </a:fontRef>
          </p:style>
          <p:txBody>
            <a:bodyPr vert="horz" wrap="square" lIns="126000" tIns="0" rIns="0" bIns="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07" name="AutoShape 23"/>
            <p:cNvSpPr>
              <a:spLocks noChangeShapeType="1"/>
            </p:cNvSpPr>
            <p:nvPr>
              <p:custDataLst>
                <p:tags r:id="rId27"/>
              </p:custDataLst>
            </p:nvPr>
          </p:nvSpPr>
          <p:spPr bwMode="auto">
            <a:xfrm flipH="1">
              <a:off x="2309839" y="5034154"/>
              <a:ext cx="199509" cy="328073"/>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06" name="AutoShape 22"/>
            <p:cNvSpPr>
              <a:spLocks noChangeShapeType="1"/>
            </p:cNvSpPr>
            <p:nvPr>
              <p:custDataLst>
                <p:tags r:id="rId28"/>
              </p:custDataLst>
            </p:nvPr>
          </p:nvSpPr>
          <p:spPr bwMode="auto">
            <a:xfrm>
              <a:off x="2711735" y="5034154"/>
              <a:ext cx="174571" cy="328073"/>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05" name="AutoShape 21"/>
            <p:cNvSpPr>
              <a:spLocks noChangeShapeType="1"/>
            </p:cNvSpPr>
            <p:nvPr>
              <p:custDataLst>
                <p:tags r:id="rId29"/>
              </p:custDataLst>
            </p:nvPr>
          </p:nvSpPr>
          <p:spPr bwMode="auto">
            <a:xfrm>
              <a:off x="1422597" y="5034154"/>
              <a:ext cx="42204" cy="238860"/>
            </a:xfrm>
            <a:prstGeom prst="straightConnector1">
              <a:avLst/>
            </a:prstGeom>
            <a:ln w="19050">
              <a:solidFill>
                <a:schemeClr val="dk1"/>
              </a:solidFill>
              <a:headEnd type="none" w="med" len="med"/>
              <a:tailEnd type="arrow" w="med" len="med"/>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04" name="Rectangle 20"/>
            <p:cNvSpPr>
              <a:spLocks noChangeArrowheads="1"/>
            </p:cNvSpPr>
            <p:nvPr/>
          </p:nvSpPr>
          <p:spPr bwMode="auto">
            <a:xfrm>
              <a:off x="1214413" y="6107586"/>
              <a:ext cx="2357455" cy="250372"/>
            </a:xfrm>
            <a:prstGeom prst="rect">
              <a:avLst/>
            </a:prstGeom>
            <a:solidFill>
              <a:srgbClr val="FFFFFF"/>
            </a:solidFill>
            <a:ln w="9525">
              <a:noFill/>
              <a:miter lim="800000"/>
              <a:tailEnd type="none" w="sm" len="sm"/>
            </a:ln>
          </p:spPr>
          <p:txBody>
            <a:bodyPr vert="horz" wrap="square" lIns="0" tIns="0" rIns="0" bIns="0" numCol="1" anchor="t" anchorCtr="0" compatLnSpc="1"/>
            <a:lstStyle/>
            <a:p>
              <a:pPr algn="ctr" fontAlgn="base">
                <a:spcBef>
                  <a:spcPct val="0"/>
                </a:spcBef>
                <a:spcAft>
                  <a:spcPct val="0"/>
                </a:spcAft>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 </a:t>
              </a:r>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en-US" altLang="zh-CN" i="1" baseline="-30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R</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的左子树高：</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RL</a:t>
              </a:r>
            </a:p>
          </p:txBody>
        </p:sp>
      </p:grpSp>
      <p:grpSp>
        <p:nvGrpSpPr>
          <p:cNvPr id="52" name="组合 51"/>
          <p:cNvGrpSpPr/>
          <p:nvPr/>
        </p:nvGrpSpPr>
        <p:grpSpPr>
          <a:xfrm>
            <a:off x="5402649" y="3555659"/>
            <a:ext cx="2517764" cy="2393512"/>
            <a:chOff x="4697443" y="3929066"/>
            <a:chExt cx="2517764" cy="2393512"/>
          </a:xfrm>
        </p:grpSpPr>
        <p:sp>
          <p:nvSpPr>
            <p:cNvPr id="16425" name="Rectangle 41"/>
            <p:cNvSpPr>
              <a:spLocks noChangeArrowheads="1"/>
            </p:cNvSpPr>
            <p:nvPr/>
          </p:nvSpPr>
          <p:spPr bwMode="auto">
            <a:xfrm>
              <a:off x="5794243" y="4578497"/>
              <a:ext cx="267611" cy="250372"/>
            </a:xfrm>
            <a:prstGeom prst="rect">
              <a:avLst/>
            </a:prstGeom>
            <a:solidFill>
              <a:srgbClr val="FFFFFF"/>
            </a:solidFill>
            <a:ln w="9525">
              <a:noFill/>
              <a:miter lim="800000"/>
              <a:tailEnd type="none" w="sm" len="sm"/>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R</a:t>
              </a:r>
            </a:p>
          </p:txBody>
        </p:sp>
        <p:sp>
          <p:nvSpPr>
            <p:cNvPr id="16424" name="Rectangle 40"/>
            <p:cNvSpPr>
              <a:spLocks noChangeArrowheads="1"/>
            </p:cNvSpPr>
            <p:nvPr/>
          </p:nvSpPr>
          <p:spPr bwMode="auto">
            <a:xfrm>
              <a:off x="6343854" y="5015928"/>
              <a:ext cx="267611" cy="250372"/>
            </a:xfrm>
            <a:prstGeom prst="rect">
              <a:avLst/>
            </a:prstGeom>
            <a:solidFill>
              <a:srgbClr val="FFFFFF"/>
            </a:solidFill>
            <a:ln w="9525">
              <a:noFill/>
              <a:miter lim="800000"/>
              <a:tailEnd type="none" w="sm" len="sm"/>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R</a:t>
              </a:r>
            </a:p>
          </p:txBody>
        </p:sp>
        <p:sp>
          <p:nvSpPr>
            <p:cNvPr id="16403" name="Rectangle 19"/>
            <p:cNvSpPr>
              <a:spLocks noChangeArrowheads="1"/>
            </p:cNvSpPr>
            <p:nvPr/>
          </p:nvSpPr>
          <p:spPr bwMode="auto">
            <a:xfrm>
              <a:off x="5813427" y="3929066"/>
              <a:ext cx="267611" cy="250372"/>
            </a:xfrm>
            <a:prstGeom prst="rect">
              <a:avLst/>
            </a:prstGeom>
            <a:solidFill>
              <a:srgbClr val="FFFFFF"/>
            </a:solidFill>
            <a:ln w="9525">
              <a:noFill/>
              <a:miter lim="800000"/>
              <a:tailEnd type="none" w="sm" len="sm"/>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16402" name="Rectangle 18"/>
            <p:cNvSpPr>
              <a:spLocks noChangeArrowheads="1"/>
            </p:cNvSpPr>
            <p:nvPr/>
          </p:nvSpPr>
          <p:spPr bwMode="auto">
            <a:xfrm>
              <a:off x="6056099" y="4460506"/>
              <a:ext cx="267611" cy="250372"/>
            </a:xfrm>
            <a:prstGeom prst="rect">
              <a:avLst/>
            </a:prstGeom>
            <a:solidFill>
              <a:srgbClr val="FFFFFF"/>
            </a:solidFill>
            <a:ln w="9525">
              <a:noFill/>
              <a:miter lim="800000"/>
              <a:tailEnd type="none" w="sm" len="sm"/>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6401" name="Oval 17"/>
            <p:cNvSpPr>
              <a:spLocks noChangeArrowheads="1"/>
            </p:cNvSpPr>
            <p:nvPr>
              <p:custDataLst>
                <p:tags r:id="rId6"/>
              </p:custDataLst>
            </p:nvPr>
          </p:nvSpPr>
          <p:spPr bwMode="auto">
            <a:xfrm>
              <a:off x="4994287" y="5210661"/>
              <a:ext cx="286795" cy="349177"/>
            </a:xfrm>
            <a:prstGeom prst="ellipse">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tailEnd type="none" w="sm" len="sm"/>
            </a:ln>
          </p:spPr>
          <p:style>
            <a:lnRef idx="1">
              <a:schemeClr val="dk1"/>
            </a:lnRef>
            <a:fillRef idx="2">
              <a:schemeClr val="dk1"/>
            </a:fillRef>
            <a:effectRef idx="1">
              <a:schemeClr val="dk1"/>
            </a:effectRef>
            <a:fontRef idx="minor">
              <a:schemeClr val="dk1"/>
            </a:fontRef>
          </p:style>
          <p:txBody>
            <a:bodyPr vert="horz" wrap="square" lIns="126000" tIns="0" rIns="0" bIns="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400" name="Rectangle 16"/>
            <p:cNvSpPr>
              <a:spLocks noChangeArrowheads="1"/>
            </p:cNvSpPr>
            <p:nvPr/>
          </p:nvSpPr>
          <p:spPr bwMode="auto">
            <a:xfrm>
              <a:off x="4768880" y="4823113"/>
              <a:ext cx="267611" cy="250372"/>
            </a:xfrm>
            <a:prstGeom prst="rect">
              <a:avLst/>
            </a:prstGeom>
            <a:solidFill>
              <a:srgbClr val="FFFFFF"/>
            </a:solidFill>
            <a:ln w="9525">
              <a:noFill/>
              <a:miter lim="800000"/>
              <a:tailEnd type="none" w="sm" len="sm"/>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x</a:t>
              </a:r>
            </a:p>
          </p:txBody>
        </p:sp>
        <p:sp>
          <p:nvSpPr>
            <p:cNvPr id="16399" name="Oval 15"/>
            <p:cNvSpPr>
              <a:spLocks noChangeArrowheads="1"/>
            </p:cNvSpPr>
            <p:nvPr>
              <p:custDataLst>
                <p:tags r:id="rId7"/>
              </p:custDataLst>
            </p:nvPr>
          </p:nvSpPr>
          <p:spPr bwMode="auto">
            <a:xfrm>
              <a:off x="5639815" y="4144904"/>
              <a:ext cx="286795" cy="349177"/>
            </a:xfrm>
            <a:prstGeom prst="ellipse">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tailEnd type="none" w="sm" len="sm"/>
            </a:ln>
          </p:spPr>
          <p:style>
            <a:lnRef idx="1">
              <a:schemeClr val="accent2"/>
            </a:lnRef>
            <a:fillRef idx="2">
              <a:schemeClr val="accent2"/>
            </a:fillRef>
            <a:effectRef idx="1">
              <a:schemeClr val="accent2"/>
            </a:effectRef>
            <a:fontRef idx="minor">
              <a:schemeClr val="dk1"/>
            </a:fontRef>
          </p:style>
          <p:txBody>
            <a:bodyPr vert="horz" wrap="square" lIns="126000" tIns="0" rIns="0" bIns="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398" name="Rectangle 14"/>
            <p:cNvSpPr>
              <a:spLocks noChangeArrowheads="1"/>
            </p:cNvSpPr>
            <p:nvPr/>
          </p:nvSpPr>
          <p:spPr bwMode="auto">
            <a:xfrm>
              <a:off x="5234082" y="3944414"/>
              <a:ext cx="267611" cy="250372"/>
            </a:xfrm>
            <a:prstGeom prst="rect">
              <a:avLst/>
            </a:prstGeom>
            <a:solidFill>
              <a:srgbClr val="FFFFFF"/>
            </a:solidFill>
            <a:ln w="9525">
              <a:noFill/>
              <a:miter lim="800000"/>
              <a:tailEnd type="none" w="sm" len="sm"/>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p>
          </p:txBody>
        </p:sp>
        <p:sp>
          <p:nvSpPr>
            <p:cNvPr id="16397" name="Oval 13"/>
            <p:cNvSpPr>
              <a:spLocks noChangeArrowheads="1"/>
            </p:cNvSpPr>
            <p:nvPr>
              <p:custDataLst>
                <p:tags r:id="rId8"/>
              </p:custDataLst>
            </p:nvPr>
          </p:nvSpPr>
          <p:spPr bwMode="auto">
            <a:xfrm>
              <a:off x="6038834" y="4724307"/>
              <a:ext cx="286795" cy="34917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tailEnd type="none" w="sm" len="sm"/>
            </a:ln>
          </p:spPr>
          <p:style>
            <a:lnRef idx="1">
              <a:schemeClr val="accent5"/>
            </a:lnRef>
            <a:fillRef idx="2">
              <a:schemeClr val="accent5"/>
            </a:fillRef>
            <a:effectRef idx="1">
              <a:schemeClr val="accent5"/>
            </a:effectRef>
            <a:fontRef idx="minor">
              <a:schemeClr val="dk1"/>
            </a:fontRef>
          </p:style>
          <p:txBody>
            <a:bodyPr vert="horz" wrap="square" lIns="126000" tIns="0" rIns="0" bIns="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396" name="AutoShape 12"/>
            <p:cNvSpPr>
              <a:spLocks noChangeShapeType="1"/>
            </p:cNvSpPr>
            <p:nvPr>
              <p:custDataLst>
                <p:tags r:id="rId9"/>
              </p:custDataLst>
            </p:nvPr>
          </p:nvSpPr>
          <p:spPr bwMode="auto">
            <a:xfrm>
              <a:off x="5495938" y="4073917"/>
              <a:ext cx="186081" cy="121828"/>
            </a:xfrm>
            <a:prstGeom prst="straightConnector1">
              <a:avLst/>
            </a:prstGeom>
            <a:ln w="19050">
              <a:solidFill>
                <a:schemeClr val="dk1"/>
              </a:solidFill>
              <a:headEnd type="none" w="med" len="med"/>
              <a:tailEnd type="arrow" w="med" len="med"/>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395" name="Rectangle 11"/>
            <p:cNvSpPr>
              <a:spLocks noChangeArrowheads="1"/>
            </p:cNvSpPr>
            <p:nvPr/>
          </p:nvSpPr>
          <p:spPr bwMode="auto">
            <a:xfrm>
              <a:off x="6490608" y="4494081"/>
              <a:ext cx="267611" cy="250372"/>
            </a:xfrm>
            <a:prstGeom prst="rect">
              <a:avLst/>
            </a:prstGeom>
            <a:solidFill>
              <a:srgbClr val="FFFFFF"/>
            </a:solidFill>
            <a:ln w="9525">
              <a:noFill/>
              <a:miter lim="800000"/>
              <a:tailEnd type="none" w="sm" len="sm"/>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en-US" altLang="zh-CN" sz="1600" baseline="-30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R</a:t>
              </a:r>
            </a:p>
          </p:txBody>
        </p:sp>
        <p:sp>
          <p:nvSpPr>
            <p:cNvPr id="16394" name="AutoShape 10"/>
            <p:cNvSpPr>
              <a:spLocks noChangeShapeType="1"/>
            </p:cNvSpPr>
            <p:nvPr>
              <p:custDataLst>
                <p:tags r:id="rId10"/>
              </p:custDataLst>
            </p:nvPr>
          </p:nvSpPr>
          <p:spPr bwMode="auto">
            <a:xfrm>
              <a:off x="5884406" y="4443239"/>
              <a:ext cx="196632" cy="331910"/>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393" name="AutoShape 9"/>
            <p:cNvSpPr>
              <a:spLocks noChangeShapeType="1"/>
            </p:cNvSpPr>
            <p:nvPr>
              <p:custDataLst>
                <p:tags r:id="rId11"/>
              </p:custDataLst>
            </p:nvPr>
          </p:nvSpPr>
          <p:spPr bwMode="auto">
            <a:xfrm flipH="1">
              <a:off x="6283425" y="4597683"/>
              <a:ext cx="136204" cy="177466"/>
            </a:xfrm>
            <a:prstGeom prst="straightConnector1">
              <a:avLst/>
            </a:prstGeom>
            <a:ln w="19050">
              <a:solidFill>
                <a:schemeClr val="dk1"/>
              </a:solidFill>
              <a:headEnd type="none" w="med" len="med"/>
              <a:tailEnd type="arrow" w="med" len="med"/>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392" name="AutoShape 8"/>
            <p:cNvSpPr>
              <a:spLocks noChangeShapeType="1"/>
            </p:cNvSpPr>
            <p:nvPr>
              <p:custDataLst>
                <p:tags r:id="rId12"/>
              </p:custDataLst>
            </p:nvPr>
          </p:nvSpPr>
          <p:spPr bwMode="auto">
            <a:xfrm flipH="1">
              <a:off x="5238878" y="4443239"/>
              <a:ext cx="443141" cy="818264"/>
            </a:xfrm>
            <a:prstGeom prst="straightConnector1">
              <a:avLst/>
            </a:prstGeom>
            <a:ln w="19050">
              <a:solidFill>
                <a:schemeClr val="dk1"/>
              </a:solidFill>
              <a:prstDash val="dash"/>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391" name="AutoShape 7"/>
            <p:cNvSpPr>
              <a:spLocks noChangeArrowheads="1"/>
            </p:cNvSpPr>
            <p:nvPr>
              <p:custDataLst>
                <p:tags r:id="rId13"/>
              </p:custDataLst>
            </p:nvPr>
          </p:nvSpPr>
          <p:spPr bwMode="auto">
            <a:xfrm>
              <a:off x="6257527" y="5353594"/>
              <a:ext cx="399019" cy="511295"/>
            </a:xfrm>
            <a:prstGeom prst="triangle">
              <a:avLst>
                <a:gd name="adj" fmla="val 50000"/>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tailEnd type="none" w="sm" len="sm"/>
            </a:ln>
          </p:spPr>
          <p:style>
            <a:lnRef idx="1">
              <a:schemeClr val="accent5"/>
            </a:lnRef>
            <a:fillRef idx="2">
              <a:schemeClr val="accent5"/>
            </a:fillRef>
            <a:effectRef idx="1">
              <a:schemeClr val="accent5"/>
            </a:effectRef>
            <a:fontRef idx="minor">
              <a:schemeClr val="dk1"/>
            </a:fontRef>
          </p:style>
          <p:txBody>
            <a:bodyPr vert="horz" wrap="square" lIns="126000" tIns="0" rIns="0" bIns="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390" name="AutoShape 6"/>
            <p:cNvSpPr>
              <a:spLocks noChangeArrowheads="1"/>
            </p:cNvSpPr>
            <p:nvPr>
              <p:custDataLst>
                <p:tags r:id="rId14"/>
              </p:custDataLst>
            </p:nvPr>
          </p:nvSpPr>
          <p:spPr bwMode="auto">
            <a:xfrm>
              <a:off x="5747243" y="5350716"/>
              <a:ext cx="264734" cy="349177"/>
            </a:xfrm>
            <a:prstGeom prst="triangle">
              <a:avLst>
                <a:gd name="adj" fmla="val 50000"/>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tailEnd type="none" w="sm" len="sm"/>
            </a:ln>
          </p:spPr>
          <p:style>
            <a:lnRef idx="1">
              <a:schemeClr val="accent5"/>
            </a:lnRef>
            <a:fillRef idx="2">
              <a:schemeClr val="accent5"/>
            </a:fillRef>
            <a:effectRef idx="1">
              <a:schemeClr val="accent5"/>
            </a:effectRef>
            <a:fontRef idx="minor">
              <a:schemeClr val="dk1"/>
            </a:fontRef>
          </p:style>
          <p:txBody>
            <a:bodyPr vert="horz" wrap="square" lIns="126000" tIns="0" rIns="0" bIns="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389" name="AutoShape 5"/>
            <p:cNvSpPr>
              <a:spLocks noChangeShapeType="1"/>
            </p:cNvSpPr>
            <p:nvPr>
              <p:custDataLst>
                <p:tags r:id="rId15"/>
              </p:custDataLst>
            </p:nvPr>
          </p:nvSpPr>
          <p:spPr bwMode="auto">
            <a:xfrm flipH="1">
              <a:off x="5881529" y="5022643"/>
              <a:ext cx="199509" cy="328073"/>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388" name="AutoShape 4"/>
            <p:cNvSpPr>
              <a:spLocks noChangeShapeType="1"/>
            </p:cNvSpPr>
            <p:nvPr>
              <p:custDataLst>
                <p:tags r:id="rId16"/>
              </p:custDataLst>
            </p:nvPr>
          </p:nvSpPr>
          <p:spPr bwMode="auto">
            <a:xfrm>
              <a:off x="6283425" y="5022643"/>
              <a:ext cx="174571" cy="328073"/>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387" name="AutoShape 3"/>
            <p:cNvSpPr>
              <a:spLocks noChangeShapeType="1"/>
            </p:cNvSpPr>
            <p:nvPr>
              <p:custDataLst>
                <p:tags r:id="rId17"/>
              </p:custDataLst>
            </p:nvPr>
          </p:nvSpPr>
          <p:spPr bwMode="auto">
            <a:xfrm>
              <a:off x="4994287" y="5022643"/>
              <a:ext cx="42204" cy="238860"/>
            </a:xfrm>
            <a:prstGeom prst="straightConnector1">
              <a:avLst/>
            </a:prstGeom>
            <a:ln w="19050">
              <a:solidFill>
                <a:schemeClr val="dk1"/>
              </a:solidFill>
              <a:headEnd type="none" w="med" len="med"/>
              <a:tailEnd type="arrow" w="med" len="med"/>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386" name="Rectangle 2"/>
            <p:cNvSpPr>
              <a:spLocks noChangeArrowheads="1"/>
            </p:cNvSpPr>
            <p:nvPr/>
          </p:nvSpPr>
          <p:spPr bwMode="auto">
            <a:xfrm>
              <a:off x="4697443" y="6072206"/>
              <a:ext cx="2517764" cy="250372"/>
            </a:xfrm>
            <a:prstGeom prst="rect">
              <a:avLst/>
            </a:prstGeom>
            <a:solidFill>
              <a:srgbClr val="FFFFFF"/>
            </a:solidFill>
            <a:ln w="9525">
              <a:noFill/>
              <a:miter lim="800000"/>
              <a:tailEnd type="none" w="sm" len="sm"/>
            </a:ln>
          </p:spPr>
          <p:txBody>
            <a:bodyPr vert="horz" wrap="square" lIns="0" tIns="0" rIns="0" bIns="0" numCol="1" anchor="t" anchorCtr="0" compatLnSpc="1"/>
            <a:lstStyle/>
            <a:p>
              <a:pPr algn="ctr" fontAlgn="base">
                <a:spcBef>
                  <a:spcPct val="0"/>
                </a:spcBef>
                <a:spcAft>
                  <a:spcPct val="0"/>
                </a:spcAft>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(b) </a:t>
              </a:r>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en-US" altLang="zh-CN" i="1" baseline="-30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R</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的右子树高：</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RR</a:t>
              </a:r>
            </a:p>
          </p:txBody>
        </p:sp>
      </p:grpSp>
      <p:sp>
        <p:nvSpPr>
          <p:cNvPr id="46" name="TextBox 45"/>
          <p:cNvSpPr txBox="1"/>
          <p:nvPr>
            <p:custDataLst>
              <p:tags r:id="rId2"/>
            </p:custDataLst>
          </p:nvPr>
        </p:nvSpPr>
        <p:spPr>
          <a:xfrm>
            <a:off x="1986302" y="890414"/>
            <a:ext cx="8429684" cy="1722755"/>
          </a:xfrm>
          <a:prstGeom prst="rect">
            <a:avLst/>
          </a:prstGeom>
          <a:solidFill>
            <a:schemeClr val="lt1"/>
          </a:solidFill>
          <a:ln w="19050">
            <a:solidFill>
              <a:srgbClr val="C00000"/>
            </a:solidFill>
          </a:ln>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nSpc>
                <a:spcPts val="2800"/>
              </a:lnSpc>
            </a:pP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4</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）当直接删除结点</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x</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时，沿着其双亲到根结点方向逐层向上求结点的平衡因子，若一直找到根结点时路径上的所有结点均平衡，说明删除后的树仍然是一棵平衡二叉树，不需要调整，删除结束。若找到路径上的第一个失衡结点</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，就要进行调整。</a:t>
            </a:r>
          </a:p>
        </p:txBody>
      </p:sp>
      <p:sp>
        <p:nvSpPr>
          <p:cNvPr id="49" name="TextBox 48"/>
          <p:cNvSpPr txBox="1"/>
          <p:nvPr>
            <p:custDataLst>
              <p:tags r:id="rId3"/>
            </p:custDataLst>
          </p:nvPr>
        </p:nvSpPr>
        <p:spPr>
          <a:xfrm>
            <a:off x="2616566" y="2769841"/>
            <a:ext cx="5214974" cy="476885"/>
          </a:xfrm>
          <a:prstGeom prst="rect">
            <a:avLst/>
          </a:prstGeom>
          <a:solidFill>
            <a:schemeClr val="lt1"/>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44000" tIns="72000" bIns="72000" rtlCol="0">
            <a:spAutoFit/>
          </a:bodyPr>
          <a:lstStyle/>
          <a:p>
            <a:pPr>
              <a:lnSpc>
                <a:spcPts val="2600"/>
              </a:lnSpc>
            </a:pPr>
            <a:r>
              <a:rPr lang="zh-CN" altLang="zh-CN" sz="2000">
                <a:solidFill>
                  <a:schemeClr val="dk1"/>
                </a:solidFill>
                <a:latin typeface="微软雅黑" panose="020B0503020204020204" pitchFamily="34" charset="-122"/>
                <a:ea typeface="微软雅黑" panose="020B0503020204020204" pitchFamily="34" charset="-122"/>
                <a:cs typeface="Consolas" panose="020B0609020204030204" pitchFamily="49" charset="0"/>
              </a:rPr>
              <a:t>① 若直接删除的结点在结点</a:t>
            </a:r>
            <a:r>
              <a:rPr lang="en-US" altLang="zh-CN" sz="2000" i="1">
                <a:solidFill>
                  <a:schemeClr val="dk1"/>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a:solidFill>
                  <a:schemeClr val="dk1"/>
                </a:solidFill>
                <a:latin typeface="微软雅黑" panose="020B0503020204020204" pitchFamily="34" charset="-122"/>
                <a:ea typeface="微软雅黑" panose="020B0503020204020204" pitchFamily="34" charset="-122"/>
                <a:cs typeface="Consolas" panose="020B0609020204030204" pitchFamily="49" charset="0"/>
              </a:rPr>
              <a:t>的左子树中。</a:t>
            </a:r>
          </a:p>
        </p:txBody>
      </p:sp>
      <p:sp>
        <p:nvSpPr>
          <p:cNvPr id="50" name="TextBox 49"/>
          <p:cNvSpPr txBox="1"/>
          <p:nvPr/>
        </p:nvSpPr>
        <p:spPr>
          <a:xfrm>
            <a:off x="8188730" y="4127164"/>
            <a:ext cx="2214578" cy="1014730"/>
          </a:xfrm>
          <a:prstGeom prst="rect">
            <a:avLst/>
          </a:prstGeom>
          <a:noFill/>
        </p:spPr>
        <p:txBody>
          <a:bodyPr wrap="square" rtlCol="0">
            <a:spAutoFit/>
          </a:bodyPr>
          <a:lstStyle/>
          <a:p>
            <a:pPr>
              <a:lnSpc>
                <a:spcPts val="24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(c)</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若</a:t>
            </a:r>
            <a:r>
              <a:rPr lang="en-US" altLang="zh-CN" i="1"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en-US" altLang="zh-CN" i="1" baseline="-25000"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R</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的左右子树高度相同，则做</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RL</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或</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RR</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调整均可</a:t>
            </a:r>
          </a:p>
        </p:txBody>
      </p:sp>
      <p:sp>
        <p:nvSpPr>
          <p:cNvPr id="53" name="TextBox 52"/>
          <p:cNvSpPr txBox="1"/>
          <p:nvPr>
            <p:custDataLst>
              <p:tags r:id="rId4"/>
            </p:custDataLst>
          </p:nvPr>
        </p:nvSpPr>
        <p:spPr>
          <a:xfrm>
            <a:off x="2628180" y="6218460"/>
            <a:ext cx="7000924" cy="476885"/>
          </a:xfrm>
          <a:prstGeom prst="rect">
            <a:avLst/>
          </a:prstGeom>
          <a:solidFill>
            <a:schemeClr val="lt1"/>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44000" tIns="72000" bIns="72000" rtlCol="0">
            <a:spAutoFit/>
          </a:bodyPr>
          <a:lstStyle/>
          <a:p>
            <a:pPr>
              <a:lnSpc>
                <a:spcPts val="2600"/>
              </a:lnSpc>
            </a:pPr>
            <a:r>
              <a:rPr lang="zh-CN" altLang="zh-CN" sz="2000">
                <a:solidFill>
                  <a:schemeClr val="dk1"/>
                </a:solidFill>
                <a:latin typeface="微软雅黑" panose="020B0503020204020204" pitchFamily="34" charset="-122"/>
                <a:ea typeface="微软雅黑" panose="020B0503020204020204" pitchFamily="34" charset="-122"/>
                <a:cs typeface="Consolas" panose="020B0609020204030204" pitchFamily="49" charset="0"/>
              </a:rPr>
              <a:t>② 若直接删除的结点在结点</a:t>
            </a:r>
            <a:r>
              <a:rPr lang="en-US" altLang="zh-CN" sz="2000" i="1">
                <a:solidFill>
                  <a:schemeClr val="dk1"/>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a:solidFill>
                  <a:schemeClr val="dk1"/>
                </a:solidFill>
                <a:latin typeface="微软雅黑" panose="020B0503020204020204" pitchFamily="34" charset="-122"/>
                <a:ea typeface="微软雅黑" panose="020B0503020204020204" pitchFamily="34" charset="-122"/>
                <a:cs typeface="Consolas" panose="020B0609020204030204" pitchFamily="49" charset="0"/>
              </a:rPr>
              <a:t>的右子树中，调整过程类似</a:t>
            </a:r>
            <a:r>
              <a:rPr lang="zh-CN" altLang="en-US" sz="2000">
                <a:solidFill>
                  <a:schemeClr val="dk1"/>
                </a:solidFill>
                <a:latin typeface="微软雅黑" panose="020B0503020204020204" pitchFamily="34" charset="-122"/>
                <a:ea typeface="微软雅黑" panose="020B0503020204020204" pitchFamily="34" charset="-122"/>
                <a:cs typeface="Consolas" panose="020B0609020204030204" pitchFamily="49" charset="0"/>
              </a:rPr>
              <a:t>。</a:t>
            </a:r>
          </a:p>
        </p:txBody>
      </p:sp>
      <p:sp>
        <p:nvSpPr>
          <p:cNvPr id="55" name="灯片编号占位符 54"/>
          <p:cNvSpPr>
            <a:spLocks noGrp="1"/>
          </p:cNvSpPr>
          <p:nvPr>
            <p:ph type="sldNum" sz="quarter" idx="12"/>
            <p:custDataLst>
              <p:tags r:id="rId5"/>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48</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3427138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6"/>
                                        </p:tgtEl>
                                        <p:attrNameLst>
                                          <p:attrName>style.visibility</p:attrName>
                                        </p:attrNameLst>
                                      </p:cBhvr>
                                      <p:to>
                                        <p:strVal val="visible"/>
                                      </p:to>
                                    </p:set>
                                    <p:animEffect transition="in" filter="fade">
                                      <p:cBhvr>
                                        <p:cTn id="12" dur="500"/>
                                        <p:tgtEl>
                                          <p:spTgt spid="46"/>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49"/>
                                        </p:tgtEl>
                                        <p:attrNameLst>
                                          <p:attrName>style.visibility</p:attrName>
                                        </p:attrNameLst>
                                      </p:cBhvr>
                                      <p:to>
                                        <p:strVal val="visible"/>
                                      </p:to>
                                    </p:set>
                                    <p:animEffect transition="in" filter="randombar(horizontal)">
                                      <p:cBhvr>
                                        <p:cTn id="17" dur="500"/>
                                        <p:tgtEl>
                                          <p:spTgt spid="4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1"/>
                                        </p:tgtEl>
                                        <p:attrNameLst>
                                          <p:attrName>style.visibility</p:attrName>
                                        </p:attrNameLst>
                                      </p:cBhvr>
                                      <p:to>
                                        <p:strVal val="visible"/>
                                      </p:to>
                                    </p:set>
                                    <p:animEffect transition="in" filter="wipe(left)">
                                      <p:cBhvr>
                                        <p:cTn id="22" dur="500"/>
                                        <p:tgtEl>
                                          <p:spTgt spid="51"/>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52"/>
                                        </p:tgtEl>
                                        <p:attrNameLst>
                                          <p:attrName>style.visibility</p:attrName>
                                        </p:attrNameLst>
                                      </p:cBhvr>
                                      <p:to>
                                        <p:strVal val="visible"/>
                                      </p:to>
                                    </p:set>
                                    <p:animEffect transition="in" filter="wipe(left)">
                                      <p:cBhvr>
                                        <p:cTn id="27" dur="500"/>
                                        <p:tgtEl>
                                          <p:spTgt spid="52"/>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50"/>
                                        </p:tgtEl>
                                        <p:attrNameLst>
                                          <p:attrName>style.visibility</p:attrName>
                                        </p:attrNameLst>
                                      </p:cBhvr>
                                      <p:to>
                                        <p:strVal val="visible"/>
                                      </p:to>
                                    </p:set>
                                    <p:animEffect transition="in" filter="wipe(left)">
                                      <p:cBhvr>
                                        <p:cTn id="32" dur="500"/>
                                        <p:tgtEl>
                                          <p:spTgt spid="50"/>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bldLvl="0" animBg="1"/>
      <p:bldP spid="49" grpId="0" bldLvl="0" animBg="1"/>
      <p:bldP spid="50" grpId="0"/>
      <p:bldP spid="53" grpId="0" bldLvl="0" animBg="1"/>
      <p:bldP spid="2" grpId="0"/>
    </p:bld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303403" y="1517181"/>
            <a:ext cx="7715304" cy="398780"/>
          </a:xfrm>
          <a:prstGeom prst="rect">
            <a:avLst/>
          </a:prstGeom>
          <a:noFill/>
        </p:spPr>
        <p:txBody>
          <a:bodyPr wrap="square" rtlCol="0">
            <a:spAutoFit/>
          </a:bodyPr>
          <a:lstStyle/>
          <a:p>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【例</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8.11</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】对例</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8.10</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生成的</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树，给出删除结点</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11</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9</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和</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3</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的过程。</a:t>
            </a:r>
          </a:p>
        </p:txBody>
      </p:sp>
      <p:grpSp>
        <p:nvGrpSpPr>
          <p:cNvPr id="26" name="组合 25"/>
          <p:cNvGrpSpPr/>
          <p:nvPr/>
        </p:nvGrpSpPr>
        <p:grpSpPr>
          <a:xfrm>
            <a:off x="2172090" y="2303000"/>
            <a:ext cx="2339703" cy="2949051"/>
            <a:chOff x="1583034" y="1285860"/>
            <a:chExt cx="2339703" cy="2949051"/>
          </a:xfrm>
        </p:grpSpPr>
        <p:sp>
          <p:nvSpPr>
            <p:cNvPr id="6" name="Oval 4"/>
            <p:cNvSpPr>
              <a:spLocks noChangeArrowheads="1"/>
            </p:cNvSpPr>
            <p:nvPr>
              <p:custDataLst>
                <p:tags r:id="rId2"/>
              </p:custDataLst>
            </p:nvPr>
          </p:nvSpPr>
          <p:spPr bwMode="auto">
            <a:xfrm>
              <a:off x="1985944" y="2118069"/>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7" name="Oval 4"/>
            <p:cNvSpPr>
              <a:spLocks noChangeArrowheads="1"/>
            </p:cNvSpPr>
            <p:nvPr>
              <p:custDataLst>
                <p:tags r:id="rId3"/>
              </p:custDataLst>
            </p:nvPr>
          </p:nvSpPr>
          <p:spPr bwMode="auto">
            <a:xfrm>
              <a:off x="1583034" y="2945857"/>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8" name="Oval 4"/>
            <p:cNvSpPr>
              <a:spLocks noChangeArrowheads="1"/>
            </p:cNvSpPr>
            <p:nvPr>
              <p:custDataLst>
                <p:tags r:id="rId4"/>
              </p:custDataLst>
            </p:nvPr>
          </p:nvSpPr>
          <p:spPr bwMode="auto">
            <a:xfrm>
              <a:off x="2544715" y="1285860"/>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11</a:t>
              </a:r>
            </a:p>
          </p:txBody>
        </p:sp>
        <p:sp>
          <p:nvSpPr>
            <p:cNvPr id="9" name="Oval 4"/>
            <p:cNvSpPr>
              <a:spLocks noChangeArrowheads="1"/>
            </p:cNvSpPr>
            <p:nvPr>
              <p:custDataLst>
                <p:tags r:id="rId5"/>
              </p:custDataLst>
            </p:nvPr>
          </p:nvSpPr>
          <p:spPr bwMode="auto">
            <a:xfrm>
              <a:off x="2321703" y="2945857"/>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9</a:t>
              </a:r>
            </a:p>
          </p:txBody>
        </p:sp>
        <p:sp>
          <p:nvSpPr>
            <p:cNvPr id="10" name="Oval 4"/>
            <p:cNvSpPr>
              <a:spLocks noChangeArrowheads="1"/>
            </p:cNvSpPr>
            <p:nvPr>
              <p:custDataLst>
                <p:tags r:id="rId6"/>
              </p:custDataLst>
            </p:nvPr>
          </p:nvSpPr>
          <p:spPr bwMode="auto">
            <a:xfrm>
              <a:off x="3164361" y="2118069"/>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18</a:t>
              </a:r>
            </a:p>
          </p:txBody>
        </p:sp>
        <p:sp>
          <p:nvSpPr>
            <p:cNvPr id="11" name="Oval 4"/>
            <p:cNvSpPr>
              <a:spLocks noChangeArrowheads="1"/>
            </p:cNvSpPr>
            <p:nvPr>
              <p:custDataLst>
                <p:tags r:id="rId7"/>
              </p:custDataLst>
            </p:nvPr>
          </p:nvSpPr>
          <p:spPr bwMode="auto">
            <a:xfrm>
              <a:off x="3526737" y="2945857"/>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26</a:t>
              </a:r>
            </a:p>
          </p:txBody>
        </p:sp>
        <p:cxnSp>
          <p:nvCxnSpPr>
            <p:cNvPr id="12" name="直接连接符 11"/>
            <p:cNvCxnSpPr>
              <a:stCxn id="8" idx="3"/>
              <a:endCxn id="6" idx="0"/>
            </p:cNvCxnSpPr>
            <p:nvPr/>
          </p:nvCxnSpPr>
          <p:spPr>
            <a:xfrm rot="5400000">
              <a:off x="2146225" y="1661586"/>
              <a:ext cx="494202" cy="418764"/>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3" name="直接连接符 12"/>
            <p:cNvCxnSpPr>
              <a:stCxn id="6" idx="3"/>
              <a:endCxn id="7" idx="0"/>
            </p:cNvCxnSpPr>
            <p:nvPr/>
          </p:nvCxnSpPr>
          <p:spPr>
            <a:xfrm rot="5400000">
              <a:off x="1667596" y="2569515"/>
              <a:ext cx="489781" cy="26290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4" name="直接连接符 13"/>
            <p:cNvCxnSpPr>
              <a:stCxn id="6" idx="5"/>
              <a:endCxn id="9" idx="0"/>
            </p:cNvCxnSpPr>
            <p:nvPr/>
          </p:nvCxnSpPr>
          <p:spPr>
            <a:xfrm rot="16200000" flipH="1">
              <a:off x="2176937" y="2603090"/>
              <a:ext cx="489781" cy="195752"/>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5" name="直接连接符 14"/>
            <p:cNvCxnSpPr>
              <a:stCxn id="10" idx="5"/>
              <a:endCxn id="11" idx="0"/>
            </p:cNvCxnSpPr>
            <p:nvPr/>
          </p:nvCxnSpPr>
          <p:spPr>
            <a:xfrm rot="16200000" flipH="1">
              <a:off x="3368662" y="2589783"/>
              <a:ext cx="489781" cy="22236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6" name="直接连接符 15"/>
            <p:cNvCxnSpPr>
              <a:stCxn id="8" idx="5"/>
              <a:endCxn id="10" idx="0"/>
            </p:cNvCxnSpPr>
            <p:nvPr/>
          </p:nvCxnSpPr>
          <p:spPr>
            <a:xfrm rot="16200000" flipH="1">
              <a:off x="2875440" y="1631148"/>
              <a:ext cx="494202" cy="479639"/>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17" name="Oval 4"/>
            <p:cNvSpPr>
              <a:spLocks noChangeArrowheads="1"/>
            </p:cNvSpPr>
            <p:nvPr>
              <p:custDataLst>
                <p:tags r:id="rId8"/>
              </p:custDataLst>
            </p:nvPr>
          </p:nvSpPr>
          <p:spPr bwMode="auto">
            <a:xfrm>
              <a:off x="2858917" y="2945857"/>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15</a:t>
              </a:r>
            </a:p>
          </p:txBody>
        </p:sp>
        <p:cxnSp>
          <p:nvCxnSpPr>
            <p:cNvPr id="19" name="直接连接符 18"/>
            <p:cNvCxnSpPr>
              <a:stCxn id="10" idx="3"/>
              <a:endCxn id="17" idx="0"/>
            </p:cNvCxnSpPr>
            <p:nvPr/>
          </p:nvCxnSpPr>
          <p:spPr>
            <a:xfrm rot="5400000">
              <a:off x="2894746" y="2618249"/>
              <a:ext cx="489781" cy="16543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20" name="Oval 4"/>
            <p:cNvSpPr>
              <a:spLocks noChangeArrowheads="1"/>
            </p:cNvSpPr>
            <p:nvPr>
              <p:custDataLst>
                <p:tags r:id="rId9"/>
              </p:custDataLst>
            </p:nvPr>
          </p:nvSpPr>
          <p:spPr bwMode="auto">
            <a:xfrm>
              <a:off x="2578031" y="3838911"/>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14</a:t>
              </a:r>
            </a:p>
          </p:txBody>
        </p:sp>
        <p:cxnSp>
          <p:nvCxnSpPr>
            <p:cNvPr id="21" name="直接连接符 20"/>
            <p:cNvCxnSpPr>
              <a:stCxn id="17" idx="3"/>
              <a:endCxn id="20" idx="0"/>
            </p:cNvCxnSpPr>
            <p:nvPr/>
          </p:nvCxnSpPr>
          <p:spPr>
            <a:xfrm rot="5400000">
              <a:off x="2568948" y="3490948"/>
              <a:ext cx="555047" cy="140879"/>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23" name="Oval 4"/>
            <p:cNvSpPr>
              <a:spLocks noChangeArrowheads="1"/>
            </p:cNvSpPr>
            <p:nvPr>
              <p:custDataLst>
                <p:tags r:id="rId10"/>
              </p:custDataLst>
            </p:nvPr>
          </p:nvSpPr>
          <p:spPr bwMode="auto">
            <a:xfrm>
              <a:off x="3212710" y="3838911"/>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16</a:t>
              </a:r>
            </a:p>
          </p:txBody>
        </p:sp>
        <p:cxnSp>
          <p:nvCxnSpPr>
            <p:cNvPr id="25" name="直接连接符 24"/>
            <p:cNvCxnSpPr>
              <a:stCxn id="17" idx="5"/>
              <a:endCxn id="23" idx="0"/>
            </p:cNvCxnSpPr>
            <p:nvPr/>
          </p:nvCxnSpPr>
          <p:spPr>
            <a:xfrm rot="16200000" flipH="1">
              <a:off x="3026294" y="3454494"/>
              <a:ext cx="555047" cy="213786"/>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sp>
        <p:nvSpPr>
          <p:cNvPr id="28" name="灯片编号占位符 27"/>
          <p:cNvSpPr>
            <a:spLocks noGrp="1"/>
          </p:cNvSpPr>
          <p:nvPr>
            <p:ph type="sldNum" sz="quarter" idx="12"/>
            <p:custDataLst>
              <p:tags r:id="rId1"/>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49</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pic>
        <p:nvPicPr>
          <p:cNvPr id="4" name="图片 3"/>
          <p:cNvPicPr>
            <a:picLocks noChangeAspect="1"/>
          </p:cNvPicPr>
          <p:nvPr/>
        </p:nvPicPr>
        <p:blipFill rotWithShape="1">
          <a:blip r:embed="rId12" cstate="print">
            <a:extLst>
              <a:ext uri="{28A0092B-C50C-407E-A947-70E740481C1C}">
                <a14:useLocalDpi xmlns:a14="http://schemas.microsoft.com/office/drawing/2010/main" val="0"/>
              </a:ext>
            </a:extLst>
          </a:blip>
          <a:srcRect r="7351" b="-600"/>
          <a:stretch>
            <a:fillRect/>
          </a:stretch>
        </p:blipFill>
        <p:spPr>
          <a:xfrm flipH="1">
            <a:off x="6537460" y="2202104"/>
            <a:ext cx="3397649" cy="3643166"/>
          </a:xfrm>
          <a:prstGeom prst="rect">
            <a:avLst/>
          </a:prstGeom>
        </p:spPr>
      </p:pic>
    </p:spTree>
    <p:extLst>
      <p:ext uri="{BB962C8B-B14F-4D97-AF65-F5344CB8AC3E}">
        <p14:creationId xmlns:p14="http://schemas.microsoft.com/office/powerpoint/2010/main" val="30908633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left)">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31" presetClass="entr" presetSubtype="0" fill="hold" nodeType="clickEffect">
                                  <p:stCondLst>
                                    <p:cond delay="0"/>
                                  </p:stCondLst>
                                  <p:childTnLst>
                                    <p:set>
                                      <p:cBhvr>
                                        <p:cTn id="20" dur="1" fill="hold">
                                          <p:stCondLst>
                                            <p:cond delay="0"/>
                                          </p:stCondLst>
                                        </p:cTn>
                                        <p:tgtEl>
                                          <p:spTgt spid="26"/>
                                        </p:tgtEl>
                                        <p:attrNameLst>
                                          <p:attrName>style.visibility</p:attrName>
                                        </p:attrNameLst>
                                      </p:cBhvr>
                                      <p:to>
                                        <p:strVal val="visible"/>
                                      </p:to>
                                    </p:set>
                                    <p:anim calcmode="lin" valueType="num">
                                      <p:cBhvr>
                                        <p:cTn id="21" dur="1000" fill="hold"/>
                                        <p:tgtEl>
                                          <p:spTgt spid="26"/>
                                        </p:tgtEl>
                                        <p:attrNameLst>
                                          <p:attrName>ppt_w</p:attrName>
                                        </p:attrNameLst>
                                      </p:cBhvr>
                                      <p:tavLst>
                                        <p:tav tm="0">
                                          <p:val>
                                            <p:fltVal val="0"/>
                                          </p:val>
                                        </p:tav>
                                        <p:tav tm="100000">
                                          <p:val>
                                            <p:strVal val="#ppt_w"/>
                                          </p:val>
                                        </p:tav>
                                      </p:tavLst>
                                    </p:anim>
                                    <p:anim calcmode="lin" valueType="num">
                                      <p:cBhvr>
                                        <p:cTn id="22" dur="1000" fill="hold"/>
                                        <p:tgtEl>
                                          <p:spTgt spid="26"/>
                                        </p:tgtEl>
                                        <p:attrNameLst>
                                          <p:attrName>ppt_h</p:attrName>
                                        </p:attrNameLst>
                                      </p:cBhvr>
                                      <p:tavLst>
                                        <p:tav tm="0">
                                          <p:val>
                                            <p:fltVal val="0"/>
                                          </p:val>
                                        </p:tav>
                                        <p:tav tm="100000">
                                          <p:val>
                                            <p:strVal val="#ppt_h"/>
                                          </p:val>
                                        </p:tav>
                                      </p:tavLst>
                                    </p:anim>
                                    <p:anim calcmode="lin" valueType="num">
                                      <p:cBhvr>
                                        <p:cTn id="23" dur="1000" fill="hold"/>
                                        <p:tgtEl>
                                          <p:spTgt spid="26"/>
                                        </p:tgtEl>
                                        <p:attrNameLst>
                                          <p:attrName>style.rotation</p:attrName>
                                        </p:attrNameLst>
                                      </p:cBhvr>
                                      <p:tavLst>
                                        <p:tav tm="0">
                                          <p:val>
                                            <p:fltVal val="90"/>
                                          </p:val>
                                        </p:tav>
                                        <p:tav tm="100000">
                                          <p:val>
                                            <p:fltVal val="0"/>
                                          </p:val>
                                        </p:tav>
                                      </p:tavLst>
                                    </p:anim>
                                    <p:animEffect transition="in" filter="fade">
                                      <p:cBhvr>
                                        <p:cTn id="24" dur="1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p:bld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363562" y="1013748"/>
            <a:ext cx="7853828" cy="5421663"/>
            <a:chOff x="2425206" y="500042"/>
            <a:chExt cx="7853828" cy="5421663"/>
          </a:xfrm>
        </p:grpSpPr>
        <p:sp>
          <p:nvSpPr>
            <p:cNvPr id="3" name="TextBox 2"/>
            <p:cNvSpPr txBox="1"/>
            <p:nvPr/>
          </p:nvSpPr>
          <p:spPr>
            <a:xfrm>
              <a:off x="2496644" y="500042"/>
              <a:ext cx="1428760" cy="706755"/>
            </a:xfrm>
            <a:prstGeom prst="rect">
              <a:avLst/>
            </a:prstGeom>
            <a:noFill/>
          </p:spPr>
          <p:txBody>
            <a:bodyPr wrap="square" rtlCol="0">
              <a:spAutoFit/>
            </a:bodyPr>
            <a:lstStyle/>
            <a:p>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删除结点</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11</a:t>
              </a:r>
            </a:p>
          </p:txBody>
        </p:sp>
        <p:sp>
          <p:nvSpPr>
            <p:cNvPr id="29" name="Oval 4"/>
            <p:cNvSpPr>
              <a:spLocks noChangeArrowheads="1"/>
            </p:cNvSpPr>
            <p:nvPr>
              <p:custDataLst>
                <p:tags r:id="rId2"/>
              </p:custDataLst>
            </p:nvPr>
          </p:nvSpPr>
          <p:spPr bwMode="auto">
            <a:xfrm>
              <a:off x="2845867" y="2403821"/>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30" name="Oval 4"/>
            <p:cNvSpPr>
              <a:spLocks noChangeArrowheads="1"/>
            </p:cNvSpPr>
            <p:nvPr>
              <p:custDataLst>
                <p:tags r:id="rId3"/>
              </p:custDataLst>
            </p:nvPr>
          </p:nvSpPr>
          <p:spPr bwMode="auto">
            <a:xfrm>
              <a:off x="2442957" y="3231609"/>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31" name="Oval 4"/>
            <p:cNvSpPr>
              <a:spLocks noChangeArrowheads="1"/>
            </p:cNvSpPr>
            <p:nvPr>
              <p:custDataLst>
                <p:tags r:id="rId4"/>
              </p:custDataLst>
            </p:nvPr>
          </p:nvSpPr>
          <p:spPr bwMode="auto">
            <a:xfrm>
              <a:off x="3404638" y="1571612"/>
              <a:ext cx="396000" cy="396000"/>
            </a:xfrm>
            <a:prstGeom prst="ellipse">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11</a:t>
              </a:r>
            </a:p>
          </p:txBody>
        </p:sp>
        <p:sp>
          <p:nvSpPr>
            <p:cNvPr id="32" name="Oval 4"/>
            <p:cNvSpPr>
              <a:spLocks noChangeArrowheads="1"/>
            </p:cNvSpPr>
            <p:nvPr>
              <p:custDataLst>
                <p:tags r:id="rId5"/>
              </p:custDataLst>
            </p:nvPr>
          </p:nvSpPr>
          <p:spPr bwMode="auto">
            <a:xfrm>
              <a:off x="3181626" y="3231609"/>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9</a:t>
              </a:r>
            </a:p>
          </p:txBody>
        </p:sp>
        <p:sp>
          <p:nvSpPr>
            <p:cNvPr id="33" name="Oval 4"/>
            <p:cNvSpPr>
              <a:spLocks noChangeArrowheads="1"/>
            </p:cNvSpPr>
            <p:nvPr>
              <p:custDataLst>
                <p:tags r:id="rId6"/>
              </p:custDataLst>
            </p:nvPr>
          </p:nvSpPr>
          <p:spPr bwMode="auto">
            <a:xfrm>
              <a:off x="4024284" y="2403821"/>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18</a:t>
              </a:r>
            </a:p>
          </p:txBody>
        </p:sp>
        <p:sp>
          <p:nvSpPr>
            <p:cNvPr id="34" name="Oval 4"/>
            <p:cNvSpPr>
              <a:spLocks noChangeArrowheads="1"/>
            </p:cNvSpPr>
            <p:nvPr>
              <p:custDataLst>
                <p:tags r:id="rId7"/>
              </p:custDataLst>
            </p:nvPr>
          </p:nvSpPr>
          <p:spPr bwMode="auto">
            <a:xfrm>
              <a:off x="4386660" y="3231609"/>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26</a:t>
              </a:r>
            </a:p>
          </p:txBody>
        </p:sp>
        <p:cxnSp>
          <p:nvCxnSpPr>
            <p:cNvPr id="35" name="直接连接符 34"/>
            <p:cNvCxnSpPr>
              <a:stCxn id="31" idx="3"/>
              <a:endCxn id="29" idx="0"/>
            </p:cNvCxnSpPr>
            <p:nvPr/>
          </p:nvCxnSpPr>
          <p:spPr>
            <a:xfrm rot="5400000">
              <a:off x="3006148" y="1947338"/>
              <a:ext cx="494202" cy="418764"/>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29" idx="3"/>
              <a:endCxn id="30" idx="0"/>
            </p:cNvCxnSpPr>
            <p:nvPr/>
          </p:nvCxnSpPr>
          <p:spPr>
            <a:xfrm rot="5400000">
              <a:off x="2527520" y="2855268"/>
              <a:ext cx="489781" cy="26290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37" name="直接连接符 36"/>
            <p:cNvCxnSpPr>
              <a:stCxn id="29" idx="5"/>
              <a:endCxn id="32" idx="0"/>
            </p:cNvCxnSpPr>
            <p:nvPr/>
          </p:nvCxnSpPr>
          <p:spPr>
            <a:xfrm rot="16200000" flipH="1">
              <a:off x="3036861" y="2888842"/>
              <a:ext cx="489781" cy="195752"/>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38" name="直接连接符 37"/>
            <p:cNvCxnSpPr>
              <a:stCxn id="33" idx="5"/>
              <a:endCxn id="34" idx="0"/>
            </p:cNvCxnSpPr>
            <p:nvPr/>
          </p:nvCxnSpPr>
          <p:spPr>
            <a:xfrm rot="16200000" flipH="1">
              <a:off x="4228586" y="2875535"/>
              <a:ext cx="489781" cy="22236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39" name="直接连接符 38"/>
            <p:cNvCxnSpPr>
              <a:stCxn id="31" idx="5"/>
              <a:endCxn id="33" idx="0"/>
            </p:cNvCxnSpPr>
            <p:nvPr/>
          </p:nvCxnSpPr>
          <p:spPr>
            <a:xfrm rot="16200000" flipH="1">
              <a:off x="3735363" y="1916901"/>
              <a:ext cx="494202" cy="479639"/>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40" name="Oval 4"/>
            <p:cNvSpPr>
              <a:spLocks noChangeArrowheads="1"/>
            </p:cNvSpPr>
            <p:nvPr>
              <p:custDataLst>
                <p:tags r:id="rId8"/>
              </p:custDataLst>
            </p:nvPr>
          </p:nvSpPr>
          <p:spPr bwMode="auto">
            <a:xfrm>
              <a:off x="3718840" y="3231609"/>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15</a:t>
              </a:r>
            </a:p>
          </p:txBody>
        </p:sp>
        <p:cxnSp>
          <p:nvCxnSpPr>
            <p:cNvPr id="41" name="直接连接符 40"/>
            <p:cNvCxnSpPr>
              <a:stCxn id="33" idx="3"/>
              <a:endCxn id="40" idx="0"/>
            </p:cNvCxnSpPr>
            <p:nvPr/>
          </p:nvCxnSpPr>
          <p:spPr>
            <a:xfrm rot="5400000">
              <a:off x="3754670" y="2904002"/>
              <a:ext cx="489781" cy="16543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42" name="Oval 4"/>
            <p:cNvSpPr>
              <a:spLocks noChangeArrowheads="1"/>
            </p:cNvSpPr>
            <p:nvPr>
              <p:custDataLst>
                <p:tags r:id="rId9"/>
              </p:custDataLst>
            </p:nvPr>
          </p:nvSpPr>
          <p:spPr bwMode="auto">
            <a:xfrm>
              <a:off x="3437954" y="4124663"/>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14</a:t>
              </a:r>
            </a:p>
          </p:txBody>
        </p:sp>
        <p:cxnSp>
          <p:nvCxnSpPr>
            <p:cNvPr id="43" name="直接连接符 42"/>
            <p:cNvCxnSpPr>
              <a:stCxn id="40" idx="3"/>
              <a:endCxn id="42" idx="0"/>
            </p:cNvCxnSpPr>
            <p:nvPr/>
          </p:nvCxnSpPr>
          <p:spPr>
            <a:xfrm rot="5400000">
              <a:off x="3428872" y="3776701"/>
              <a:ext cx="555047" cy="140879"/>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44" name="Oval 4"/>
            <p:cNvSpPr>
              <a:spLocks noChangeArrowheads="1"/>
            </p:cNvSpPr>
            <p:nvPr>
              <p:custDataLst>
                <p:tags r:id="rId10"/>
              </p:custDataLst>
            </p:nvPr>
          </p:nvSpPr>
          <p:spPr bwMode="auto">
            <a:xfrm>
              <a:off x="4072633" y="4124663"/>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16</a:t>
              </a:r>
            </a:p>
          </p:txBody>
        </p:sp>
        <p:cxnSp>
          <p:nvCxnSpPr>
            <p:cNvPr id="45" name="直接连接符 44"/>
            <p:cNvCxnSpPr>
              <a:stCxn id="40" idx="5"/>
              <a:endCxn id="44" idx="0"/>
            </p:cNvCxnSpPr>
            <p:nvPr/>
          </p:nvCxnSpPr>
          <p:spPr>
            <a:xfrm rot="16200000" flipH="1">
              <a:off x="3886218" y="3740246"/>
              <a:ext cx="555047" cy="213786"/>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nvGrpSpPr>
            <p:cNvPr id="49" name="组合 48"/>
            <p:cNvGrpSpPr/>
            <p:nvPr/>
          </p:nvGrpSpPr>
          <p:grpSpPr>
            <a:xfrm>
              <a:off x="3762742" y="1214423"/>
              <a:ext cx="1805736" cy="583565"/>
              <a:chOff x="1766132" y="1214422"/>
              <a:chExt cx="1805736" cy="583565"/>
            </a:xfrm>
          </p:grpSpPr>
          <p:sp>
            <p:nvSpPr>
              <p:cNvPr id="46" name="TextBox 45"/>
              <p:cNvSpPr txBox="1"/>
              <p:nvPr/>
            </p:nvSpPr>
            <p:spPr>
              <a:xfrm>
                <a:off x="2214546" y="1214422"/>
                <a:ext cx="1357322" cy="583565"/>
              </a:xfrm>
              <a:prstGeom prst="rect">
                <a:avLst/>
              </a:prstGeom>
              <a:noFill/>
            </p:spPr>
            <p:txBody>
              <a:bodyPr wrap="square" rtlCol="0">
                <a:spAutoFit/>
              </a:bodyPr>
              <a:lstStyle/>
              <a:p>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找到结点</a:t>
                </a: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11</a:t>
                </a:r>
              </a:p>
            </p:txBody>
          </p:sp>
          <p:cxnSp>
            <p:nvCxnSpPr>
              <p:cNvPr id="48" name="直接箭头连接符 47"/>
              <p:cNvCxnSpPr/>
              <p:nvPr/>
            </p:nvCxnSpPr>
            <p:spPr>
              <a:xfrm rot="10800000" flipV="1">
                <a:off x="1766132" y="1383699"/>
                <a:ext cx="468511" cy="245906"/>
              </a:xfrm>
              <a:prstGeom prst="straightConnector1">
                <a:avLst/>
              </a:prstGeom>
              <a:ln w="19050">
                <a:solidFill>
                  <a:srgbClr val="FF00FF"/>
                </a:solidFill>
                <a:tailEnd type="arrow"/>
              </a:ln>
            </p:spPr>
            <p:style>
              <a:lnRef idx="2">
                <a:schemeClr val="dk1"/>
              </a:lnRef>
              <a:fillRef idx="0">
                <a:schemeClr val="dk1"/>
              </a:fillRef>
              <a:effectRef idx="1">
                <a:schemeClr val="dk1"/>
              </a:effectRef>
              <a:fontRef idx="minor">
                <a:schemeClr val="tx1"/>
              </a:fontRef>
            </p:style>
          </p:cxnSp>
        </p:grpSp>
        <p:grpSp>
          <p:nvGrpSpPr>
            <p:cNvPr id="54" name="组合 53"/>
            <p:cNvGrpSpPr/>
            <p:nvPr/>
          </p:nvGrpSpPr>
          <p:grpSpPr>
            <a:xfrm>
              <a:off x="2425206" y="4462670"/>
              <a:ext cx="4714908" cy="1459035"/>
              <a:chOff x="428596" y="4462670"/>
              <a:chExt cx="4714908" cy="1459035"/>
            </a:xfrm>
          </p:grpSpPr>
          <p:sp>
            <p:nvSpPr>
              <p:cNvPr id="50" name="TextBox 49"/>
              <p:cNvSpPr txBox="1"/>
              <p:nvPr/>
            </p:nvSpPr>
            <p:spPr>
              <a:xfrm>
                <a:off x="428596" y="5214950"/>
                <a:ext cx="4714908" cy="706755"/>
              </a:xfrm>
              <a:prstGeom prst="rect">
                <a:avLst/>
              </a:prstGeom>
              <a:noFill/>
            </p:spPr>
            <p:txBody>
              <a:bodyPr wrap="square" rtlCol="0">
                <a:spAutoFit/>
              </a:bodyPr>
              <a:lstStyle/>
              <a:p>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有左右孩子</a:t>
                </a:r>
                <a:endPar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右子树高，找到右孩子的最左小结点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p>
            </p:txBody>
          </p:sp>
          <p:cxnSp>
            <p:nvCxnSpPr>
              <p:cNvPr id="52" name="直接箭头连接符 51"/>
              <p:cNvCxnSpPr>
                <a:endCxn id="42" idx="5"/>
              </p:cNvCxnSpPr>
              <p:nvPr/>
            </p:nvCxnSpPr>
            <p:spPr>
              <a:xfrm rot="16200000" flipV="1">
                <a:off x="2129138" y="4585493"/>
                <a:ext cx="323652" cy="78005"/>
              </a:xfrm>
              <a:prstGeom prst="straightConnector1">
                <a:avLst/>
              </a:prstGeom>
              <a:ln w="19050">
                <a:solidFill>
                  <a:srgbClr val="FF00FF"/>
                </a:solidFill>
                <a:tailEnd type="arrow"/>
              </a:ln>
            </p:spPr>
            <p:style>
              <a:lnRef idx="2">
                <a:schemeClr val="dk1"/>
              </a:lnRef>
              <a:fillRef idx="0">
                <a:schemeClr val="dk1"/>
              </a:fillRef>
              <a:effectRef idx="1">
                <a:schemeClr val="dk1"/>
              </a:effectRef>
              <a:fontRef idx="minor">
                <a:schemeClr val="tx1"/>
              </a:fontRef>
            </p:style>
          </p:cxnSp>
          <p:sp>
            <p:nvSpPr>
              <p:cNvPr id="53" name="TextBox 52"/>
              <p:cNvSpPr txBox="1"/>
              <p:nvPr/>
            </p:nvSpPr>
            <p:spPr>
              <a:xfrm>
                <a:off x="1714480" y="4714884"/>
                <a:ext cx="357190" cy="337185"/>
              </a:xfrm>
              <a:prstGeom prst="rect">
                <a:avLst/>
              </a:prstGeom>
              <a:noFill/>
            </p:spPr>
            <p:txBody>
              <a:bodyPr wrap="square" rtlCol="0">
                <a:spAutoFit/>
              </a:bodyPr>
              <a:lstStyle/>
              <a:p>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p>
            </p:txBody>
          </p:sp>
        </p:grpSp>
        <p:sp>
          <p:nvSpPr>
            <p:cNvPr id="55" name="Oval 4"/>
            <p:cNvSpPr>
              <a:spLocks noChangeArrowheads="1"/>
            </p:cNvSpPr>
            <p:nvPr>
              <p:custDataLst>
                <p:tags r:id="rId11"/>
              </p:custDataLst>
            </p:nvPr>
          </p:nvSpPr>
          <p:spPr bwMode="auto">
            <a:xfrm>
              <a:off x="3405242" y="1552898"/>
              <a:ext cx="396000" cy="396000"/>
            </a:xfrm>
            <a:prstGeom prst="ellipse">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14</a:t>
              </a:r>
            </a:p>
          </p:txBody>
        </p:sp>
        <p:sp>
          <p:nvSpPr>
            <p:cNvPr id="56" name="TextBox 55"/>
            <p:cNvSpPr txBox="1"/>
            <p:nvPr/>
          </p:nvSpPr>
          <p:spPr>
            <a:xfrm>
              <a:off x="4068280" y="1643050"/>
              <a:ext cx="1000132" cy="337185"/>
            </a:xfrm>
            <a:prstGeom prst="rect">
              <a:avLst/>
            </a:prstGeom>
            <a:noFill/>
          </p:spPr>
          <p:txBody>
            <a:bodyPr wrap="square" rtlCol="0">
              <a:spAutoFit/>
            </a:bodyPr>
            <a:lstStyle/>
            <a:p>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值替换</a:t>
              </a:r>
            </a:p>
          </p:txBody>
        </p:sp>
        <p:sp>
          <p:nvSpPr>
            <p:cNvPr id="57" name="TextBox 56"/>
            <p:cNvSpPr txBox="1"/>
            <p:nvPr/>
          </p:nvSpPr>
          <p:spPr>
            <a:xfrm>
              <a:off x="3782528" y="2335406"/>
              <a:ext cx="285752" cy="306705"/>
            </a:xfrm>
            <a:prstGeom prst="rect">
              <a:avLst/>
            </a:prstGeom>
            <a:noFill/>
          </p:spPr>
          <p:txBody>
            <a:bodyPr wrap="square" rtlCol="0">
              <a:spAutoFit/>
            </a:bodyPr>
            <a:lstStyle/>
            <a:p>
              <a:r>
                <a:rPr lang="en-US" altLang="zh-CN" sz="14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58" name="TextBox 57"/>
            <p:cNvSpPr txBox="1"/>
            <p:nvPr/>
          </p:nvSpPr>
          <p:spPr>
            <a:xfrm>
              <a:off x="3568214" y="2978348"/>
              <a:ext cx="428628" cy="306705"/>
            </a:xfrm>
            <a:prstGeom prst="rect">
              <a:avLst/>
            </a:prstGeom>
            <a:noFill/>
          </p:spPr>
          <p:txBody>
            <a:bodyPr wrap="square" rtlCol="0">
              <a:spAutoFit/>
            </a:bodyPr>
            <a:lstStyle/>
            <a:p>
              <a:r>
                <a:rPr lang="en-US" altLang="zh-CN" sz="14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59" name="TextBox 58"/>
            <p:cNvSpPr txBox="1"/>
            <p:nvPr/>
          </p:nvSpPr>
          <p:spPr>
            <a:xfrm>
              <a:off x="3353900" y="1285861"/>
              <a:ext cx="428628" cy="306705"/>
            </a:xfrm>
            <a:prstGeom prst="rect">
              <a:avLst/>
            </a:prstGeom>
            <a:noFill/>
          </p:spPr>
          <p:txBody>
            <a:bodyPr wrap="square" rtlCol="0">
              <a:spAutoFit/>
            </a:bodyPr>
            <a:lstStyle/>
            <a:p>
              <a:r>
                <a:rPr lang="en-US" altLang="zh-CN" sz="14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60" name="TextBox 59"/>
            <p:cNvSpPr txBox="1"/>
            <p:nvPr/>
          </p:nvSpPr>
          <p:spPr>
            <a:xfrm>
              <a:off x="4639784" y="3857628"/>
              <a:ext cx="2643206" cy="922020"/>
            </a:xfrm>
            <a:prstGeom prst="rect">
              <a:avLst/>
            </a:prstGeom>
            <a:noFill/>
          </p:spPr>
          <p:txBody>
            <a:bodyPr wrap="square" rtlCol="0">
              <a:spAutoFit/>
            </a:bodyPr>
            <a:lstStyle/>
            <a:p>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直接删除</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14</a:t>
              </a:r>
            </a:p>
            <a:p>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沿着根结点方向求平衡因子</a:t>
              </a:r>
            </a:p>
          </p:txBody>
        </p:sp>
        <p:grpSp>
          <p:nvGrpSpPr>
            <p:cNvPr id="63" name="组合 62"/>
            <p:cNvGrpSpPr/>
            <p:nvPr/>
          </p:nvGrpSpPr>
          <p:grpSpPr>
            <a:xfrm>
              <a:off x="5854231" y="1304578"/>
              <a:ext cx="4424803" cy="2949051"/>
              <a:chOff x="3857620" y="1304577"/>
              <a:chExt cx="4424803" cy="2949051"/>
            </a:xfrm>
          </p:grpSpPr>
          <p:sp>
            <p:nvSpPr>
              <p:cNvPr id="6" name="Oval 4"/>
              <p:cNvSpPr>
                <a:spLocks noChangeArrowheads="1"/>
              </p:cNvSpPr>
              <p:nvPr>
                <p:custDataLst>
                  <p:tags r:id="rId12"/>
                </p:custDataLst>
              </p:nvPr>
            </p:nvSpPr>
            <p:spPr bwMode="auto">
              <a:xfrm>
                <a:off x="6345630" y="2136786"/>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7" name="Oval 4"/>
              <p:cNvSpPr>
                <a:spLocks noChangeArrowheads="1"/>
              </p:cNvSpPr>
              <p:nvPr>
                <p:custDataLst>
                  <p:tags r:id="rId13"/>
                </p:custDataLst>
              </p:nvPr>
            </p:nvSpPr>
            <p:spPr bwMode="auto">
              <a:xfrm>
                <a:off x="5942720" y="2964574"/>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8" name="Oval 4"/>
              <p:cNvSpPr>
                <a:spLocks noChangeArrowheads="1"/>
              </p:cNvSpPr>
              <p:nvPr>
                <p:custDataLst>
                  <p:tags r:id="rId14"/>
                </p:custDataLst>
              </p:nvPr>
            </p:nvSpPr>
            <p:spPr bwMode="auto">
              <a:xfrm>
                <a:off x="6904401" y="1304577"/>
                <a:ext cx="396000" cy="396000"/>
              </a:xfrm>
              <a:prstGeom prst="ellipse">
                <a:avLst/>
              </a:prstGeom>
              <a:solidFill>
                <a:srgbClr val="FF0000"/>
              </a:soli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11</a:t>
                </a:r>
              </a:p>
            </p:txBody>
          </p:sp>
          <p:sp>
            <p:nvSpPr>
              <p:cNvPr id="9" name="Oval 4"/>
              <p:cNvSpPr>
                <a:spLocks noChangeArrowheads="1"/>
              </p:cNvSpPr>
              <p:nvPr>
                <p:custDataLst>
                  <p:tags r:id="rId15"/>
                </p:custDataLst>
              </p:nvPr>
            </p:nvSpPr>
            <p:spPr bwMode="auto">
              <a:xfrm>
                <a:off x="6681389" y="2964574"/>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9</a:t>
                </a:r>
              </a:p>
            </p:txBody>
          </p:sp>
          <p:sp>
            <p:nvSpPr>
              <p:cNvPr id="10" name="Oval 4"/>
              <p:cNvSpPr>
                <a:spLocks noChangeArrowheads="1"/>
              </p:cNvSpPr>
              <p:nvPr>
                <p:custDataLst>
                  <p:tags r:id="rId16"/>
                </p:custDataLst>
              </p:nvPr>
            </p:nvSpPr>
            <p:spPr bwMode="auto">
              <a:xfrm>
                <a:off x="7524047" y="2136786"/>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18</a:t>
                </a:r>
              </a:p>
            </p:txBody>
          </p:sp>
          <p:sp>
            <p:nvSpPr>
              <p:cNvPr id="11" name="Oval 4"/>
              <p:cNvSpPr>
                <a:spLocks noChangeArrowheads="1"/>
              </p:cNvSpPr>
              <p:nvPr>
                <p:custDataLst>
                  <p:tags r:id="rId17"/>
                </p:custDataLst>
              </p:nvPr>
            </p:nvSpPr>
            <p:spPr bwMode="auto">
              <a:xfrm>
                <a:off x="7886423" y="2964574"/>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26</a:t>
                </a:r>
              </a:p>
            </p:txBody>
          </p:sp>
          <p:cxnSp>
            <p:nvCxnSpPr>
              <p:cNvPr id="12" name="直接连接符 11"/>
              <p:cNvCxnSpPr>
                <a:stCxn id="8" idx="3"/>
                <a:endCxn id="6" idx="0"/>
              </p:cNvCxnSpPr>
              <p:nvPr/>
            </p:nvCxnSpPr>
            <p:spPr>
              <a:xfrm rot="5400000">
                <a:off x="6505911" y="1680303"/>
                <a:ext cx="494202" cy="418764"/>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3" name="直接连接符 12"/>
              <p:cNvCxnSpPr>
                <a:stCxn id="6" idx="3"/>
                <a:endCxn id="7" idx="0"/>
              </p:cNvCxnSpPr>
              <p:nvPr/>
            </p:nvCxnSpPr>
            <p:spPr>
              <a:xfrm rot="5400000">
                <a:off x="6027282" y="2588232"/>
                <a:ext cx="489781" cy="26290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4" name="直接连接符 13"/>
              <p:cNvCxnSpPr>
                <a:stCxn id="6" idx="5"/>
                <a:endCxn id="9" idx="0"/>
              </p:cNvCxnSpPr>
              <p:nvPr/>
            </p:nvCxnSpPr>
            <p:spPr>
              <a:xfrm rot="16200000" flipH="1">
                <a:off x="6536623" y="2621807"/>
                <a:ext cx="489781" cy="195752"/>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5" name="直接连接符 14"/>
              <p:cNvCxnSpPr>
                <a:stCxn id="10" idx="5"/>
                <a:endCxn id="11" idx="0"/>
              </p:cNvCxnSpPr>
              <p:nvPr/>
            </p:nvCxnSpPr>
            <p:spPr>
              <a:xfrm rot="16200000" flipH="1">
                <a:off x="7728348" y="2608500"/>
                <a:ext cx="489781" cy="22236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6" name="直接连接符 15"/>
              <p:cNvCxnSpPr>
                <a:stCxn id="8" idx="5"/>
                <a:endCxn id="10" idx="0"/>
              </p:cNvCxnSpPr>
              <p:nvPr/>
            </p:nvCxnSpPr>
            <p:spPr>
              <a:xfrm rot="16200000" flipH="1">
                <a:off x="7235126" y="1649865"/>
                <a:ext cx="494202" cy="479639"/>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17" name="Oval 4"/>
              <p:cNvSpPr>
                <a:spLocks noChangeArrowheads="1"/>
              </p:cNvSpPr>
              <p:nvPr>
                <p:custDataLst>
                  <p:tags r:id="rId18"/>
                </p:custDataLst>
              </p:nvPr>
            </p:nvSpPr>
            <p:spPr bwMode="auto">
              <a:xfrm>
                <a:off x="7218603" y="2964574"/>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15</a:t>
                </a:r>
              </a:p>
            </p:txBody>
          </p:sp>
          <p:cxnSp>
            <p:nvCxnSpPr>
              <p:cNvPr id="19" name="直接连接符 18"/>
              <p:cNvCxnSpPr>
                <a:stCxn id="10" idx="3"/>
                <a:endCxn id="17" idx="0"/>
              </p:cNvCxnSpPr>
              <p:nvPr/>
            </p:nvCxnSpPr>
            <p:spPr>
              <a:xfrm rot="5400000">
                <a:off x="7254432" y="2636966"/>
                <a:ext cx="489781" cy="16543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23" name="Oval 4"/>
              <p:cNvSpPr>
                <a:spLocks noChangeArrowheads="1"/>
              </p:cNvSpPr>
              <p:nvPr>
                <p:custDataLst>
                  <p:tags r:id="rId19"/>
                </p:custDataLst>
              </p:nvPr>
            </p:nvSpPr>
            <p:spPr bwMode="auto">
              <a:xfrm>
                <a:off x="7572396" y="3857628"/>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16</a:t>
                </a:r>
              </a:p>
            </p:txBody>
          </p:sp>
          <p:cxnSp>
            <p:nvCxnSpPr>
              <p:cNvPr id="25" name="直接连接符 24"/>
              <p:cNvCxnSpPr>
                <a:stCxn id="17" idx="5"/>
                <a:endCxn id="23" idx="0"/>
              </p:cNvCxnSpPr>
              <p:nvPr/>
            </p:nvCxnSpPr>
            <p:spPr>
              <a:xfrm rot="16200000" flipH="1">
                <a:off x="7385980" y="3473211"/>
                <a:ext cx="555047" cy="213786"/>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28" name="Oval 4"/>
              <p:cNvSpPr>
                <a:spLocks noChangeArrowheads="1"/>
              </p:cNvSpPr>
              <p:nvPr>
                <p:custDataLst>
                  <p:tags r:id="rId20"/>
                </p:custDataLst>
              </p:nvPr>
            </p:nvSpPr>
            <p:spPr bwMode="auto">
              <a:xfrm>
                <a:off x="6902660" y="1305959"/>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14</a:t>
                </a:r>
                <a:endPar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endParaRPr>
              </a:p>
            </p:txBody>
          </p:sp>
          <p:sp>
            <p:nvSpPr>
              <p:cNvPr id="61" name="右箭头 60"/>
              <p:cNvSpPr/>
              <p:nvPr>
                <p:custDataLst>
                  <p:tags r:id="rId21"/>
                </p:custDataLst>
              </p:nvPr>
            </p:nvSpPr>
            <p:spPr bwMode="auto">
              <a:xfrm>
                <a:off x="3857620" y="2857496"/>
                <a:ext cx="1285884" cy="285752"/>
              </a:xfrm>
              <a:prstGeom prst="right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tailEnd type="arrow" w="sm" len="sm"/>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lstStyle/>
              <a:p>
                <a:pPr algn="ctr"/>
                <a:endParaRPr lang="zh-CN" altLang="en-US" sz="1600">
                  <a:solidFill>
                    <a:srgbClr val="0000FF"/>
                  </a:solidFill>
                  <a:latin typeface="Consolas" panose="020B0609020204030204" pitchFamily="49" charset="0"/>
                  <a:cs typeface="Consolas" panose="020B0609020204030204" pitchFamily="49" charset="0"/>
                </a:endParaRPr>
              </a:p>
            </p:txBody>
          </p:sp>
          <p:sp>
            <p:nvSpPr>
              <p:cNvPr id="62" name="TextBox 61"/>
              <p:cNvSpPr txBox="1"/>
              <p:nvPr/>
            </p:nvSpPr>
            <p:spPr>
              <a:xfrm>
                <a:off x="4071934" y="2500306"/>
                <a:ext cx="928694" cy="368300"/>
              </a:xfrm>
              <a:prstGeom prst="rect">
                <a:avLst/>
              </a:prstGeom>
              <a:noFill/>
            </p:spPr>
            <p:txBody>
              <a:bodyPr wrap="square" rtlCol="0">
                <a:spAutoFit/>
              </a:bodyPr>
              <a:lstStyle/>
              <a:p>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均平衡</a:t>
                </a:r>
              </a:p>
            </p:txBody>
          </p:sp>
        </p:grpSp>
      </p:grpSp>
      <p:sp>
        <p:nvSpPr>
          <p:cNvPr id="65" name="灯片编号占位符 64"/>
          <p:cNvSpPr>
            <a:spLocks noGrp="1"/>
          </p:cNvSpPr>
          <p:nvPr>
            <p:ph type="sldNum" sz="quarter" idx="12"/>
            <p:custDataLst>
              <p:tags r:id="rId1"/>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50</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126295520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2616405" y="1146832"/>
            <a:ext cx="7014728" cy="4993035"/>
            <a:chOff x="2010230" y="571480"/>
            <a:chExt cx="7014728" cy="4993035"/>
          </a:xfrm>
        </p:grpSpPr>
        <p:sp>
          <p:nvSpPr>
            <p:cNvPr id="20" name="TextBox 19"/>
            <p:cNvSpPr txBox="1"/>
            <p:nvPr/>
          </p:nvSpPr>
          <p:spPr>
            <a:xfrm>
              <a:off x="2309786" y="571480"/>
              <a:ext cx="1428760" cy="398780"/>
            </a:xfrm>
            <a:prstGeom prst="rect">
              <a:avLst/>
            </a:prstGeom>
            <a:noFill/>
          </p:spPr>
          <p:txBody>
            <a:bodyPr wrap="square" rtlCol="0">
              <a:spAutoFit/>
            </a:bodyPr>
            <a:lstStyle/>
            <a:p>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删除结点</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9</a:t>
              </a:r>
            </a:p>
          </p:txBody>
        </p:sp>
        <p:sp>
          <p:nvSpPr>
            <p:cNvPr id="45" name="Oval 4"/>
            <p:cNvSpPr>
              <a:spLocks noChangeArrowheads="1"/>
            </p:cNvSpPr>
            <p:nvPr>
              <p:custDataLst>
                <p:tags r:id="rId2"/>
              </p:custDataLst>
            </p:nvPr>
          </p:nvSpPr>
          <p:spPr bwMode="auto">
            <a:xfrm>
              <a:off x="2413140" y="2423004"/>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46" name="Oval 4"/>
            <p:cNvSpPr>
              <a:spLocks noChangeArrowheads="1"/>
            </p:cNvSpPr>
            <p:nvPr>
              <p:custDataLst>
                <p:tags r:id="rId3"/>
              </p:custDataLst>
            </p:nvPr>
          </p:nvSpPr>
          <p:spPr bwMode="auto">
            <a:xfrm>
              <a:off x="2010230" y="3250792"/>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48" name="Oval 4"/>
            <p:cNvSpPr>
              <a:spLocks noChangeArrowheads="1"/>
            </p:cNvSpPr>
            <p:nvPr>
              <p:custDataLst>
                <p:tags r:id="rId4"/>
              </p:custDataLst>
            </p:nvPr>
          </p:nvSpPr>
          <p:spPr bwMode="auto">
            <a:xfrm>
              <a:off x="2971911" y="1590795"/>
              <a:ext cx="396000" cy="396000"/>
            </a:xfrm>
            <a:prstGeom prst="ellipse">
              <a:avLst/>
            </a:prstGeom>
            <a:solidFill>
              <a:srgbClr val="FF0000"/>
            </a:soli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11</a:t>
              </a:r>
            </a:p>
          </p:txBody>
        </p:sp>
        <p:sp>
          <p:nvSpPr>
            <p:cNvPr id="49" name="Oval 4"/>
            <p:cNvSpPr>
              <a:spLocks noChangeArrowheads="1"/>
            </p:cNvSpPr>
            <p:nvPr>
              <p:custDataLst>
                <p:tags r:id="rId5"/>
              </p:custDataLst>
            </p:nvPr>
          </p:nvSpPr>
          <p:spPr bwMode="auto">
            <a:xfrm>
              <a:off x="2748899" y="3250792"/>
              <a:ext cx="396000" cy="396000"/>
            </a:xfrm>
            <a:prstGeom prst="ellipse">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9</a:t>
              </a:r>
            </a:p>
          </p:txBody>
        </p:sp>
        <p:sp>
          <p:nvSpPr>
            <p:cNvPr id="50" name="Oval 4"/>
            <p:cNvSpPr>
              <a:spLocks noChangeArrowheads="1"/>
            </p:cNvSpPr>
            <p:nvPr>
              <p:custDataLst>
                <p:tags r:id="rId6"/>
              </p:custDataLst>
            </p:nvPr>
          </p:nvSpPr>
          <p:spPr bwMode="auto">
            <a:xfrm>
              <a:off x="3591557" y="2423004"/>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18</a:t>
              </a:r>
            </a:p>
          </p:txBody>
        </p:sp>
        <p:sp>
          <p:nvSpPr>
            <p:cNvPr id="51" name="Oval 4"/>
            <p:cNvSpPr>
              <a:spLocks noChangeArrowheads="1"/>
            </p:cNvSpPr>
            <p:nvPr>
              <p:custDataLst>
                <p:tags r:id="rId7"/>
              </p:custDataLst>
            </p:nvPr>
          </p:nvSpPr>
          <p:spPr bwMode="auto">
            <a:xfrm>
              <a:off x="3953933" y="3250792"/>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26</a:t>
              </a:r>
            </a:p>
          </p:txBody>
        </p:sp>
        <p:cxnSp>
          <p:nvCxnSpPr>
            <p:cNvPr id="52" name="直接连接符 51"/>
            <p:cNvCxnSpPr>
              <a:stCxn id="48" idx="3"/>
              <a:endCxn id="45" idx="0"/>
            </p:cNvCxnSpPr>
            <p:nvPr/>
          </p:nvCxnSpPr>
          <p:spPr>
            <a:xfrm rot="5400000">
              <a:off x="2573421" y="1966521"/>
              <a:ext cx="494202" cy="418764"/>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45" idx="3"/>
              <a:endCxn id="46" idx="0"/>
            </p:cNvCxnSpPr>
            <p:nvPr/>
          </p:nvCxnSpPr>
          <p:spPr>
            <a:xfrm rot="5400000">
              <a:off x="2094793" y="2874451"/>
              <a:ext cx="489781" cy="26290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54" name="直接连接符 53"/>
            <p:cNvCxnSpPr>
              <a:stCxn id="45" idx="5"/>
              <a:endCxn id="49" idx="0"/>
            </p:cNvCxnSpPr>
            <p:nvPr/>
          </p:nvCxnSpPr>
          <p:spPr>
            <a:xfrm rot="16200000" flipH="1">
              <a:off x="2604134" y="2908025"/>
              <a:ext cx="489781" cy="195752"/>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55" name="直接连接符 54"/>
            <p:cNvCxnSpPr>
              <a:stCxn id="50" idx="5"/>
              <a:endCxn id="51" idx="0"/>
            </p:cNvCxnSpPr>
            <p:nvPr/>
          </p:nvCxnSpPr>
          <p:spPr>
            <a:xfrm rot="16200000" flipH="1">
              <a:off x="3795859" y="2894718"/>
              <a:ext cx="489781" cy="22236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56" name="直接连接符 55"/>
            <p:cNvCxnSpPr>
              <a:stCxn id="48" idx="5"/>
              <a:endCxn id="50" idx="0"/>
            </p:cNvCxnSpPr>
            <p:nvPr/>
          </p:nvCxnSpPr>
          <p:spPr>
            <a:xfrm rot="16200000" flipH="1">
              <a:off x="3302636" y="1936084"/>
              <a:ext cx="494202" cy="479639"/>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57" name="Oval 4"/>
            <p:cNvSpPr>
              <a:spLocks noChangeArrowheads="1"/>
            </p:cNvSpPr>
            <p:nvPr>
              <p:custDataLst>
                <p:tags r:id="rId8"/>
              </p:custDataLst>
            </p:nvPr>
          </p:nvSpPr>
          <p:spPr bwMode="auto">
            <a:xfrm>
              <a:off x="3286113" y="3250792"/>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15</a:t>
              </a:r>
            </a:p>
          </p:txBody>
        </p:sp>
        <p:cxnSp>
          <p:nvCxnSpPr>
            <p:cNvPr id="58" name="直接连接符 57"/>
            <p:cNvCxnSpPr>
              <a:stCxn id="50" idx="3"/>
              <a:endCxn id="57" idx="0"/>
            </p:cNvCxnSpPr>
            <p:nvPr/>
          </p:nvCxnSpPr>
          <p:spPr>
            <a:xfrm rot="5400000">
              <a:off x="3321943" y="2923185"/>
              <a:ext cx="489781" cy="16543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59" name="Oval 4"/>
            <p:cNvSpPr>
              <a:spLocks noChangeArrowheads="1"/>
            </p:cNvSpPr>
            <p:nvPr>
              <p:custDataLst>
                <p:tags r:id="rId9"/>
              </p:custDataLst>
            </p:nvPr>
          </p:nvSpPr>
          <p:spPr bwMode="auto">
            <a:xfrm>
              <a:off x="3639906" y="4143846"/>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16</a:t>
              </a:r>
            </a:p>
          </p:txBody>
        </p:sp>
        <p:cxnSp>
          <p:nvCxnSpPr>
            <p:cNvPr id="60" name="直接连接符 59"/>
            <p:cNvCxnSpPr>
              <a:stCxn id="57" idx="5"/>
              <a:endCxn id="59" idx="0"/>
            </p:cNvCxnSpPr>
            <p:nvPr/>
          </p:nvCxnSpPr>
          <p:spPr>
            <a:xfrm rot="16200000" flipH="1">
              <a:off x="3453491" y="3759429"/>
              <a:ext cx="555047" cy="213786"/>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61" name="Oval 4"/>
            <p:cNvSpPr>
              <a:spLocks noChangeArrowheads="1"/>
            </p:cNvSpPr>
            <p:nvPr>
              <p:custDataLst>
                <p:tags r:id="rId10"/>
              </p:custDataLst>
            </p:nvPr>
          </p:nvSpPr>
          <p:spPr bwMode="auto">
            <a:xfrm>
              <a:off x="2970170" y="1592177"/>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14</a:t>
              </a:r>
              <a:endPar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endParaRPr>
            </a:p>
          </p:txBody>
        </p:sp>
        <p:sp>
          <p:nvSpPr>
            <p:cNvPr id="62" name="右箭头 61"/>
            <p:cNvSpPr/>
            <p:nvPr>
              <p:custDataLst>
                <p:tags r:id="rId11"/>
              </p:custDataLst>
            </p:nvPr>
          </p:nvSpPr>
          <p:spPr bwMode="auto">
            <a:xfrm>
              <a:off x="5024430" y="2857496"/>
              <a:ext cx="1285884" cy="285752"/>
            </a:xfrm>
            <a:prstGeom prst="right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tailEnd type="arrow" w="sm" len="sm"/>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lstStyle/>
            <a:p>
              <a:pPr algn="ctr"/>
              <a:endParaRPr lang="zh-CN" altLang="en-US" sz="1600">
                <a:solidFill>
                  <a:srgbClr val="0000FF"/>
                </a:solidFill>
                <a:latin typeface="Consolas" panose="020B0609020204030204" pitchFamily="49" charset="0"/>
                <a:cs typeface="Consolas" panose="020B0609020204030204" pitchFamily="49" charset="0"/>
              </a:endParaRPr>
            </a:p>
          </p:txBody>
        </p:sp>
        <p:sp>
          <p:nvSpPr>
            <p:cNvPr id="63" name="TextBox 62"/>
            <p:cNvSpPr txBox="1"/>
            <p:nvPr/>
          </p:nvSpPr>
          <p:spPr>
            <a:xfrm>
              <a:off x="5238744" y="2500306"/>
              <a:ext cx="928694" cy="368300"/>
            </a:xfrm>
            <a:prstGeom prst="rect">
              <a:avLst/>
            </a:prstGeom>
            <a:noFill/>
          </p:spPr>
          <p:txBody>
            <a:bodyPr wrap="square" rtlCol="0">
              <a:spAutoFit/>
            </a:bodyPr>
            <a:lstStyle/>
            <a:p>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均平衡</a:t>
              </a:r>
            </a:p>
          </p:txBody>
        </p:sp>
        <p:grpSp>
          <p:nvGrpSpPr>
            <p:cNvPr id="64" name="组合 63"/>
            <p:cNvGrpSpPr/>
            <p:nvPr/>
          </p:nvGrpSpPr>
          <p:grpSpPr>
            <a:xfrm>
              <a:off x="2115258" y="3588801"/>
              <a:ext cx="1123222" cy="962724"/>
              <a:chOff x="2214546" y="588404"/>
              <a:chExt cx="1123222" cy="962724"/>
            </a:xfrm>
          </p:grpSpPr>
          <p:sp>
            <p:nvSpPr>
              <p:cNvPr id="65" name="TextBox 64"/>
              <p:cNvSpPr txBox="1"/>
              <p:nvPr/>
            </p:nvSpPr>
            <p:spPr>
              <a:xfrm>
                <a:off x="2214546" y="1214422"/>
                <a:ext cx="1123222" cy="336706"/>
              </a:xfrm>
              <a:prstGeom prst="rect">
                <a:avLst/>
              </a:prstGeom>
              <a:noFill/>
            </p:spPr>
            <p:txBody>
              <a:bodyPr wrap="square" rtlCol="0">
                <a:spAutoFit/>
              </a:bodyPr>
              <a:lstStyle/>
              <a:p>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找到结点</a:t>
                </a: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9</a:t>
                </a:r>
              </a:p>
            </p:txBody>
          </p:sp>
          <p:cxnSp>
            <p:nvCxnSpPr>
              <p:cNvPr id="66" name="直接箭头连接符 65"/>
              <p:cNvCxnSpPr>
                <a:endCxn id="49" idx="3"/>
              </p:cNvCxnSpPr>
              <p:nvPr/>
            </p:nvCxnSpPr>
            <p:spPr>
              <a:xfrm rot="5400000" flipH="1" flipV="1">
                <a:off x="2451775" y="760017"/>
                <a:ext cx="626019" cy="282792"/>
              </a:xfrm>
              <a:prstGeom prst="straightConnector1">
                <a:avLst/>
              </a:prstGeom>
              <a:ln w="19050">
                <a:solidFill>
                  <a:srgbClr val="FF00FF"/>
                </a:solidFill>
                <a:tailEnd type="arrow"/>
              </a:ln>
            </p:spPr>
            <p:style>
              <a:lnRef idx="2">
                <a:schemeClr val="dk1"/>
              </a:lnRef>
              <a:fillRef idx="0">
                <a:schemeClr val="dk1"/>
              </a:fillRef>
              <a:effectRef idx="1">
                <a:schemeClr val="dk1"/>
              </a:effectRef>
              <a:fontRef idx="minor">
                <a:schemeClr val="tx1"/>
              </a:fontRef>
            </p:style>
          </p:cxnSp>
        </p:grpSp>
        <p:sp>
          <p:nvSpPr>
            <p:cNvPr id="73" name="TextBox 72"/>
            <p:cNvSpPr txBox="1"/>
            <p:nvPr/>
          </p:nvSpPr>
          <p:spPr>
            <a:xfrm>
              <a:off x="2666976" y="1428737"/>
              <a:ext cx="428628" cy="306705"/>
            </a:xfrm>
            <a:prstGeom prst="rect">
              <a:avLst/>
            </a:prstGeom>
            <a:noFill/>
          </p:spPr>
          <p:txBody>
            <a:bodyPr wrap="square" rtlCol="0">
              <a:spAutoFit/>
            </a:bodyPr>
            <a:lstStyle/>
            <a:p>
              <a:r>
                <a:rPr lang="en-US" altLang="zh-CN" sz="14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74" name="TextBox 73"/>
            <p:cNvSpPr txBox="1"/>
            <p:nvPr/>
          </p:nvSpPr>
          <p:spPr>
            <a:xfrm>
              <a:off x="2238348" y="2214555"/>
              <a:ext cx="285752" cy="306705"/>
            </a:xfrm>
            <a:prstGeom prst="rect">
              <a:avLst/>
            </a:prstGeom>
            <a:noFill/>
          </p:spPr>
          <p:txBody>
            <a:bodyPr wrap="square" rtlCol="0">
              <a:spAutoFit/>
            </a:bodyPr>
            <a:lstStyle/>
            <a:p>
              <a:r>
                <a:rPr lang="en-US" altLang="zh-CN" sz="14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76" name="TextBox 75"/>
            <p:cNvSpPr txBox="1"/>
            <p:nvPr/>
          </p:nvSpPr>
          <p:spPr>
            <a:xfrm>
              <a:off x="2452662" y="4857760"/>
              <a:ext cx="3286148" cy="706755"/>
            </a:xfrm>
            <a:prstGeom prst="rect">
              <a:avLst/>
            </a:prstGeom>
            <a:noFill/>
          </p:spPr>
          <p:txBody>
            <a:bodyPr wrap="square" rtlCol="0">
              <a:spAutoFit/>
            </a:bodyPr>
            <a:lstStyle/>
            <a:p>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直接删除</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9</a:t>
              </a:r>
            </a:p>
            <a:p>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沿着根结点方向求平衡因子</a:t>
              </a:r>
            </a:p>
          </p:txBody>
        </p:sp>
        <p:sp>
          <p:nvSpPr>
            <p:cNvPr id="77" name="Oval 4"/>
            <p:cNvSpPr>
              <a:spLocks noChangeArrowheads="1"/>
            </p:cNvSpPr>
            <p:nvPr>
              <p:custDataLst>
                <p:tags r:id="rId12"/>
              </p:custDataLst>
            </p:nvPr>
          </p:nvSpPr>
          <p:spPr bwMode="auto">
            <a:xfrm>
              <a:off x="7088165" y="2441640"/>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78" name="Oval 4"/>
            <p:cNvSpPr>
              <a:spLocks noChangeArrowheads="1"/>
            </p:cNvSpPr>
            <p:nvPr>
              <p:custDataLst>
                <p:tags r:id="rId13"/>
              </p:custDataLst>
            </p:nvPr>
          </p:nvSpPr>
          <p:spPr bwMode="auto">
            <a:xfrm>
              <a:off x="6685255" y="3269428"/>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79" name="Oval 4"/>
            <p:cNvSpPr>
              <a:spLocks noChangeArrowheads="1"/>
            </p:cNvSpPr>
            <p:nvPr>
              <p:custDataLst>
                <p:tags r:id="rId14"/>
              </p:custDataLst>
            </p:nvPr>
          </p:nvSpPr>
          <p:spPr bwMode="auto">
            <a:xfrm>
              <a:off x="7646936" y="1609431"/>
              <a:ext cx="396000" cy="396000"/>
            </a:xfrm>
            <a:prstGeom prst="ellipse">
              <a:avLst/>
            </a:prstGeom>
            <a:solidFill>
              <a:srgbClr val="FF0000"/>
            </a:soli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11</a:t>
              </a:r>
            </a:p>
          </p:txBody>
        </p:sp>
        <p:sp>
          <p:nvSpPr>
            <p:cNvPr id="81" name="Oval 4"/>
            <p:cNvSpPr>
              <a:spLocks noChangeArrowheads="1"/>
            </p:cNvSpPr>
            <p:nvPr>
              <p:custDataLst>
                <p:tags r:id="rId15"/>
              </p:custDataLst>
            </p:nvPr>
          </p:nvSpPr>
          <p:spPr bwMode="auto">
            <a:xfrm>
              <a:off x="8266582" y="2441640"/>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18</a:t>
              </a:r>
            </a:p>
          </p:txBody>
        </p:sp>
        <p:sp>
          <p:nvSpPr>
            <p:cNvPr id="82" name="Oval 4"/>
            <p:cNvSpPr>
              <a:spLocks noChangeArrowheads="1"/>
            </p:cNvSpPr>
            <p:nvPr>
              <p:custDataLst>
                <p:tags r:id="rId16"/>
              </p:custDataLst>
            </p:nvPr>
          </p:nvSpPr>
          <p:spPr bwMode="auto">
            <a:xfrm>
              <a:off x="8628958" y="3269428"/>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26</a:t>
              </a:r>
            </a:p>
          </p:txBody>
        </p:sp>
        <p:cxnSp>
          <p:nvCxnSpPr>
            <p:cNvPr id="83" name="直接连接符 82"/>
            <p:cNvCxnSpPr>
              <a:stCxn id="79" idx="3"/>
              <a:endCxn id="77" idx="0"/>
            </p:cNvCxnSpPr>
            <p:nvPr/>
          </p:nvCxnSpPr>
          <p:spPr>
            <a:xfrm rot="5400000">
              <a:off x="7248446" y="1985157"/>
              <a:ext cx="494202" cy="418764"/>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77" idx="3"/>
              <a:endCxn id="78" idx="0"/>
            </p:cNvCxnSpPr>
            <p:nvPr/>
          </p:nvCxnSpPr>
          <p:spPr>
            <a:xfrm rot="5400000">
              <a:off x="6769818" y="2893087"/>
              <a:ext cx="489781" cy="26290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86" name="直接连接符 85"/>
            <p:cNvCxnSpPr>
              <a:stCxn id="81" idx="5"/>
              <a:endCxn id="82" idx="0"/>
            </p:cNvCxnSpPr>
            <p:nvPr/>
          </p:nvCxnSpPr>
          <p:spPr>
            <a:xfrm rot="16200000" flipH="1">
              <a:off x="8470884" y="2913354"/>
              <a:ext cx="489781" cy="22236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79" idx="5"/>
              <a:endCxn id="81" idx="0"/>
            </p:cNvCxnSpPr>
            <p:nvPr/>
          </p:nvCxnSpPr>
          <p:spPr>
            <a:xfrm rot="16200000" flipH="1">
              <a:off x="7977661" y="1954720"/>
              <a:ext cx="494202" cy="479639"/>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88" name="Oval 4"/>
            <p:cNvSpPr>
              <a:spLocks noChangeArrowheads="1"/>
            </p:cNvSpPr>
            <p:nvPr>
              <p:custDataLst>
                <p:tags r:id="rId17"/>
              </p:custDataLst>
            </p:nvPr>
          </p:nvSpPr>
          <p:spPr bwMode="auto">
            <a:xfrm>
              <a:off x="7961138" y="3269428"/>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15</a:t>
              </a:r>
            </a:p>
          </p:txBody>
        </p:sp>
        <p:cxnSp>
          <p:nvCxnSpPr>
            <p:cNvPr id="89" name="直接连接符 88"/>
            <p:cNvCxnSpPr>
              <a:stCxn id="81" idx="3"/>
              <a:endCxn id="88" idx="0"/>
            </p:cNvCxnSpPr>
            <p:nvPr/>
          </p:nvCxnSpPr>
          <p:spPr>
            <a:xfrm rot="5400000">
              <a:off x="7996968" y="2941821"/>
              <a:ext cx="489781" cy="16543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90" name="Oval 4"/>
            <p:cNvSpPr>
              <a:spLocks noChangeArrowheads="1"/>
            </p:cNvSpPr>
            <p:nvPr>
              <p:custDataLst>
                <p:tags r:id="rId18"/>
              </p:custDataLst>
            </p:nvPr>
          </p:nvSpPr>
          <p:spPr bwMode="auto">
            <a:xfrm>
              <a:off x="8314931" y="4162482"/>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16</a:t>
              </a:r>
            </a:p>
          </p:txBody>
        </p:sp>
        <p:cxnSp>
          <p:nvCxnSpPr>
            <p:cNvPr id="91" name="直接连接符 90"/>
            <p:cNvCxnSpPr>
              <a:stCxn id="88" idx="5"/>
              <a:endCxn id="90" idx="0"/>
            </p:cNvCxnSpPr>
            <p:nvPr/>
          </p:nvCxnSpPr>
          <p:spPr>
            <a:xfrm rot="16200000" flipH="1">
              <a:off x="8128516" y="3778065"/>
              <a:ext cx="555047" cy="213786"/>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92" name="Oval 4"/>
            <p:cNvSpPr>
              <a:spLocks noChangeArrowheads="1"/>
            </p:cNvSpPr>
            <p:nvPr>
              <p:custDataLst>
                <p:tags r:id="rId19"/>
              </p:custDataLst>
            </p:nvPr>
          </p:nvSpPr>
          <p:spPr bwMode="auto">
            <a:xfrm>
              <a:off x="7645195" y="1610813"/>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14</a:t>
              </a:r>
              <a:endPar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endParaRPr>
            </a:p>
          </p:txBody>
        </p:sp>
      </p:grpSp>
      <p:sp>
        <p:nvSpPr>
          <p:cNvPr id="44" name="灯片编号占位符 43"/>
          <p:cNvSpPr>
            <a:spLocks noGrp="1"/>
          </p:cNvSpPr>
          <p:nvPr>
            <p:ph type="sldNum" sz="quarter" idx="12"/>
            <p:custDataLst>
              <p:tags r:id="rId1"/>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51</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36024789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p:cNvSpPr>
            <a:spLocks noChangeArrowheads="1"/>
          </p:cNvSpPr>
          <p:nvPr>
            <p:custDataLst>
              <p:tags r:id="rId1"/>
            </p:custDataLst>
          </p:nvPr>
        </p:nvSpPr>
        <p:spPr bwMode="auto">
          <a:xfrm>
            <a:off x="3182033" y="3033678"/>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6" name="Oval 4"/>
          <p:cNvSpPr>
            <a:spLocks noChangeArrowheads="1"/>
          </p:cNvSpPr>
          <p:nvPr>
            <p:custDataLst>
              <p:tags r:id="rId2"/>
            </p:custDataLst>
          </p:nvPr>
        </p:nvSpPr>
        <p:spPr bwMode="auto">
          <a:xfrm>
            <a:off x="2779123" y="3861466"/>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7" name="Oval 4"/>
          <p:cNvSpPr>
            <a:spLocks noChangeArrowheads="1"/>
          </p:cNvSpPr>
          <p:nvPr>
            <p:custDataLst>
              <p:tags r:id="rId3"/>
            </p:custDataLst>
          </p:nvPr>
        </p:nvSpPr>
        <p:spPr bwMode="auto">
          <a:xfrm>
            <a:off x="3740804" y="2201469"/>
            <a:ext cx="396000" cy="396000"/>
          </a:xfrm>
          <a:prstGeom prst="ellipse">
            <a:avLst/>
          </a:prstGeom>
          <a:solidFill>
            <a:srgbClr val="FF0000"/>
          </a:soli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11</a:t>
            </a:r>
          </a:p>
        </p:txBody>
      </p:sp>
      <p:sp>
        <p:nvSpPr>
          <p:cNvPr id="8" name="Oval 4"/>
          <p:cNvSpPr>
            <a:spLocks noChangeArrowheads="1"/>
          </p:cNvSpPr>
          <p:nvPr>
            <p:custDataLst>
              <p:tags r:id="rId4"/>
            </p:custDataLst>
          </p:nvPr>
        </p:nvSpPr>
        <p:spPr bwMode="auto">
          <a:xfrm>
            <a:off x="4360450" y="3033678"/>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18</a:t>
            </a:r>
          </a:p>
        </p:txBody>
      </p:sp>
      <p:sp>
        <p:nvSpPr>
          <p:cNvPr id="9" name="Oval 4"/>
          <p:cNvSpPr>
            <a:spLocks noChangeArrowheads="1"/>
          </p:cNvSpPr>
          <p:nvPr>
            <p:custDataLst>
              <p:tags r:id="rId5"/>
            </p:custDataLst>
          </p:nvPr>
        </p:nvSpPr>
        <p:spPr bwMode="auto">
          <a:xfrm>
            <a:off x="4722826" y="3861466"/>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26</a:t>
            </a:r>
          </a:p>
        </p:txBody>
      </p:sp>
      <p:cxnSp>
        <p:nvCxnSpPr>
          <p:cNvPr id="10" name="直接连接符 9"/>
          <p:cNvCxnSpPr>
            <a:stCxn id="7" idx="3"/>
            <a:endCxn id="5" idx="0"/>
          </p:cNvCxnSpPr>
          <p:nvPr/>
        </p:nvCxnSpPr>
        <p:spPr>
          <a:xfrm rot="5400000">
            <a:off x="3342314" y="2577195"/>
            <a:ext cx="494202" cy="418764"/>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1" name="直接连接符 10"/>
          <p:cNvCxnSpPr>
            <a:stCxn id="5" idx="3"/>
            <a:endCxn id="6" idx="0"/>
          </p:cNvCxnSpPr>
          <p:nvPr/>
        </p:nvCxnSpPr>
        <p:spPr>
          <a:xfrm rot="5400000">
            <a:off x="2863686" y="3485125"/>
            <a:ext cx="489781" cy="26290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2" name="直接连接符 11"/>
          <p:cNvCxnSpPr>
            <a:stCxn id="8" idx="5"/>
            <a:endCxn id="9" idx="0"/>
          </p:cNvCxnSpPr>
          <p:nvPr/>
        </p:nvCxnSpPr>
        <p:spPr>
          <a:xfrm rot="16200000" flipH="1">
            <a:off x="4564752" y="3505392"/>
            <a:ext cx="489781" cy="22236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3" name="直接连接符 12"/>
          <p:cNvCxnSpPr>
            <a:stCxn id="7" idx="5"/>
            <a:endCxn id="8" idx="0"/>
          </p:cNvCxnSpPr>
          <p:nvPr/>
        </p:nvCxnSpPr>
        <p:spPr>
          <a:xfrm rot="16200000" flipH="1">
            <a:off x="4071529" y="2546758"/>
            <a:ext cx="494202" cy="479639"/>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14" name="Oval 4"/>
          <p:cNvSpPr>
            <a:spLocks noChangeArrowheads="1"/>
          </p:cNvSpPr>
          <p:nvPr>
            <p:custDataLst>
              <p:tags r:id="rId6"/>
            </p:custDataLst>
          </p:nvPr>
        </p:nvSpPr>
        <p:spPr bwMode="auto">
          <a:xfrm>
            <a:off x="4055006" y="3861466"/>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15</a:t>
            </a:r>
          </a:p>
        </p:txBody>
      </p:sp>
      <p:cxnSp>
        <p:nvCxnSpPr>
          <p:cNvPr id="15" name="直接连接符 14"/>
          <p:cNvCxnSpPr>
            <a:stCxn id="8" idx="3"/>
            <a:endCxn id="14" idx="0"/>
          </p:cNvCxnSpPr>
          <p:nvPr/>
        </p:nvCxnSpPr>
        <p:spPr>
          <a:xfrm rot="5400000">
            <a:off x="4090836" y="3533859"/>
            <a:ext cx="489781" cy="16543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16" name="Oval 4"/>
          <p:cNvSpPr>
            <a:spLocks noChangeArrowheads="1"/>
          </p:cNvSpPr>
          <p:nvPr>
            <p:custDataLst>
              <p:tags r:id="rId7"/>
            </p:custDataLst>
          </p:nvPr>
        </p:nvSpPr>
        <p:spPr bwMode="auto">
          <a:xfrm>
            <a:off x="4408799" y="4754520"/>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16</a:t>
            </a:r>
          </a:p>
        </p:txBody>
      </p:sp>
      <p:cxnSp>
        <p:nvCxnSpPr>
          <p:cNvPr id="17" name="直接连接符 16"/>
          <p:cNvCxnSpPr>
            <a:stCxn id="14" idx="5"/>
            <a:endCxn id="16" idx="0"/>
          </p:cNvCxnSpPr>
          <p:nvPr/>
        </p:nvCxnSpPr>
        <p:spPr>
          <a:xfrm rot="16200000" flipH="1">
            <a:off x="4222384" y="4370103"/>
            <a:ext cx="555047" cy="213786"/>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18" name="Oval 4"/>
          <p:cNvSpPr>
            <a:spLocks noChangeArrowheads="1"/>
          </p:cNvSpPr>
          <p:nvPr>
            <p:custDataLst>
              <p:tags r:id="rId8"/>
            </p:custDataLst>
          </p:nvPr>
        </p:nvSpPr>
        <p:spPr bwMode="auto">
          <a:xfrm>
            <a:off x="3739063" y="2202851"/>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14</a:t>
            </a:r>
            <a:endPar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endParaRPr>
          </a:p>
        </p:txBody>
      </p:sp>
      <p:sp>
        <p:nvSpPr>
          <p:cNvPr id="19" name="TextBox 18"/>
          <p:cNvSpPr txBox="1"/>
          <p:nvPr/>
        </p:nvSpPr>
        <p:spPr>
          <a:xfrm>
            <a:off x="3191438" y="1228545"/>
            <a:ext cx="1428760" cy="398780"/>
          </a:xfrm>
          <a:prstGeom prst="rect">
            <a:avLst/>
          </a:prstGeom>
          <a:noFill/>
        </p:spPr>
        <p:txBody>
          <a:bodyPr wrap="square" rtlCol="0">
            <a:spAutoFit/>
          </a:bodyPr>
          <a:lstStyle/>
          <a:p>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删除结点</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3</a:t>
            </a:r>
          </a:p>
        </p:txBody>
      </p:sp>
      <p:grpSp>
        <p:nvGrpSpPr>
          <p:cNvPr id="20" name="组合 19"/>
          <p:cNvGrpSpPr/>
          <p:nvPr/>
        </p:nvGrpSpPr>
        <p:grpSpPr>
          <a:xfrm>
            <a:off x="2191306" y="4264502"/>
            <a:ext cx="1123222" cy="963203"/>
            <a:chOff x="2214546" y="588404"/>
            <a:chExt cx="1123222" cy="963203"/>
          </a:xfrm>
        </p:grpSpPr>
        <p:sp>
          <p:nvSpPr>
            <p:cNvPr id="21" name="TextBox 20"/>
            <p:cNvSpPr txBox="1"/>
            <p:nvPr/>
          </p:nvSpPr>
          <p:spPr>
            <a:xfrm>
              <a:off x="2214546" y="1214422"/>
              <a:ext cx="1123222" cy="337185"/>
            </a:xfrm>
            <a:prstGeom prst="rect">
              <a:avLst/>
            </a:prstGeom>
            <a:noFill/>
          </p:spPr>
          <p:txBody>
            <a:bodyPr wrap="square" rtlCol="0">
              <a:spAutoFit/>
            </a:bodyPr>
            <a:lstStyle/>
            <a:p>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找到结点</a:t>
              </a: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3</a:t>
              </a:r>
            </a:p>
          </p:txBody>
        </p:sp>
        <p:cxnSp>
          <p:nvCxnSpPr>
            <p:cNvPr id="22" name="直接箭头连接符 21"/>
            <p:cNvCxnSpPr/>
            <p:nvPr/>
          </p:nvCxnSpPr>
          <p:spPr>
            <a:xfrm rot="5400000" flipH="1" flipV="1">
              <a:off x="2451775" y="760017"/>
              <a:ext cx="626019" cy="282792"/>
            </a:xfrm>
            <a:prstGeom prst="straightConnector1">
              <a:avLst/>
            </a:prstGeom>
            <a:ln w="19050">
              <a:solidFill>
                <a:srgbClr val="FF00FF"/>
              </a:solidFill>
              <a:tailEnd type="arrow"/>
            </a:ln>
          </p:spPr>
          <p:style>
            <a:lnRef idx="2">
              <a:schemeClr val="dk1"/>
            </a:lnRef>
            <a:fillRef idx="0">
              <a:schemeClr val="dk1"/>
            </a:fillRef>
            <a:effectRef idx="1">
              <a:schemeClr val="dk1"/>
            </a:effectRef>
            <a:fontRef idx="minor">
              <a:schemeClr val="tx1"/>
            </a:fontRef>
          </p:style>
        </p:cxnSp>
      </p:grpSp>
      <p:sp>
        <p:nvSpPr>
          <p:cNvPr id="23" name="TextBox 22"/>
          <p:cNvSpPr txBox="1"/>
          <p:nvPr/>
        </p:nvSpPr>
        <p:spPr>
          <a:xfrm>
            <a:off x="3048562" y="5443387"/>
            <a:ext cx="3786214" cy="706755"/>
          </a:xfrm>
          <a:prstGeom prst="rect">
            <a:avLst/>
          </a:prstGeom>
          <a:noFill/>
        </p:spPr>
        <p:txBody>
          <a:bodyPr wrap="square" rtlCol="0">
            <a:spAutoFit/>
          </a:bodyPr>
          <a:lstStyle/>
          <a:p>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直接删除</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3</a:t>
            </a:r>
          </a:p>
          <a:p>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沿着根结点方向求平衡因子</a:t>
            </a:r>
          </a:p>
        </p:txBody>
      </p:sp>
      <p:sp>
        <p:nvSpPr>
          <p:cNvPr id="24" name="TextBox 23"/>
          <p:cNvSpPr txBox="1"/>
          <p:nvPr/>
        </p:nvSpPr>
        <p:spPr>
          <a:xfrm>
            <a:off x="2905686" y="2992471"/>
            <a:ext cx="285752" cy="306705"/>
          </a:xfrm>
          <a:prstGeom prst="rect">
            <a:avLst/>
          </a:prstGeom>
          <a:noFill/>
        </p:spPr>
        <p:txBody>
          <a:bodyPr wrap="square" rtlCol="0">
            <a:spAutoFit/>
          </a:bodyPr>
          <a:lstStyle/>
          <a:p>
            <a:r>
              <a:rPr lang="en-US" altLang="zh-CN" sz="14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25" name="TextBox 24"/>
          <p:cNvSpPr txBox="1"/>
          <p:nvPr/>
        </p:nvSpPr>
        <p:spPr>
          <a:xfrm>
            <a:off x="3405752" y="2085802"/>
            <a:ext cx="428628" cy="306705"/>
          </a:xfrm>
          <a:prstGeom prst="rect">
            <a:avLst/>
          </a:prstGeom>
          <a:noFill/>
        </p:spPr>
        <p:txBody>
          <a:bodyPr wrap="square" rtlCol="0">
            <a:spAutoFit/>
          </a:bodyPr>
          <a:lstStyle/>
          <a:p>
            <a:r>
              <a:rPr lang="en-US" altLang="zh-CN" sz="14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p>
        </p:txBody>
      </p:sp>
      <p:grpSp>
        <p:nvGrpSpPr>
          <p:cNvPr id="45" name="组合 44"/>
          <p:cNvGrpSpPr/>
          <p:nvPr/>
        </p:nvGrpSpPr>
        <p:grpSpPr>
          <a:xfrm>
            <a:off x="4048694" y="2514429"/>
            <a:ext cx="1928826" cy="1224227"/>
            <a:chOff x="1928794" y="1928802"/>
            <a:chExt cx="1928826" cy="1224227"/>
          </a:xfrm>
        </p:grpSpPr>
        <p:sp>
          <p:nvSpPr>
            <p:cNvPr id="26" name="TextBox 25"/>
            <p:cNvSpPr txBox="1"/>
            <p:nvPr/>
          </p:nvSpPr>
          <p:spPr>
            <a:xfrm>
              <a:off x="2571736" y="2214554"/>
              <a:ext cx="1285884" cy="306705"/>
            </a:xfrm>
            <a:prstGeom prst="rect">
              <a:avLst/>
            </a:prstGeom>
            <a:noFill/>
          </p:spPr>
          <p:txBody>
            <a:bodyPr wrap="square" rtlCol="0">
              <a:spAutoFit/>
            </a:bodyPr>
            <a:lstStyle/>
            <a:p>
              <a:r>
                <a:rPr lang="en-US" altLang="zh-CN" sz="14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r>
                <a:rPr lang="zh-CN" altLang="en-US" sz="14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：左子树高</a:t>
              </a:r>
            </a:p>
          </p:txBody>
        </p:sp>
        <p:sp>
          <p:nvSpPr>
            <p:cNvPr id="27" name="TextBox 26"/>
            <p:cNvSpPr txBox="1"/>
            <p:nvPr/>
          </p:nvSpPr>
          <p:spPr>
            <a:xfrm>
              <a:off x="2214546" y="1928802"/>
              <a:ext cx="428628" cy="337185"/>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R</a:t>
              </a:r>
            </a:p>
          </p:txBody>
        </p:sp>
        <p:sp>
          <p:nvSpPr>
            <p:cNvPr id="28" name="TextBox 27"/>
            <p:cNvSpPr txBox="1"/>
            <p:nvPr/>
          </p:nvSpPr>
          <p:spPr>
            <a:xfrm>
              <a:off x="1928794" y="2815844"/>
              <a:ext cx="428628" cy="337185"/>
            </a:xfrm>
            <a:prstGeom prst="rect">
              <a:avLst/>
            </a:prstGeom>
            <a:noFill/>
          </p:spPr>
          <p:txBody>
            <a:bodyPr wrap="square" rtlCol="0">
              <a:spAutoFit/>
            </a:bodyPr>
            <a:lstStyle/>
            <a:p>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L</a:t>
              </a:r>
            </a:p>
          </p:txBody>
        </p:sp>
      </p:grpSp>
      <p:grpSp>
        <p:nvGrpSpPr>
          <p:cNvPr id="46" name="组合 45"/>
          <p:cNvGrpSpPr/>
          <p:nvPr/>
        </p:nvGrpSpPr>
        <p:grpSpPr>
          <a:xfrm>
            <a:off x="5977520" y="2195059"/>
            <a:ext cx="4000528" cy="2055997"/>
            <a:chOff x="3857620" y="1609431"/>
            <a:chExt cx="4000528" cy="2055997"/>
          </a:xfrm>
        </p:grpSpPr>
        <p:sp>
          <p:nvSpPr>
            <p:cNvPr id="29" name="右箭头 28"/>
            <p:cNvSpPr/>
            <p:nvPr>
              <p:custDataLst>
                <p:tags r:id="rId10"/>
              </p:custDataLst>
            </p:nvPr>
          </p:nvSpPr>
          <p:spPr bwMode="auto">
            <a:xfrm>
              <a:off x="3857620" y="2857496"/>
              <a:ext cx="1285884" cy="285752"/>
            </a:xfrm>
            <a:prstGeom prst="right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tailEnd type="arrow" w="sm" len="sm"/>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lstStyle/>
            <a:p>
              <a:pPr algn="ctr"/>
              <a:endParaRPr lang="zh-CN" altLang="en-US" sz="1600">
                <a:solidFill>
                  <a:srgbClr val="0000FF"/>
                </a:solidFill>
                <a:latin typeface="Consolas" panose="020B0609020204030204" pitchFamily="49" charset="0"/>
                <a:cs typeface="Consolas" panose="020B0609020204030204" pitchFamily="49" charset="0"/>
              </a:endParaRPr>
            </a:p>
          </p:txBody>
        </p:sp>
        <p:sp>
          <p:nvSpPr>
            <p:cNvPr id="30" name="TextBox 29"/>
            <p:cNvSpPr txBox="1"/>
            <p:nvPr/>
          </p:nvSpPr>
          <p:spPr>
            <a:xfrm>
              <a:off x="4071934" y="2500306"/>
              <a:ext cx="928694" cy="368300"/>
            </a:xfrm>
            <a:prstGeom prst="rect">
              <a:avLst/>
            </a:prstGeom>
            <a:noFill/>
          </p:spPr>
          <p:txBody>
            <a:bodyPr wrap="square" rtlCol="0">
              <a:spAutoFit/>
            </a:bodyPr>
            <a:lstStyle/>
            <a:p>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RL</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调整</a:t>
              </a:r>
            </a:p>
          </p:txBody>
        </p:sp>
        <p:sp>
          <p:nvSpPr>
            <p:cNvPr id="31" name="Oval 4"/>
            <p:cNvSpPr>
              <a:spLocks noChangeArrowheads="1"/>
            </p:cNvSpPr>
            <p:nvPr>
              <p:custDataLst>
                <p:tags r:id="rId11"/>
              </p:custDataLst>
            </p:nvPr>
          </p:nvSpPr>
          <p:spPr bwMode="auto">
            <a:xfrm>
              <a:off x="5921355" y="2441640"/>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14</a:t>
              </a:r>
              <a:endPar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endParaRPr>
            </a:p>
          </p:txBody>
        </p:sp>
        <p:sp>
          <p:nvSpPr>
            <p:cNvPr id="32" name="Oval 4"/>
            <p:cNvSpPr>
              <a:spLocks noChangeArrowheads="1"/>
            </p:cNvSpPr>
            <p:nvPr>
              <p:custDataLst>
                <p:tags r:id="rId12"/>
              </p:custDataLst>
            </p:nvPr>
          </p:nvSpPr>
          <p:spPr bwMode="auto">
            <a:xfrm>
              <a:off x="5518445" y="3269428"/>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endPar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endParaRPr>
            </a:p>
          </p:txBody>
        </p:sp>
        <p:sp>
          <p:nvSpPr>
            <p:cNvPr id="33" name="Oval 4"/>
            <p:cNvSpPr>
              <a:spLocks noChangeArrowheads="1"/>
            </p:cNvSpPr>
            <p:nvPr>
              <p:custDataLst>
                <p:tags r:id="rId13"/>
              </p:custDataLst>
            </p:nvPr>
          </p:nvSpPr>
          <p:spPr bwMode="auto">
            <a:xfrm>
              <a:off x="6480126" y="1609431"/>
              <a:ext cx="396000" cy="396000"/>
            </a:xfrm>
            <a:prstGeom prst="ellipse">
              <a:avLst/>
            </a:prstGeom>
            <a:solidFill>
              <a:srgbClr val="FF0000"/>
            </a:soli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11</a:t>
              </a:r>
            </a:p>
          </p:txBody>
        </p:sp>
        <p:sp>
          <p:nvSpPr>
            <p:cNvPr id="34" name="Oval 4"/>
            <p:cNvSpPr>
              <a:spLocks noChangeArrowheads="1"/>
            </p:cNvSpPr>
            <p:nvPr>
              <p:custDataLst>
                <p:tags r:id="rId14"/>
              </p:custDataLst>
            </p:nvPr>
          </p:nvSpPr>
          <p:spPr bwMode="auto">
            <a:xfrm>
              <a:off x="7099772" y="2441640"/>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18</a:t>
              </a:r>
            </a:p>
          </p:txBody>
        </p:sp>
        <p:sp>
          <p:nvSpPr>
            <p:cNvPr id="35" name="Oval 4"/>
            <p:cNvSpPr>
              <a:spLocks noChangeArrowheads="1"/>
            </p:cNvSpPr>
            <p:nvPr>
              <p:custDataLst>
                <p:tags r:id="rId15"/>
              </p:custDataLst>
            </p:nvPr>
          </p:nvSpPr>
          <p:spPr bwMode="auto">
            <a:xfrm>
              <a:off x="7462148" y="3269428"/>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26</a:t>
              </a:r>
            </a:p>
          </p:txBody>
        </p:sp>
        <p:cxnSp>
          <p:nvCxnSpPr>
            <p:cNvPr id="36" name="直接连接符 35"/>
            <p:cNvCxnSpPr>
              <a:stCxn id="33" idx="3"/>
              <a:endCxn id="31" idx="0"/>
            </p:cNvCxnSpPr>
            <p:nvPr/>
          </p:nvCxnSpPr>
          <p:spPr>
            <a:xfrm rot="5400000">
              <a:off x="6081636" y="1985157"/>
              <a:ext cx="494202" cy="418764"/>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37" name="直接连接符 36"/>
            <p:cNvCxnSpPr>
              <a:stCxn id="31" idx="3"/>
              <a:endCxn id="32" idx="0"/>
            </p:cNvCxnSpPr>
            <p:nvPr/>
          </p:nvCxnSpPr>
          <p:spPr>
            <a:xfrm rot="5400000">
              <a:off x="5603007" y="2893086"/>
              <a:ext cx="489781" cy="26290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38" name="直接连接符 37"/>
            <p:cNvCxnSpPr>
              <a:stCxn id="34" idx="5"/>
              <a:endCxn id="35" idx="0"/>
            </p:cNvCxnSpPr>
            <p:nvPr/>
          </p:nvCxnSpPr>
          <p:spPr>
            <a:xfrm rot="16200000" flipH="1">
              <a:off x="7304073" y="2913354"/>
              <a:ext cx="489781" cy="22236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39" name="直接连接符 38"/>
            <p:cNvCxnSpPr>
              <a:stCxn id="33" idx="5"/>
              <a:endCxn id="34" idx="0"/>
            </p:cNvCxnSpPr>
            <p:nvPr/>
          </p:nvCxnSpPr>
          <p:spPr>
            <a:xfrm rot="16200000" flipH="1">
              <a:off x="6810851" y="1954719"/>
              <a:ext cx="494202" cy="479639"/>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40" name="Oval 4"/>
            <p:cNvSpPr>
              <a:spLocks noChangeArrowheads="1"/>
            </p:cNvSpPr>
            <p:nvPr>
              <p:custDataLst>
                <p:tags r:id="rId16"/>
              </p:custDataLst>
            </p:nvPr>
          </p:nvSpPr>
          <p:spPr bwMode="auto">
            <a:xfrm>
              <a:off x="6794328" y="3269428"/>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16</a:t>
              </a:r>
            </a:p>
          </p:txBody>
        </p:sp>
        <p:cxnSp>
          <p:nvCxnSpPr>
            <p:cNvPr id="41" name="直接连接符 40"/>
            <p:cNvCxnSpPr>
              <a:stCxn id="34" idx="3"/>
              <a:endCxn id="40" idx="0"/>
            </p:cNvCxnSpPr>
            <p:nvPr/>
          </p:nvCxnSpPr>
          <p:spPr>
            <a:xfrm rot="5400000">
              <a:off x="6830157" y="2941820"/>
              <a:ext cx="489781" cy="16543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44" name="Oval 4"/>
            <p:cNvSpPr>
              <a:spLocks noChangeArrowheads="1"/>
            </p:cNvSpPr>
            <p:nvPr>
              <p:custDataLst>
                <p:tags r:id="rId17"/>
              </p:custDataLst>
            </p:nvPr>
          </p:nvSpPr>
          <p:spPr bwMode="auto">
            <a:xfrm>
              <a:off x="6478385" y="1610813"/>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15</a:t>
              </a:r>
              <a:endParaRPr kumimoji="1"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endParaRPr>
            </a:p>
          </p:txBody>
        </p:sp>
      </p:grpSp>
      <p:sp>
        <p:nvSpPr>
          <p:cNvPr id="47" name="灯片编号占位符 46"/>
          <p:cNvSpPr>
            <a:spLocks noGrp="1"/>
          </p:cNvSpPr>
          <p:nvPr>
            <p:ph type="sldNum" sz="quarter" idx="12"/>
            <p:custDataLst>
              <p:tags r:id="rId9"/>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52</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41684979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xit" presetSubtype="4" fill="hold" nodeType="clickEffect">
                                  <p:stCondLst>
                                    <p:cond delay="0"/>
                                  </p:stCondLst>
                                  <p:childTnLst>
                                    <p:animEffect transition="out" filter="wipe(down)">
                                      <p:cBhvr>
                                        <p:cTn id="14" dur="500"/>
                                        <p:tgtEl>
                                          <p:spTgt spid="20"/>
                                        </p:tgtEl>
                                      </p:cBhvr>
                                    </p:animEffect>
                                    <p:set>
                                      <p:cBhvr>
                                        <p:cTn id="15" dur="1" fill="hold">
                                          <p:stCondLst>
                                            <p:cond delay="499"/>
                                          </p:stCondLst>
                                        </p:cTn>
                                        <p:tgtEl>
                                          <p:spTgt spid="20"/>
                                        </p:tgtEl>
                                        <p:attrNameLst>
                                          <p:attrName>style.visibility</p:attrName>
                                        </p:attrNameLst>
                                      </p:cBhvr>
                                      <p:to>
                                        <p:strVal val="hidden"/>
                                      </p:to>
                                    </p:set>
                                  </p:childTnLst>
                                </p:cTn>
                              </p:par>
                              <p:par>
                                <p:cTn id="16" presetID="22" presetClass="exit" presetSubtype="4" fill="hold" grpId="0" nodeType="withEffect">
                                  <p:stCondLst>
                                    <p:cond delay="0"/>
                                  </p:stCondLst>
                                  <p:childTnLst>
                                    <p:animEffect transition="out" filter="wipe(down)">
                                      <p:cBhvr>
                                        <p:cTn id="17" dur="500"/>
                                        <p:tgtEl>
                                          <p:spTgt spid="6"/>
                                        </p:tgtEl>
                                      </p:cBhvr>
                                    </p:animEffect>
                                    <p:set>
                                      <p:cBhvr>
                                        <p:cTn id="18" dur="1" fill="hold">
                                          <p:stCondLst>
                                            <p:cond delay="499"/>
                                          </p:stCondLst>
                                        </p:cTn>
                                        <p:tgtEl>
                                          <p:spTgt spid="6"/>
                                        </p:tgtEl>
                                        <p:attrNameLst>
                                          <p:attrName>style.visibility</p:attrName>
                                        </p:attrNameLst>
                                      </p:cBhvr>
                                      <p:to>
                                        <p:strVal val="hidden"/>
                                      </p:to>
                                    </p:set>
                                  </p:childTnLst>
                                </p:cTn>
                              </p:par>
                              <p:par>
                                <p:cTn id="19" presetID="22" presetClass="exit" presetSubtype="4" fill="hold" nodeType="withEffect">
                                  <p:stCondLst>
                                    <p:cond delay="0"/>
                                  </p:stCondLst>
                                  <p:childTnLst>
                                    <p:animEffect transition="out" filter="wipe(down)">
                                      <p:cBhvr>
                                        <p:cTn id="20" dur="500"/>
                                        <p:tgtEl>
                                          <p:spTgt spid="11"/>
                                        </p:tgtEl>
                                      </p:cBhvr>
                                    </p:animEffect>
                                    <p:set>
                                      <p:cBhvr>
                                        <p:cTn id="21" dur="1" fill="hold">
                                          <p:stCondLst>
                                            <p:cond delay="499"/>
                                          </p:stCondLst>
                                        </p:cTn>
                                        <p:tgtEl>
                                          <p:spTgt spid="11"/>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24"/>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25"/>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26" presetClass="emph" presetSubtype="0" fill="hold" grpId="0" nodeType="clickEffect">
                                  <p:stCondLst>
                                    <p:cond delay="0"/>
                                  </p:stCondLst>
                                  <p:childTnLst>
                                    <p:animEffect transition="out" filter="fade">
                                      <p:cBhvr>
                                        <p:cTn id="31" dur="500" tmFilter="0, 0; .2, .5; .8, .5; 1, 0"/>
                                        <p:tgtEl>
                                          <p:spTgt spid="18"/>
                                        </p:tgtEl>
                                      </p:cBhvr>
                                    </p:animEffect>
                                    <p:animScale>
                                      <p:cBhvr>
                                        <p:cTn id="32" dur="250" autoRev="1" fill="hold"/>
                                        <p:tgtEl>
                                          <p:spTgt spid="18"/>
                                        </p:tgtEl>
                                      </p:cBhvr>
                                      <p:by x="105000" y="105000"/>
                                    </p:animScale>
                                  </p:childTnLst>
                                </p:cTn>
                              </p:par>
                            </p:childTnLst>
                          </p:cTn>
                        </p:par>
                      </p:childTnLst>
                    </p:cTn>
                  </p:par>
                  <p:par>
                    <p:cTn id="33" fill="hold">
                      <p:stCondLst>
                        <p:cond delay="indefinite"/>
                      </p:stCondLst>
                      <p:childTnLst>
                        <p:par>
                          <p:cTn id="34" fill="hold">
                            <p:stCondLst>
                              <p:cond delay="0"/>
                            </p:stCondLst>
                            <p:childTnLst>
                              <p:par>
                                <p:cTn id="35" presetID="26" presetClass="emph" presetSubtype="0" fill="hold" grpId="0" nodeType="clickEffect">
                                  <p:stCondLst>
                                    <p:cond delay="0"/>
                                  </p:stCondLst>
                                  <p:childTnLst>
                                    <p:animEffect transition="out" filter="fade">
                                      <p:cBhvr>
                                        <p:cTn id="36" dur="500" tmFilter="0, 0; .2, .5; .8, .5; 1, 0"/>
                                        <p:tgtEl>
                                          <p:spTgt spid="8"/>
                                        </p:tgtEl>
                                      </p:cBhvr>
                                    </p:animEffect>
                                    <p:animScale>
                                      <p:cBhvr>
                                        <p:cTn id="37" dur="250" autoRev="1" fill="hold"/>
                                        <p:tgtEl>
                                          <p:spTgt spid="8"/>
                                        </p:tgtEl>
                                      </p:cBhvr>
                                      <p:by x="105000" y="105000"/>
                                    </p:animScale>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45"/>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8" grpId="0" bldLvl="0" animBg="1"/>
      <p:bldP spid="18" grpId="0" bldLvl="0" animBg="1"/>
      <p:bldP spid="23" grpId="0"/>
      <p:bldP spid="24" grpId="0"/>
      <p:bldP spid="25" grpId="0"/>
    </p:bld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1728488" y="1053049"/>
            <a:ext cx="2500330" cy="481965"/>
          </a:xfrm>
          <a:prstGeom prst="rect">
            <a:avLst/>
          </a:prstGeom>
          <a:gradFill>
            <a:gsLst>
              <a:gs pos="0">
                <a:schemeClr val="dk1">
                  <a:satMod val="103000"/>
                  <a:lumMod val="102000"/>
                  <a:tint val="94000"/>
                </a:schemeClr>
              </a:gs>
              <a:gs pos="50000">
                <a:schemeClr val="dk1">
                  <a:satMod val="110000"/>
                  <a:lumMod val="100000"/>
                  <a:shade val="100000"/>
                </a:schemeClr>
              </a:gs>
              <a:gs pos="100000">
                <a:schemeClr val="dk1">
                  <a:lumMod val="99000"/>
                  <a:satMod val="120000"/>
                  <a:shade val="78000"/>
                </a:schemeClr>
              </a:gs>
              <a:gs pos="0">
                <a:srgbClr val="000000">
                  <a:lumMod val="98000"/>
                  <a:lumOff val="2000"/>
                </a:srgbClr>
              </a:gs>
              <a:gs pos="50000">
                <a:srgbClr val="000000"/>
              </a:gs>
              <a:gs pos="100000">
                <a:srgbClr val="000000">
                  <a:lumMod val="99000"/>
                </a:srgbClr>
              </a:gs>
            </a:gsLst>
            <a:lin ang="5400000" scaled="0"/>
          </a:gradFill>
          <a:ln>
            <a:solidFill>
              <a:schemeClr val="dk1"/>
            </a:solidFill>
          </a:ln>
        </p:spPr>
        <p:style>
          <a:lnRef idx="1">
            <a:schemeClr val="dk1"/>
          </a:lnRef>
          <a:fillRef idx="3">
            <a:schemeClr val="dk1"/>
          </a:fillRef>
          <a:effectRef idx="2">
            <a:schemeClr val="dk1"/>
          </a:effectRef>
          <a:fontRef idx="minor">
            <a:schemeClr val="lt1"/>
          </a:fontRef>
        </p:style>
        <p:txBody>
          <a:bodyPr wrap="square" tIns="72000" bIns="72000" rtlCol="0">
            <a:spAutoFit/>
          </a:bodyPr>
          <a:lstStyle/>
          <a:p>
            <a:pPr>
              <a:lnSpc>
                <a:spcPct val="100000"/>
              </a:lnSpc>
            </a:pPr>
            <a:r>
              <a:rPr lang="en-US" altLang="zh-CN" sz="2200" dirty="0">
                <a:solidFill>
                  <a:schemeClr val="lt1"/>
                </a:solidFill>
                <a:latin typeface="微软雅黑" panose="020B0503020204020204" pitchFamily="34" charset="-122"/>
                <a:ea typeface="微软雅黑" panose="020B0503020204020204" pitchFamily="34" charset="-122"/>
                <a:cs typeface="Consolas" panose="020B0609020204030204" pitchFamily="49" charset="0"/>
              </a:rPr>
              <a:t>3</a:t>
            </a:r>
            <a:r>
              <a:rPr lang="zh-CN" altLang="zh-CN" sz="2200" dirty="0">
                <a:solidFill>
                  <a:schemeClr val="lt1"/>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200" dirty="0">
                <a:solidFill>
                  <a:schemeClr val="lt1"/>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zh-CN" sz="2200" dirty="0">
                <a:solidFill>
                  <a:schemeClr val="lt1"/>
                </a:solidFill>
                <a:latin typeface="微软雅黑" panose="020B0503020204020204" pitchFamily="34" charset="-122"/>
                <a:ea typeface="微软雅黑" panose="020B0503020204020204" pitchFamily="34" charset="-122"/>
                <a:cs typeface="Consolas" panose="020B0609020204030204" pitchFamily="49" charset="0"/>
              </a:rPr>
              <a:t>树的查找</a:t>
            </a:r>
          </a:p>
        </p:txBody>
      </p:sp>
      <p:grpSp>
        <p:nvGrpSpPr>
          <p:cNvPr id="38" name="组合 37"/>
          <p:cNvGrpSpPr/>
          <p:nvPr/>
        </p:nvGrpSpPr>
        <p:grpSpPr>
          <a:xfrm>
            <a:off x="2245557" y="1759730"/>
            <a:ext cx="7929618" cy="4350851"/>
            <a:chOff x="2245557" y="1759730"/>
            <a:chExt cx="7929618" cy="4350851"/>
          </a:xfrm>
        </p:grpSpPr>
        <p:sp>
          <p:nvSpPr>
            <p:cNvPr id="5" name="TextBox 4"/>
            <p:cNvSpPr txBox="1"/>
            <p:nvPr/>
          </p:nvSpPr>
          <p:spPr>
            <a:xfrm>
              <a:off x="2245557" y="1759730"/>
              <a:ext cx="7929618" cy="808990"/>
            </a:xfrm>
            <a:prstGeom prst="rect">
              <a:avLst/>
            </a:prstGeom>
            <a:noFill/>
          </p:spPr>
          <p:txBody>
            <a:bodyPr wrap="square" rtlCol="0">
              <a:spAutoFit/>
            </a:bodyPr>
            <a:lstStyle/>
            <a:p>
              <a:pPr>
                <a:lnSpc>
                  <a:spcPts val="2800"/>
                </a:lnSpc>
              </a:pP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构造一系列的</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T</a:t>
              </a:r>
              <a:r>
                <a:rPr lang="en-US" altLang="zh-CN" sz="2000" baseline="-25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T</a:t>
              </a:r>
              <a:r>
                <a:rPr lang="en-US" altLang="zh-CN" sz="2000" baseline="-25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T</a:t>
              </a:r>
              <a:r>
                <a:rPr lang="en-US" altLang="zh-CN" sz="2000" baseline="-25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3</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、…，其中，</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T</a:t>
              </a:r>
              <a:r>
                <a:rPr lang="en-US" altLang="zh-CN" sz="2000" i="1" baseline="-25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3</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、…）是高度为</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且结点数尽可能少的</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总是让左子树较高）</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p>
          </p:txBody>
        </p:sp>
        <p:sp>
          <p:nvSpPr>
            <p:cNvPr id="6" name="Text Box 5"/>
            <p:cNvSpPr txBox="1">
              <a:spLocks noChangeArrowheads="1"/>
            </p:cNvSpPr>
            <p:nvPr/>
          </p:nvSpPr>
          <p:spPr bwMode="auto">
            <a:xfrm>
              <a:off x="3573764" y="5711801"/>
              <a:ext cx="3571900" cy="398780"/>
            </a:xfrm>
            <a:prstGeom prst="rect">
              <a:avLst/>
            </a:prstGeom>
            <a:noFill/>
            <a:ln w="9525">
              <a:noFill/>
              <a:miter lim="800000"/>
            </a:ln>
          </p:spPr>
          <p:txBody>
            <a:bodyPr wrap="square">
              <a:spAutoFit/>
            </a:bodyPr>
            <a:lstStyle/>
            <a:p>
              <a:pPr algn="ctr" fontAlgn="ctr">
                <a:lnSpc>
                  <a:spcPct val="100000"/>
                </a:lnSpc>
                <a:spcBef>
                  <a:spcPct val="50000"/>
                </a:spcBef>
              </a:pPr>
              <a:r>
                <a:rPr kumimoji="1"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结点个数</a:t>
              </a:r>
              <a:r>
                <a:rPr kumimoji="1"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kumimoji="1"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最少的平衡二叉树 </a:t>
              </a:r>
            </a:p>
          </p:txBody>
        </p:sp>
        <p:sp>
          <p:nvSpPr>
            <p:cNvPr id="7" name="Oval 4"/>
            <p:cNvSpPr>
              <a:spLocks noChangeArrowheads="1"/>
            </p:cNvSpPr>
            <p:nvPr>
              <p:custDataLst>
                <p:tags r:id="rId3"/>
              </p:custDataLst>
            </p:nvPr>
          </p:nvSpPr>
          <p:spPr bwMode="auto">
            <a:xfrm>
              <a:off x="2728620" y="3210977"/>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8" name="TextBox 7"/>
            <p:cNvSpPr txBox="1"/>
            <p:nvPr/>
          </p:nvSpPr>
          <p:spPr>
            <a:xfrm>
              <a:off x="2657182" y="2778436"/>
              <a:ext cx="500066" cy="368300"/>
            </a:xfrm>
            <a:prstGeom prst="rect">
              <a:avLst/>
            </a:prstGeom>
            <a:noFill/>
          </p:spPr>
          <p:txBody>
            <a:bodyPr wrap="square" rtlCol="0">
              <a:spAutoFit/>
            </a:bodyPr>
            <a:lstStyle/>
            <a:p>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T</a:t>
              </a:r>
              <a:r>
                <a:rPr lang="en-US" altLang="zh-CN"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0" name="TextBox 9"/>
            <p:cNvSpPr txBox="1"/>
            <p:nvPr/>
          </p:nvSpPr>
          <p:spPr>
            <a:xfrm>
              <a:off x="4157380" y="2778436"/>
              <a:ext cx="500066" cy="368300"/>
            </a:xfrm>
            <a:prstGeom prst="rect">
              <a:avLst/>
            </a:prstGeom>
            <a:noFill/>
          </p:spPr>
          <p:txBody>
            <a:bodyPr wrap="square" rtlCol="0">
              <a:spAutoFit/>
            </a:bodyPr>
            <a:lstStyle/>
            <a:p>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T</a:t>
              </a:r>
              <a:r>
                <a:rPr lang="en-US" altLang="zh-CN"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p>
          </p:txBody>
        </p:sp>
        <p:grpSp>
          <p:nvGrpSpPr>
            <p:cNvPr id="37" name="组合 36"/>
            <p:cNvGrpSpPr/>
            <p:nvPr/>
          </p:nvGrpSpPr>
          <p:grpSpPr>
            <a:xfrm>
              <a:off x="3871628" y="3210977"/>
              <a:ext cx="717190" cy="1174336"/>
              <a:chOff x="2285984" y="3090463"/>
              <a:chExt cx="717190" cy="1174336"/>
            </a:xfrm>
          </p:grpSpPr>
          <p:sp>
            <p:nvSpPr>
              <p:cNvPr id="9" name="Oval 4"/>
              <p:cNvSpPr>
                <a:spLocks noChangeArrowheads="1"/>
              </p:cNvSpPr>
              <p:nvPr>
                <p:custDataLst>
                  <p:tags r:id="rId15"/>
                </p:custDataLst>
              </p:nvPr>
            </p:nvSpPr>
            <p:spPr bwMode="auto">
              <a:xfrm>
                <a:off x="2643174" y="3090463"/>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11" name="Oval 4"/>
              <p:cNvSpPr>
                <a:spLocks noChangeArrowheads="1"/>
              </p:cNvSpPr>
              <p:nvPr>
                <p:custDataLst>
                  <p:tags r:id="rId16"/>
                </p:custDataLst>
              </p:nvPr>
            </p:nvSpPr>
            <p:spPr bwMode="auto">
              <a:xfrm>
                <a:off x="2285984" y="3904799"/>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cxnSp>
            <p:nvCxnSpPr>
              <p:cNvPr id="12" name="直接连接符 11"/>
              <p:cNvCxnSpPr>
                <a:stCxn id="9" idx="3"/>
                <a:endCxn id="11" idx="0"/>
              </p:cNvCxnSpPr>
              <p:nvPr/>
            </p:nvCxnSpPr>
            <p:spPr>
              <a:xfrm rot="5400000">
                <a:off x="2327412" y="3536315"/>
                <a:ext cx="507057" cy="22991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sp>
          <p:nvSpPr>
            <p:cNvPr id="14" name="TextBox 13"/>
            <p:cNvSpPr txBox="1"/>
            <p:nvPr/>
          </p:nvSpPr>
          <p:spPr>
            <a:xfrm>
              <a:off x="6086206" y="2778436"/>
              <a:ext cx="500066" cy="368300"/>
            </a:xfrm>
            <a:prstGeom prst="rect">
              <a:avLst/>
            </a:prstGeom>
            <a:noFill/>
          </p:spPr>
          <p:txBody>
            <a:bodyPr wrap="square" rtlCol="0">
              <a:spAutoFit/>
            </a:bodyPr>
            <a:lstStyle/>
            <a:p>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T</a:t>
              </a:r>
              <a:r>
                <a:rPr lang="en-US" altLang="zh-CN"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3</a:t>
              </a:r>
            </a:p>
          </p:txBody>
        </p:sp>
        <p:grpSp>
          <p:nvGrpSpPr>
            <p:cNvPr id="35" name="组合 34"/>
            <p:cNvGrpSpPr/>
            <p:nvPr/>
          </p:nvGrpSpPr>
          <p:grpSpPr>
            <a:xfrm>
              <a:off x="5503552" y="3210977"/>
              <a:ext cx="1475348" cy="1892088"/>
              <a:chOff x="3917908" y="3161901"/>
              <a:chExt cx="1475348" cy="1892088"/>
            </a:xfrm>
          </p:grpSpPr>
          <p:sp>
            <p:nvSpPr>
              <p:cNvPr id="13" name="Oval 4"/>
              <p:cNvSpPr>
                <a:spLocks noChangeArrowheads="1"/>
              </p:cNvSpPr>
              <p:nvPr>
                <p:custDataLst>
                  <p:tags r:id="rId11"/>
                </p:custDataLst>
              </p:nvPr>
            </p:nvSpPr>
            <p:spPr bwMode="auto">
              <a:xfrm>
                <a:off x="4572000" y="3161901"/>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15" name="Oval 4"/>
              <p:cNvSpPr>
                <a:spLocks noChangeArrowheads="1"/>
              </p:cNvSpPr>
              <p:nvPr>
                <p:custDataLst>
                  <p:tags r:id="rId12"/>
                </p:custDataLst>
              </p:nvPr>
            </p:nvSpPr>
            <p:spPr bwMode="auto">
              <a:xfrm>
                <a:off x="4214810" y="3976237"/>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cxnSp>
            <p:nvCxnSpPr>
              <p:cNvPr id="16" name="直接连接符 15"/>
              <p:cNvCxnSpPr>
                <a:stCxn id="13" idx="3"/>
                <a:endCxn id="15" idx="0"/>
              </p:cNvCxnSpPr>
              <p:nvPr/>
            </p:nvCxnSpPr>
            <p:spPr>
              <a:xfrm rot="5400000">
                <a:off x="4256238" y="3607753"/>
                <a:ext cx="507057" cy="22991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17" name="Oval 4"/>
              <p:cNvSpPr>
                <a:spLocks noChangeArrowheads="1"/>
              </p:cNvSpPr>
              <p:nvPr>
                <p:custDataLst>
                  <p:tags r:id="rId13"/>
                </p:custDataLst>
              </p:nvPr>
            </p:nvSpPr>
            <p:spPr bwMode="auto">
              <a:xfrm>
                <a:off x="3917908" y="4693989"/>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18" name="Oval 4"/>
              <p:cNvSpPr>
                <a:spLocks noChangeArrowheads="1"/>
              </p:cNvSpPr>
              <p:nvPr>
                <p:custDataLst>
                  <p:tags r:id="rId14"/>
                </p:custDataLst>
              </p:nvPr>
            </p:nvSpPr>
            <p:spPr bwMode="auto">
              <a:xfrm>
                <a:off x="5033256" y="4047675"/>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cxnSp>
            <p:nvCxnSpPr>
              <p:cNvPr id="19" name="直接连接符 18"/>
              <p:cNvCxnSpPr>
                <a:stCxn id="15" idx="3"/>
                <a:endCxn id="17" idx="0"/>
              </p:cNvCxnSpPr>
              <p:nvPr/>
            </p:nvCxnSpPr>
            <p:spPr>
              <a:xfrm rot="5400000">
                <a:off x="3977484" y="4403941"/>
                <a:ext cx="410473" cy="16962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20" name="直接连接符 19"/>
              <p:cNvCxnSpPr>
                <a:stCxn id="13" idx="5"/>
                <a:endCxn id="18" idx="0"/>
              </p:cNvCxnSpPr>
              <p:nvPr/>
            </p:nvCxnSpPr>
            <p:spPr>
              <a:xfrm rot="16200000" flipH="1">
                <a:off x="4757020" y="3591438"/>
                <a:ext cx="578495" cy="33397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sp>
          <p:nvSpPr>
            <p:cNvPr id="22" name="TextBox 21"/>
            <p:cNvSpPr txBox="1"/>
            <p:nvPr/>
          </p:nvSpPr>
          <p:spPr>
            <a:xfrm>
              <a:off x="8515098" y="2778436"/>
              <a:ext cx="500066" cy="368300"/>
            </a:xfrm>
            <a:prstGeom prst="rect">
              <a:avLst/>
            </a:prstGeom>
            <a:noFill/>
          </p:spPr>
          <p:txBody>
            <a:bodyPr wrap="square" rtlCol="0">
              <a:spAutoFit/>
            </a:bodyPr>
            <a:lstStyle/>
            <a:p>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T</a:t>
              </a:r>
              <a:r>
                <a:rPr lang="en-US" altLang="zh-CN"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4</a:t>
              </a:r>
            </a:p>
          </p:txBody>
        </p:sp>
        <p:grpSp>
          <p:nvGrpSpPr>
            <p:cNvPr id="36" name="组合 35"/>
            <p:cNvGrpSpPr/>
            <p:nvPr/>
          </p:nvGrpSpPr>
          <p:grpSpPr>
            <a:xfrm>
              <a:off x="7372090" y="3210977"/>
              <a:ext cx="2392892" cy="2646016"/>
              <a:chOff x="5786446" y="3118981"/>
              <a:chExt cx="2392892" cy="2646016"/>
            </a:xfrm>
          </p:grpSpPr>
          <p:sp>
            <p:nvSpPr>
              <p:cNvPr id="21" name="Oval 4"/>
              <p:cNvSpPr>
                <a:spLocks noChangeArrowheads="1"/>
              </p:cNvSpPr>
              <p:nvPr>
                <p:custDataLst>
                  <p:tags r:id="rId4"/>
                </p:custDataLst>
              </p:nvPr>
            </p:nvSpPr>
            <p:spPr bwMode="auto">
              <a:xfrm>
                <a:off x="6469580" y="3872909"/>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23" name="Oval 4"/>
              <p:cNvSpPr>
                <a:spLocks noChangeArrowheads="1"/>
              </p:cNvSpPr>
              <p:nvPr>
                <p:custDataLst>
                  <p:tags r:id="rId5"/>
                </p:custDataLst>
              </p:nvPr>
            </p:nvSpPr>
            <p:spPr bwMode="auto">
              <a:xfrm>
                <a:off x="6072198" y="4687245"/>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cxnSp>
            <p:nvCxnSpPr>
              <p:cNvPr id="24" name="直接连接符 23"/>
              <p:cNvCxnSpPr>
                <a:stCxn id="21" idx="3"/>
                <a:endCxn id="23" idx="0"/>
              </p:cNvCxnSpPr>
              <p:nvPr/>
            </p:nvCxnSpPr>
            <p:spPr>
              <a:xfrm rot="5400000">
                <a:off x="6133722" y="4298665"/>
                <a:ext cx="507057" cy="27010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25" name="Oval 4"/>
              <p:cNvSpPr>
                <a:spLocks noChangeArrowheads="1"/>
              </p:cNvSpPr>
              <p:nvPr>
                <p:custDataLst>
                  <p:tags r:id="rId6"/>
                </p:custDataLst>
              </p:nvPr>
            </p:nvSpPr>
            <p:spPr bwMode="auto">
              <a:xfrm>
                <a:off x="5786446" y="5404997"/>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26" name="Oval 4"/>
              <p:cNvSpPr>
                <a:spLocks noChangeArrowheads="1"/>
              </p:cNvSpPr>
              <p:nvPr>
                <p:custDataLst>
                  <p:tags r:id="rId7"/>
                </p:custDataLst>
              </p:nvPr>
            </p:nvSpPr>
            <p:spPr bwMode="auto">
              <a:xfrm>
                <a:off x="6890644" y="4758683"/>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cxnSp>
            <p:nvCxnSpPr>
              <p:cNvPr id="27" name="直接连接符 26"/>
              <p:cNvCxnSpPr>
                <a:stCxn id="23" idx="3"/>
                <a:endCxn id="25" idx="0"/>
              </p:cNvCxnSpPr>
              <p:nvPr/>
            </p:nvCxnSpPr>
            <p:spPr>
              <a:xfrm rot="5400000">
                <a:off x="5840447" y="5120524"/>
                <a:ext cx="410473" cy="15847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28" name="直接连接符 27"/>
              <p:cNvCxnSpPr>
                <a:stCxn id="21" idx="5"/>
                <a:endCxn id="26" idx="0"/>
              </p:cNvCxnSpPr>
              <p:nvPr/>
            </p:nvCxnSpPr>
            <p:spPr>
              <a:xfrm rot="16200000" flipH="1">
                <a:off x="6634504" y="4322542"/>
                <a:ext cx="578495" cy="293785"/>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29" name="Oval 4"/>
              <p:cNvSpPr>
                <a:spLocks noChangeArrowheads="1"/>
              </p:cNvSpPr>
              <p:nvPr>
                <p:custDataLst>
                  <p:tags r:id="rId8"/>
                </p:custDataLst>
              </p:nvPr>
            </p:nvSpPr>
            <p:spPr bwMode="auto">
              <a:xfrm>
                <a:off x="7819338" y="3947719"/>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30" name="Oval 4"/>
              <p:cNvSpPr>
                <a:spLocks noChangeArrowheads="1"/>
              </p:cNvSpPr>
              <p:nvPr>
                <p:custDataLst>
                  <p:tags r:id="rId9"/>
                </p:custDataLst>
              </p:nvPr>
            </p:nvSpPr>
            <p:spPr bwMode="auto">
              <a:xfrm>
                <a:off x="7462148" y="4762055"/>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cxnSp>
            <p:nvCxnSpPr>
              <p:cNvPr id="31" name="直接连接符 30"/>
              <p:cNvCxnSpPr>
                <a:stCxn id="29" idx="3"/>
                <a:endCxn id="30" idx="0"/>
              </p:cNvCxnSpPr>
              <p:nvPr/>
            </p:nvCxnSpPr>
            <p:spPr>
              <a:xfrm rot="5400000">
                <a:off x="7503576" y="4393571"/>
                <a:ext cx="507057" cy="22991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32" name="Oval 4"/>
              <p:cNvSpPr>
                <a:spLocks noChangeArrowheads="1"/>
              </p:cNvSpPr>
              <p:nvPr>
                <p:custDataLst>
                  <p:tags r:id="rId10"/>
                </p:custDataLst>
              </p:nvPr>
            </p:nvSpPr>
            <p:spPr bwMode="auto">
              <a:xfrm>
                <a:off x="7103576" y="3118981"/>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cxnSp>
            <p:nvCxnSpPr>
              <p:cNvPr id="33" name="直接连接符 32"/>
              <p:cNvCxnSpPr>
                <a:stCxn id="32" idx="3"/>
                <a:endCxn id="21" idx="7"/>
              </p:cNvCxnSpPr>
              <p:nvPr/>
            </p:nvCxnSpPr>
            <p:spPr>
              <a:xfrm rot="5400000">
                <a:off x="6716893" y="3486226"/>
                <a:ext cx="499370" cy="37943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34" name="直接连接符 33"/>
              <p:cNvCxnSpPr>
                <a:stCxn id="32" idx="5"/>
                <a:endCxn id="29" idx="1"/>
              </p:cNvCxnSpPr>
              <p:nvPr/>
            </p:nvCxnSpPr>
            <p:spPr>
              <a:xfrm rot="16200000" flipH="1">
                <a:off x="7354367" y="3482748"/>
                <a:ext cx="574180" cy="461204"/>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grpSp>
      <p:sp>
        <p:nvSpPr>
          <p:cNvPr id="40" name="灯片编号占位符 39"/>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53</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13529156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fade">
                                      <p:cBhvr>
                                        <p:cTn id="1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2" grpId="0"/>
    </p:bld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a:spLocks noChangeArrowheads="1"/>
          </p:cNvSpPr>
          <p:nvPr>
            <p:custDataLst>
              <p:tags r:id="rId1"/>
            </p:custDataLst>
          </p:nvPr>
        </p:nvSpPr>
        <p:spPr bwMode="auto">
          <a:xfrm>
            <a:off x="1574376" y="1160187"/>
            <a:ext cx="8858312" cy="398780"/>
          </a:xfrm>
          <a:prstGeom prst="rect">
            <a:avLst/>
          </a:prstGeom>
          <a:noFill/>
          <a:ln w="9525">
            <a:noFill/>
            <a:miter lim="800000"/>
          </a:ln>
        </p:spPr>
        <p:txBody>
          <a:bodyPr wrap="square">
            <a:spAutoFit/>
          </a:bodyPr>
          <a:lstStyle/>
          <a:p>
            <a:pPr fontAlgn="ctr">
              <a:lnSpc>
                <a:spcPts val="2400"/>
              </a:lnSpc>
            </a:pPr>
            <a:r>
              <a:rPr kumimoji="1" lang="zh-CN" altLang="en-US"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构造</a:t>
            </a:r>
            <a:r>
              <a:rPr kumimoji="1" lang="en-US" altLang="zh-CN" sz="2000" i="1" dirty="0" err="1">
                <a:solidFill>
                  <a:schemeClr val="dk1"/>
                </a:solidFill>
                <a:latin typeface="微软雅黑" panose="020B0503020204020204" pitchFamily="34" charset="-122"/>
                <a:ea typeface="微软雅黑" panose="020B0503020204020204" pitchFamily="34" charset="-122"/>
                <a:cs typeface="Consolas" panose="020B0609020204030204" pitchFamily="49" charset="0"/>
              </a:rPr>
              <a:t>T</a:t>
            </a:r>
            <a:r>
              <a:rPr kumimoji="1" lang="en-US" altLang="zh-CN" sz="2000" i="1" baseline="-30000" dirty="0" err="1">
                <a:solidFill>
                  <a:schemeClr val="dk1"/>
                </a:solidFill>
                <a:latin typeface="微软雅黑" panose="020B0503020204020204" pitchFamily="34" charset="-122"/>
                <a:ea typeface="微软雅黑" panose="020B0503020204020204" pitchFamily="34" charset="-122"/>
                <a:cs typeface="Consolas" panose="020B0609020204030204" pitchFamily="49" charset="0"/>
              </a:rPr>
              <a:t>h</a:t>
            </a:r>
            <a:r>
              <a:rPr kumimoji="1" lang="zh-CN" altLang="en-US"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，先分别构造</a:t>
            </a:r>
            <a:r>
              <a:rPr kumimoji="1" lang="en-US" altLang="zh-CN" sz="2000" i="1" dirty="0" err="1">
                <a:solidFill>
                  <a:schemeClr val="dk1"/>
                </a:solidFill>
                <a:latin typeface="微软雅黑" panose="020B0503020204020204" pitchFamily="34" charset="-122"/>
                <a:ea typeface="微软雅黑" panose="020B0503020204020204" pitchFamily="34" charset="-122"/>
                <a:cs typeface="Consolas" panose="020B0609020204030204" pitchFamily="49" charset="0"/>
              </a:rPr>
              <a:t>T</a:t>
            </a:r>
            <a:r>
              <a:rPr kumimoji="1" lang="en-US" altLang="zh-CN" sz="2000" i="1" baseline="-30000" dirty="0" err="1">
                <a:solidFill>
                  <a:schemeClr val="dk1"/>
                </a:solidFill>
                <a:latin typeface="微软雅黑" panose="020B0503020204020204" pitchFamily="34" charset="-122"/>
                <a:ea typeface="微软雅黑" panose="020B0503020204020204" pitchFamily="34" charset="-122"/>
                <a:cs typeface="Consolas" panose="020B0609020204030204" pitchFamily="49" charset="0"/>
              </a:rPr>
              <a:t>h</a:t>
            </a:r>
            <a:r>
              <a:rPr kumimoji="1" lang="en-US" altLang="zh-CN" sz="2000" baseline="-30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-1</a:t>
            </a:r>
            <a:r>
              <a:rPr kumimoji="1" lang="zh-CN" altLang="en-US"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和</a:t>
            </a:r>
            <a:r>
              <a:rPr kumimoji="1" lang="en-US" altLang="zh-CN" sz="2000" i="1" dirty="0" err="1">
                <a:solidFill>
                  <a:schemeClr val="dk1"/>
                </a:solidFill>
                <a:latin typeface="微软雅黑" panose="020B0503020204020204" pitchFamily="34" charset="-122"/>
                <a:ea typeface="微软雅黑" panose="020B0503020204020204" pitchFamily="34" charset="-122"/>
                <a:cs typeface="Consolas" panose="020B0609020204030204" pitchFamily="49" charset="0"/>
              </a:rPr>
              <a:t>T</a:t>
            </a:r>
            <a:r>
              <a:rPr kumimoji="1" lang="en-US" altLang="zh-CN" sz="2000" i="1" baseline="-30000" dirty="0" err="1">
                <a:solidFill>
                  <a:schemeClr val="dk1"/>
                </a:solidFill>
                <a:latin typeface="微软雅黑" panose="020B0503020204020204" pitchFamily="34" charset="-122"/>
                <a:ea typeface="微软雅黑" panose="020B0503020204020204" pitchFamily="34" charset="-122"/>
                <a:cs typeface="Consolas" panose="020B0609020204030204" pitchFamily="49" charset="0"/>
              </a:rPr>
              <a:t>h</a:t>
            </a:r>
            <a:r>
              <a:rPr kumimoji="1" lang="en-US" altLang="zh-CN" sz="2000" baseline="-30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-2</a:t>
            </a:r>
            <a:r>
              <a:rPr kumimoji="1" lang="zh-CN" altLang="en-US"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，使</a:t>
            </a:r>
            <a:r>
              <a:rPr kumimoji="1" lang="en-US" altLang="zh-CN" sz="2000" i="1" dirty="0" err="1">
                <a:solidFill>
                  <a:schemeClr val="dk1"/>
                </a:solidFill>
                <a:latin typeface="微软雅黑" panose="020B0503020204020204" pitchFamily="34" charset="-122"/>
                <a:ea typeface="微软雅黑" panose="020B0503020204020204" pitchFamily="34" charset="-122"/>
                <a:cs typeface="Consolas" panose="020B0609020204030204" pitchFamily="49" charset="0"/>
              </a:rPr>
              <a:t>T</a:t>
            </a:r>
            <a:r>
              <a:rPr kumimoji="1" lang="en-US" altLang="zh-CN" sz="2000" i="1" baseline="-30000" dirty="0" err="1">
                <a:solidFill>
                  <a:schemeClr val="dk1"/>
                </a:solidFill>
                <a:latin typeface="微软雅黑" panose="020B0503020204020204" pitchFamily="34" charset="-122"/>
                <a:ea typeface="微软雅黑" panose="020B0503020204020204" pitchFamily="34" charset="-122"/>
                <a:cs typeface="Consolas" panose="020B0609020204030204" pitchFamily="49" charset="0"/>
              </a:rPr>
              <a:t>h</a:t>
            </a:r>
            <a:r>
              <a:rPr kumimoji="1" lang="zh-CN" altLang="en-US"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以</a:t>
            </a:r>
            <a:r>
              <a:rPr kumimoji="1" lang="en-US" altLang="zh-CN" sz="2000" i="1" dirty="0" err="1">
                <a:solidFill>
                  <a:schemeClr val="dk1"/>
                </a:solidFill>
                <a:latin typeface="微软雅黑" panose="020B0503020204020204" pitchFamily="34" charset="-122"/>
                <a:ea typeface="微软雅黑" panose="020B0503020204020204" pitchFamily="34" charset="-122"/>
                <a:cs typeface="Consolas" panose="020B0609020204030204" pitchFamily="49" charset="0"/>
              </a:rPr>
              <a:t>T</a:t>
            </a:r>
            <a:r>
              <a:rPr kumimoji="1" lang="en-US" altLang="zh-CN" sz="2000" i="1" baseline="-30000" dirty="0" err="1">
                <a:solidFill>
                  <a:schemeClr val="dk1"/>
                </a:solidFill>
                <a:latin typeface="微软雅黑" panose="020B0503020204020204" pitchFamily="34" charset="-122"/>
                <a:ea typeface="微软雅黑" panose="020B0503020204020204" pitchFamily="34" charset="-122"/>
                <a:cs typeface="Consolas" panose="020B0609020204030204" pitchFamily="49" charset="0"/>
              </a:rPr>
              <a:t>h</a:t>
            </a:r>
            <a:r>
              <a:rPr kumimoji="1" lang="en-US" altLang="zh-CN" sz="2000" baseline="-30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-1</a:t>
            </a:r>
            <a:r>
              <a:rPr kumimoji="1" lang="zh-CN" altLang="en-US"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和</a:t>
            </a:r>
            <a:r>
              <a:rPr kumimoji="1" lang="en-US" altLang="zh-CN" sz="2000" dirty="0" err="1">
                <a:solidFill>
                  <a:schemeClr val="dk1"/>
                </a:solidFill>
                <a:latin typeface="微软雅黑" panose="020B0503020204020204" pitchFamily="34" charset="-122"/>
                <a:ea typeface="微软雅黑" panose="020B0503020204020204" pitchFamily="34" charset="-122"/>
                <a:cs typeface="Consolas" panose="020B0609020204030204" pitchFamily="49" charset="0"/>
              </a:rPr>
              <a:t>T</a:t>
            </a:r>
            <a:r>
              <a:rPr kumimoji="1" lang="en-US" altLang="zh-CN" sz="2000" i="1" baseline="-30000" dirty="0" err="1">
                <a:solidFill>
                  <a:schemeClr val="dk1"/>
                </a:solidFill>
                <a:latin typeface="微软雅黑" panose="020B0503020204020204" pitchFamily="34" charset="-122"/>
                <a:ea typeface="微软雅黑" panose="020B0503020204020204" pitchFamily="34" charset="-122"/>
                <a:cs typeface="Consolas" panose="020B0609020204030204" pitchFamily="49" charset="0"/>
              </a:rPr>
              <a:t>h</a:t>
            </a:r>
            <a:r>
              <a:rPr kumimoji="1" lang="en-US" altLang="zh-CN" sz="2000" baseline="-30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-2</a:t>
            </a:r>
            <a:r>
              <a:rPr kumimoji="1" lang="zh-CN" altLang="en-US"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作为其根结点的左、右子树。</a:t>
            </a:r>
          </a:p>
        </p:txBody>
      </p:sp>
      <p:grpSp>
        <p:nvGrpSpPr>
          <p:cNvPr id="5" name="组合 4"/>
          <p:cNvGrpSpPr/>
          <p:nvPr/>
        </p:nvGrpSpPr>
        <p:grpSpPr>
          <a:xfrm>
            <a:off x="3995000" y="1629938"/>
            <a:ext cx="3000396" cy="2532220"/>
            <a:chOff x="3143240" y="1857364"/>
            <a:chExt cx="3000396" cy="2532220"/>
          </a:xfrm>
        </p:grpSpPr>
        <p:sp>
          <p:nvSpPr>
            <p:cNvPr id="6" name="Oval 4"/>
            <p:cNvSpPr>
              <a:spLocks noChangeArrowheads="1"/>
            </p:cNvSpPr>
            <p:nvPr>
              <p:custDataLst>
                <p:tags r:id="rId4"/>
              </p:custDataLst>
            </p:nvPr>
          </p:nvSpPr>
          <p:spPr bwMode="auto">
            <a:xfrm>
              <a:off x="4429124" y="2385948"/>
              <a:ext cx="396000" cy="432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7" name="TextBox 6"/>
            <p:cNvSpPr txBox="1"/>
            <p:nvPr/>
          </p:nvSpPr>
          <p:spPr>
            <a:xfrm>
              <a:off x="4429124" y="1857364"/>
              <a:ext cx="500066" cy="368300"/>
            </a:xfrm>
            <a:prstGeom prst="rect">
              <a:avLst/>
            </a:prstGeom>
            <a:noFill/>
          </p:spPr>
          <p:txBody>
            <a:bodyPr wrap="square" rtlCol="0">
              <a:spAutoFit/>
            </a:bodyPr>
            <a:lstStyle/>
            <a:p>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T</a:t>
              </a:r>
              <a:r>
                <a:rPr lang="en-US" altLang="zh-CN" i="1"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8" name="等腰三角形 7"/>
            <p:cNvSpPr/>
            <p:nvPr>
              <p:custDataLst>
                <p:tags r:id="rId5"/>
              </p:custDataLst>
            </p:nvPr>
          </p:nvSpPr>
          <p:spPr>
            <a:xfrm>
              <a:off x="3143240" y="3318014"/>
              <a:ext cx="1214446" cy="1071570"/>
            </a:xfrm>
            <a:prstGeom prst="triangl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rtlCol="0" anchor="ctr"/>
            <a:lstStyle/>
            <a:p>
              <a:pPr algn="ctr"/>
              <a:r>
                <a:rPr lang="en-US" altLang="zh-CN" sz="2000" i="1">
                  <a:solidFill>
                    <a:schemeClr val="lt1"/>
                  </a:solidFill>
                  <a:latin typeface="微软雅黑" panose="020B0503020204020204" pitchFamily="34" charset="-122"/>
                  <a:ea typeface="微软雅黑" panose="020B0503020204020204" pitchFamily="34" charset="-122"/>
                  <a:cs typeface="Consolas" panose="020B0609020204030204" pitchFamily="49" charset="0"/>
                </a:rPr>
                <a:t>T</a:t>
              </a:r>
              <a:r>
                <a:rPr lang="en-US" altLang="zh-CN" sz="2000" i="1" baseline="-25000">
                  <a:solidFill>
                    <a:schemeClr val="lt1"/>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2000" baseline="-25000">
                  <a:solidFill>
                    <a:schemeClr val="lt1"/>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9" name="等腰三角形 8"/>
            <p:cNvSpPr/>
            <p:nvPr>
              <p:custDataLst>
                <p:tags r:id="rId6"/>
              </p:custDataLst>
            </p:nvPr>
          </p:nvSpPr>
          <p:spPr>
            <a:xfrm>
              <a:off x="4929190" y="3318014"/>
              <a:ext cx="1214446" cy="1071570"/>
            </a:xfrm>
            <a:prstGeom prst="triangl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rtlCol="0" anchor="ctr"/>
            <a:lstStyle/>
            <a:p>
              <a:pPr algn="ctr"/>
              <a:r>
                <a:rPr lang="en-US" altLang="zh-CN" sz="2000" i="1">
                  <a:solidFill>
                    <a:schemeClr val="lt1"/>
                  </a:solidFill>
                  <a:latin typeface="微软雅黑" panose="020B0503020204020204" pitchFamily="34" charset="-122"/>
                  <a:ea typeface="微软雅黑" panose="020B0503020204020204" pitchFamily="34" charset="-122"/>
                  <a:cs typeface="Consolas" panose="020B0609020204030204" pitchFamily="49" charset="0"/>
                </a:rPr>
                <a:t>T</a:t>
              </a:r>
              <a:r>
                <a:rPr lang="en-US" altLang="zh-CN" sz="2000" i="1" baseline="-25000">
                  <a:solidFill>
                    <a:schemeClr val="lt1"/>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2000" baseline="-25000">
                  <a:solidFill>
                    <a:schemeClr val="lt1"/>
                  </a:solidFill>
                  <a:latin typeface="微软雅黑" panose="020B0503020204020204" pitchFamily="34" charset="-122"/>
                  <a:ea typeface="微软雅黑" panose="020B0503020204020204" pitchFamily="34" charset="-122"/>
                  <a:cs typeface="Consolas" panose="020B0609020204030204" pitchFamily="49" charset="0"/>
                </a:rPr>
                <a:t>-2</a:t>
              </a:r>
            </a:p>
          </p:txBody>
        </p:sp>
        <p:cxnSp>
          <p:nvCxnSpPr>
            <p:cNvPr id="10" name="直接连接符 9"/>
            <p:cNvCxnSpPr>
              <a:stCxn id="6" idx="3"/>
              <a:endCxn id="8" idx="0"/>
            </p:cNvCxnSpPr>
            <p:nvPr/>
          </p:nvCxnSpPr>
          <p:spPr>
            <a:xfrm rot="5400000">
              <a:off x="3837125" y="2668021"/>
              <a:ext cx="563331" cy="736654"/>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1" name="直接连接符 10"/>
            <p:cNvCxnSpPr>
              <a:stCxn id="6" idx="5"/>
              <a:endCxn id="9" idx="0"/>
            </p:cNvCxnSpPr>
            <p:nvPr/>
          </p:nvCxnSpPr>
          <p:spPr>
            <a:xfrm rot="16200000" flipH="1">
              <a:off x="4870107" y="2651707"/>
              <a:ext cx="563331" cy="769282"/>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sp>
        <p:nvSpPr>
          <p:cNvPr id="12" name="TextBox 11"/>
          <p:cNvSpPr txBox="1"/>
          <p:nvPr/>
        </p:nvSpPr>
        <p:spPr>
          <a:xfrm>
            <a:off x="2494802" y="4630334"/>
            <a:ext cx="4714908" cy="398780"/>
          </a:xfrm>
          <a:prstGeom prst="rect">
            <a:avLst/>
          </a:prstGeom>
          <a:noFill/>
        </p:spPr>
        <p:txBody>
          <a:bodyPr wrap="square" rtlCol="0">
            <a:spAutoFit/>
          </a:bodyPr>
          <a:lstStyle/>
          <a:p>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设</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（高度</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是正整数）为</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T</a:t>
            </a:r>
            <a:r>
              <a:rPr lang="en-US" altLang="zh-CN" sz="2000" i="1" baseline="-25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的结点数</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p>
        </p:txBody>
      </p:sp>
      <p:sp>
        <p:nvSpPr>
          <p:cNvPr id="13" name="TextBox 12"/>
          <p:cNvSpPr txBox="1"/>
          <p:nvPr>
            <p:custDataLst>
              <p:tags r:id="rId2"/>
            </p:custDataLst>
          </p:nvPr>
        </p:nvSpPr>
        <p:spPr>
          <a:xfrm>
            <a:off x="2780554" y="5201839"/>
            <a:ext cx="3429024" cy="1177290"/>
          </a:xfrm>
          <a:prstGeom prst="rect">
            <a:avLst/>
          </a:prstGeom>
          <a:solidFill>
            <a:schemeClr val="accent6">
              <a:lumMod val="20000"/>
              <a:lumOff val="80000"/>
            </a:schemeClr>
          </a:solidFill>
          <a:ln>
            <a:solidFill>
              <a:schemeClr val="lt1"/>
            </a:solidFill>
          </a:ln>
        </p:spPr>
        <p:style>
          <a:lnRef idx="3">
            <a:schemeClr val="lt1"/>
          </a:lnRef>
          <a:fillRef idx="1">
            <a:schemeClr val="accent3"/>
          </a:fillRef>
          <a:effectRef idx="1">
            <a:schemeClr val="accent3"/>
          </a:effectRef>
          <a:fontRef idx="minor">
            <a:schemeClr val="lt1"/>
          </a:fontRef>
        </p:style>
        <p:txBody>
          <a:bodyPr wrap="square" lIns="180000" tIns="108000" bIns="108000" rtlCol="0">
            <a:spAutoFit/>
          </a:bodyPr>
          <a:lstStyle/>
          <a:p>
            <a:pPr>
              <a:lnSpc>
                <a:spcPts val="2500"/>
              </a:lnSpc>
            </a:pPr>
            <a:r>
              <a:rPr lang="pt-BR"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pt-BR"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(1)=1</a:t>
            </a:r>
          </a:p>
          <a:p>
            <a:pPr>
              <a:lnSpc>
                <a:spcPts val="2500"/>
              </a:lnSpc>
            </a:pPr>
            <a:r>
              <a:rPr lang="pt-BR"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pt-BR"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(2)=2</a:t>
            </a:r>
          </a:p>
          <a:p>
            <a:pPr>
              <a:lnSpc>
                <a:spcPts val="2500"/>
              </a:lnSpc>
            </a:pPr>
            <a:r>
              <a:rPr lang="pt-BR"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pt-BR"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pt-BR"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pt-BR"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pt-BR"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pt-BR"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pt-BR"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pt-BR"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r>
              <a:rPr lang="pt-BR"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pt-BR"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pt-BR"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pt-BR"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-2)+1</a:t>
            </a:r>
          </a:p>
        </p:txBody>
      </p:sp>
      <p:sp>
        <p:nvSpPr>
          <p:cNvPr id="16" name="灯片编号占位符 15"/>
          <p:cNvSpPr>
            <a:spLocks noGrp="1"/>
          </p:cNvSpPr>
          <p:nvPr>
            <p:ph type="sldNum" sz="quarter" idx="12"/>
            <p:custDataLst>
              <p:tags r:id="rId3"/>
            </p:custDataLst>
          </p:nvPr>
        </p:nvSpPr>
        <p:spPr/>
        <p:txBody>
          <a:bodyPr/>
          <a:lstStyle/>
          <a:p>
            <a:fld id="{67864EE2-EAB3-4814-A7EB-820BD7610F1E}" type="slidenum">
              <a:rPr lang="en-US" altLang="zh-CN" smtClean="0">
                <a:solidFill>
                  <a:schemeClr val="dk1"/>
                </a:solidFill>
                <a:latin typeface="微软雅黑" panose="020B0503020204020204" pitchFamily="34" charset="-122"/>
                <a:ea typeface="微软雅黑" panose="020B0503020204020204" pitchFamily="34" charset="-122"/>
              </a:rPr>
              <a:t>118</a:t>
            </a:fld>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pic>
        <p:nvPicPr>
          <p:cNvPr id="14" name="图片 13"/>
          <p:cNvPicPr>
            <a:picLocks noChangeAspect="1"/>
          </p:cNvPicPr>
          <p:nvPr/>
        </p:nvPicPr>
        <p:blipFill rotWithShape="1">
          <a:blip r:embed="rId8" cstate="print">
            <a:extLst>
              <a:ext uri="{28A0092B-C50C-407E-A947-70E740481C1C}">
                <a14:useLocalDpi xmlns:a14="http://schemas.microsoft.com/office/drawing/2010/main" val="0"/>
              </a:ext>
            </a:extLst>
          </a:blip>
          <a:srcRect l="8509" t="7187" r="9793" b="8804"/>
          <a:stretch>
            <a:fillRect/>
          </a:stretch>
        </p:blipFill>
        <p:spPr>
          <a:xfrm flipH="1">
            <a:off x="7909401" y="2061306"/>
            <a:ext cx="3644507" cy="3636507"/>
          </a:xfrm>
          <a:prstGeom prst="rect">
            <a:avLst/>
          </a:prstGeom>
        </p:spPr>
      </p:pic>
    </p:spTree>
    <p:extLst>
      <p:ext uri="{BB962C8B-B14F-4D97-AF65-F5344CB8AC3E}">
        <p14:creationId xmlns:p14="http://schemas.microsoft.com/office/powerpoint/2010/main" val="15268421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left)">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randombar(horizontal)">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1000"/>
                                        <p:tgtEl>
                                          <p:spTgt spid="12"/>
                                        </p:tgtEl>
                                      </p:cBhvr>
                                    </p:animEffect>
                                    <p:anim calcmode="lin" valueType="num">
                                      <p:cBhvr>
                                        <p:cTn id="27" dur="1000" fill="hold"/>
                                        <p:tgtEl>
                                          <p:spTgt spid="12"/>
                                        </p:tgtEl>
                                        <p:attrNameLst>
                                          <p:attrName>ppt_x</p:attrName>
                                        </p:attrNameLst>
                                      </p:cBhvr>
                                      <p:tavLst>
                                        <p:tav tm="0">
                                          <p:val>
                                            <p:strVal val="#ppt_x"/>
                                          </p:val>
                                        </p:tav>
                                        <p:tav tm="100000">
                                          <p:val>
                                            <p:strVal val="#ppt_x"/>
                                          </p:val>
                                        </p:tav>
                                      </p:tavLst>
                                    </p:anim>
                                    <p:anim calcmode="lin" valueType="num">
                                      <p:cBhvr>
                                        <p:cTn id="28" dur="1000" fill="hold"/>
                                        <p:tgtEl>
                                          <p:spTgt spid="12"/>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1000"/>
                                        <p:tgtEl>
                                          <p:spTgt spid="13"/>
                                        </p:tgtEl>
                                      </p:cBhvr>
                                    </p:animEffect>
                                    <p:anim calcmode="lin" valueType="num">
                                      <p:cBhvr>
                                        <p:cTn id="32" dur="1000" fill="hold"/>
                                        <p:tgtEl>
                                          <p:spTgt spid="13"/>
                                        </p:tgtEl>
                                        <p:attrNameLst>
                                          <p:attrName>ppt_x</p:attrName>
                                        </p:attrNameLst>
                                      </p:cBhvr>
                                      <p:tavLst>
                                        <p:tav tm="0">
                                          <p:val>
                                            <p:strVal val="#ppt_x"/>
                                          </p:val>
                                        </p:tav>
                                        <p:tav tm="100000">
                                          <p:val>
                                            <p:strVal val="#ppt_x"/>
                                          </p:val>
                                        </p:tav>
                                      </p:tavLst>
                                    </p:anim>
                                    <p:anim calcmode="lin" valueType="num">
                                      <p:cBhvr>
                                        <p:cTn id="3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2" grpId="0"/>
      <p:bldP spid="13" grpId="0" bldLvl="0" animBg="1"/>
      <p:bldP spid="2" grpId="0"/>
    </p:bld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80465" y="1810787"/>
            <a:ext cx="4055710" cy="4049374"/>
          </a:xfrm>
          <a:prstGeom prst="rect">
            <a:avLst/>
          </a:prstGeom>
        </p:spPr>
      </p:pic>
      <p:sp>
        <p:nvSpPr>
          <p:cNvPr id="3" name="TextBox 2"/>
          <p:cNvSpPr txBox="1"/>
          <p:nvPr/>
        </p:nvSpPr>
        <p:spPr>
          <a:xfrm>
            <a:off x="1201879" y="1104325"/>
            <a:ext cx="7715304" cy="2807948"/>
          </a:xfrm>
          <a:prstGeom prst="rect">
            <a:avLst/>
          </a:prstGeom>
          <a:noFill/>
        </p:spPr>
        <p:txBody>
          <a:bodyPr wrap="square" rtlCol="0">
            <a:spAutoFit/>
          </a:bodyPr>
          <a:lstStyle/>
          <a:p>
            <a:pPr algn="l">
              <a:lnSpc>
                <a:spcPct val="150000"/>
              </a:lnSpc>
            </a:pPr>
            <a:r>
              <a:rPr lang="en-US" altLang="zh-CN" sz="2000" dirty="0">
                <a:solidFill>
                  <a:srgbClr val="000000"/>
                </a:solidFill>
                <a:latin typeface="宋体" panose="02010600030101010101" pitchFamily="2" charset="-122"/>
                <a:ea typeface="宋体" panose="02010600030101010101" pitchFamily="2" charset="-122"/>
                <a:cs typeface="Consolas" panose="020B0609020204030204" pitchFamily="49" charset="0"/>
              </a:rPr>
              <a:t>Fibonacci</a:t>
            </a:r>
            <a:r>
              <a:rPr lang="zh-CN" altLang="zh-CN" sz="2000" dirty="0">
                <a:solidFill>
                  <a:srgbClr val="000000"/>
                </a:solidFill>
                <a:latin typeface="宋体" panose="02010600030101010101" pitchFamily="2" charset="-122"/>
                <a:ea typeface="宋体" panose="02010600030101010101" pitchFamily="2" charset="-122"/>
                <a:cs typeface="Consolas" panose="020B0609020204030204" pitchFamily="49" charset="0"/>
              </a:rPr>
              <a:t>数的关系：</a:t>
            </a:r>
          </a:p>
          <a:p>
            <a:pPr algn="l">
              <a:lnSpc>
                <a:spcPct val="150000"/>
              </a:lnSpc>
            </a:pPr>
            <a:r>
              <a:rPr lang="pt-BR" altLang="zh-CN" sz="2000" i="1" dirty="0">
                <a:solidFill>
                  <a:srgbClr val="000000"/>
                </a:solidFill>
                <a:latin typeface="宋体" panose="02010600030101010101" pitchFamily="2" charset="-122"/>
                <a:ea typeface="宋体" panose="02010600030101010101" pitchFamily="2" charset="-122"/>
                <a:cs typeface="Consolas" panose="020B0609020204030204" pitchFamily="49" charset="0"/>
              </a:rPr>
              <a:t>    F</a:t>
            </a:r>
            <a:r>
              <a:rPr lang="pt-BR" altLang="zh-CN" sz="2000" dirty="0">
                <a:solidFill>
                  <a:srgbClr val="000000"/>
                </a:solidFill>
                <a:latin typeface="宋体" panose="02010600030101010101" pitchFamily="2" charset="-122"/>
                <a:ea typeface="宋体" panose="02010600030101010101" pitchFamily="2" charset="-122"/>
                <a:cs typeface="Consolas" panose="020B0609020204030204" pitchFamily="49" charset="0"/>
              </a:rPr>
              <a:t>(1)=1</a:t>
            </a:r>
          </a:p>
          <a:p>
            <a:pPr algn="l">
              <a:lnSpc>
                <a:spcPct val="150000"/>
              </a:lnSpc>
            </a:pPr>
            <a:r>
              <a:rPr lang="pt-BR" altLang="zh-CN" sz="2000" i="1" dirty="0">
                <a:solidFill>
                  <a:srgbClr val="000000"/>
                </a:solidFill>
                <a:latin typeface="宋体" panose="02010600030101010101" pitchFamily="2" charset="-122"/>
                <a:ea typeface="宋体" panose="02010600030101010101" pitchFamily="2" charset="-122"/>
                <a:cs typeface="Consolas" panose="020B0609020204030204" pitchFamily="49" charset="0"/>
              </a:rPr>
              <a:t>    F</a:t>
            </a:r>
            <a:r>
              <a:rPr lang="pt-BR" altLang="zh-CN" sz="2000" dirty="0">
                <a:solidFill>
                  <a:srgbClr val="000000"/>
                </a:solidFill>
                <a:latin typeface="宋体" panose="02010600030101010101" pitchFamily="2" charset="-122"/>
                <a:ea typeface="宋体" panose="02010600030101010101" pitchFamily="2" charset="-122"/>
                <a:cs typeface="Consolas" panose="020B0609020204030204" pitchFamily="49" charset="0"/>
              </a:rPr>
              <a:t>(2)=1</a:t>
            </a:r>
          </a:p>
          <a:p>
            <a:pPr algn="l">
              <a:lnSpc>
                <a:spcPct val="150000"/>
              </a:lnSpc>
            </a:pPr>
            <a:r>
              <a:rPr lang="pt-BR" altLang="zh-CN" sz="2000" i="1" dirty="0">
                <a:solidFill>
                  <a:srgbClr val="000000"/>
                </a:solidFill>
                <a:latin typeface="宋体" panose="02010600030101010101" pitchFamily="2" charset="-122"/>
                <a:ea typeface="宋体" panose="02010600030101010101" pitchFamily="2" charset="-122"/>
                <a:cs typeface="Consolas" panose="020B0609020204030204" pitchFamily="49" charset="0"/>
              </a:rPr>
              <a:t>    F</a:t>
            </a:r>
            <a:r>
              <a:rPr lang="pt-BR" altLang="zh-CN" sz="2000" dirty="0">
                <a:solidFill>
                  <a:srgbClr val="000000"/>
                </a:solidFill>
                <a:latin typeface="宋体" panose="02010600030101010101" pitchFamily="2" charset="-122"/>
                <a:ea typeface="宋体" panose="02010600030101010101" pitchFamily="2" charset="-122"/>
                <a:cs typeface="Consolas" panose="020B0609020204030204" pitchFamily="49" charset="0"/>
              </a:rPr>
              <a:t>(</a:t>
            </a:r>
            <a:r>
              <a:rPr lang="pt-BR" altLang="zh-CN" sz="2000" i="1" dirty="0">
                <a:solidFill>
                  <a:srgbClr val="000000"/>
                </a:solidFill>
                <a:latin typeface="宋体" panose="02010600030101010101" pitchFamily="2" charset="-122"/>
                <a:ea typeface="宋体" panose="02010600030101010101" pitchFamily="2" charset="-122"/>
                <a:cs typeface="Consolas" panose="020B0609020204030204" pitchFamily="49" charset="0"/>
              </a:rPr>
              <a:t>h</a:t>
            </a:r>
            <a:r>
              <a:rPr lang="pt-BR" altLang="zh-CN" sz="2000" dirty="0">
                <a:solidFill>
                  <a:srgbClr val="000000"/>
                </a:solidFill>
                <a:latin typeface="宋体" panose="02010600030101010101" pitchFamily="2" charset="-122"/>
                <a:ea typeface="宋体" panose="02010600030101010101" pitchFamily="2" charset="-122"/>
                <a:cs typeface="Consolas" panose="020B0609020204030204" pitchFamily="49" charset="0"/>
              </a:rPr>
              <a:t>)=</a:t>
            </a:r>
            <a:r>
              <a:rPr lang="pt-BR" altLang="zh-CN" sz="2000" i="1" dirty="0">
                <a:solidFill>
                  <a:srgbClr val="000000"/>
                </a:solidFill>
                <a:latin typeface="宋体" panose="02010600030101010101" pitchFamily="2" charset="-122"/>
                <a:ea typeface="宋体" panose="02010600030101010101" pitchFamily="2" charset="-122"/>
                <a:cs typeface="Consolas" panose="020B0609020204030204" pitchFamily="49" charset="0"/>
              </a:rPr>
              <a:t>F</a:t>
            </a:r>
            <a:r>
              <a:rPr lang="pt-BR" altLang="zh-CN" sz="2000" dirty="0">
                <a:solidFill>
                  <a:srgbClr val="000000"/>
                </a:solidFill>
                <a:latin typeface="宋体" panose="02010600030101010101" pitchFamily="2" charset="-122"/>
                <a:ea typeface="宋体" panose="02010600030101010101" pitchFamily="2" charset="-122"/>
                <a:cs typeface="Consolas" panose="020B0609020204030204" pitchFamily="49" charset="0"/>
              </a:rPr>
              <a:t>(</a:t>
            </a:r>
            <a:r>
              <a:rPr lang="pt-BR" altLang="zh-CN" sz="2000" i="1" dirty="0">
                <a:solidFill>
                  <a:srgbClr val="000000"/>
                </a:solidFill>
                <a:latin typeface="宋体" panose="02010600030101010101" pitchFamily="2" charset="-122"/>
                <a:ea typeface="宋体" panose="02010600030101010101" pitchFamily="2" charset="-122"/>
                <a:cs typeface="Consolas" panose="020B0609020204030204" pitchFamily="49" charset="0"/>
              </a:rPr>
              <a:t>h</a:t>
            </a:r>
            <a:r>
              <a:rPr lang="pt-BR" altLang="zh-CN" sz="2000" dirty="0">
                <a:solidFill>
                  <a:srgbClr val="000000"/>
                </a:solidFill>
                <a:latin typeface="宋体" panose="02010600030101010101" pitchFamily="2" charset="-122"/>
                <a:ea typeface="宋体" panose="02010600030101010101" pitchFamily="2" charset="-122"/>
                <a:cs typeface="Consolas" panose="020B0609020204030204" pitchFamily="49" charset="0"/>
              </a:rPr>
              <a:t>-1)+</a:t>
            </a:r>
            <a:r>
              <a:rPr lang="pt-BR" altLang="zh-CN" sz="2000" i="1" dirty="0">
                <a:solidFill>
                  <a:srgbClr val="000000"/>
                </a:solidFill>
                <a:latin typeface="宋体" panose="02010600030101010101" pitchFamily="2" charset="-122"/>
                <a:ea typeface="宋体" panose="02010600030101010101" pitchFamily="2" charset="-122"/>
                <a:cs typeface="Consolas" panose="020B0609020204030204" pitchFamily="49" charset="0"/>
              </a:rPr>
              <a:t>F</a:t>
            </a:r>
            <a:r>
              <a:rPr lang="pt-BR" altLang="zh-CN" sz="2000" dirty="0">
                <a:solidFill>
                  <a:srgbClr val="000000"/>
                </a:solidFill>
                <a:latin typeface="宋体" panose="02010600030101010101" pitchFamily="2" charset="-122"/>
                <a:ea typeface="宋体" panose="02010600030101010101" pitchFamily="2" charset="-122"/>
                <a:cs typeface="Consolas" panose="020B0609020204030204" pitchFamily="49" charset="0"/>
              </a:rPr>
              <a:t>(</a:t>
            </a:r>
            <a:r>
              <a:rPr lang="pt-BR" altLang="zh-CN" sz="2000" i="1" dirty="0">
                <a:solidFill>
                  <a:srgbClr val="000000"/>
                </a:solidFill>
                <a:latin typeface="宋体" panose="02010600030101010101" pitchFamily="2" charset="-122"/>
                <a:ea typeface="宋体" panose="02010600030101010101" pitchFamily="2" charset="-122"/>
                <a:cs typeface="Consolas" panose="020B0609020204030204" pitchFamily="49" charset="0"/>
              </a:rPr>
              <a:t>h</a:t>
            </a:r>
            <a:r>
              <a:rPr lang="pt-BR" altLang="zh-CN" sz="2000" dirty="0">
                <a:solidFill>
                  <a:srgbClr val="000000"/>
                </a:solidFill>
                <a:latin typeface="宋体" panose="02010600030101010101" pitchFamily="2" charset="-122"/>
                <a:ea typeface="宋体" panose="02010600030101010101" pitchFamily="2" charset="-122"/>
                <a:cs typeface="Consolas" panose="020B0609020204030204" pitchFamily="49" charset="0"/>
              </a:rPr>
              <a:t>-2)</a:t>
            </a:r>
            <a:endParaRPr lang="zh-CN" altLang="zh-CN" sz="2000" dirty="0">
              <a:solidFill>
                <a:srgbClr val="000000"/>
              </a:solidFill>
              <a:latin typeface="宋体" panose="02010600030101010101" pitchFamily="2" charset="-122"/>
              <a:ea typeface="宋体" panose="02010600030101010101" pitchFamily="2" charset="-122"/>
              <a:cs typeface="Consolas" panose="020B0609020204030204" pitchFamily="49" charset="0"/>
            </a:endParaRPr>
          </a:p>
          <a:p>
            <a:pPr algn="l">
              <a:lnSpc>
                <a:spcPct val="150000"/>
              </a:lnSpc>
            </a:pPr>
            <a:r>
              <a:rPr lang="zh-CN" altLang="zh-CN" sz="2000" dirty="0">
                <a:solidFill>
                  <a:srgbClr val="000000"/>
                </a:solidFill>
                <a:latin typeface="宋体" panose="02010600030101010101" pitchFamily="2" charset="-122"/>
                <a:ea typeface="宋体" panose="02010600030101010101" pitchFamily="2" charset="-122"/>
                <a:cs typeface="Consolas" panose="020B0609020204030204" pitchFamily="49" charset="0"/>
              </a:rPr>
              <a:t>通过检查两个序列的前几项就可发现两者之间的对应关系：</a:t>
            </a:r>
            <a:endParaRPr lang="en-US" altLang="zh-CN" sz="2000" dirty="0">
              <a:solidFill>
                <a:srgbClr val="000000"/>
              </a:solidFill>
              <a:latin typeface="宋体" panose="02010600030101010101" pitchFamily="2" charset="-122"/>
              <a:ea typeface="宋体" panose="02010600030101010101" pitchFamily="2" charset="-122"/>
              <a:cs typeface="Consolas" panose="020B0609020204030204" pitchFamily="49" charset="0"/>
            </a:endParaRPr>
          </a:p>
          <a:p>
            <a:pPr algn="l">
              <a:lnSpc>
                <a:spcPct val="150000"/>
              </a:lnSpc>
            </a:pPr>
            <a:r>
              <a:rPr lang="en-US" altLang="zh-CN" sz="2000" i="1" dirty="0">
                <a:solidFill>
                  <a:srgbClr val="000000"/>
                </a:solidFill>
                <a:latin typeface="宋体" panose="02010600030101010101" pitchFamily="2" charset="-122"/>
                <a:ea typeface="宋体" panose="02010600030101010101" pitchFamily="2" charset="-122"/>
                <a:cs typeface="Consolas" panose="020B0609020204030204" pitchFamily="49" charset="0"/>
              </a:rPr>
              <a:t>    N</a:t>
            </a:r>
            <a:r>
              <a:rPr lang="en-US" altLang="zh-CN" sz="2000" dirty="0">
                <a:solidFill>
                  <a:srgbClr val="000000"/>
                </a:solidFill>
                <a:latin typeface="宋体" panose="02010600030101010101" pitchFamily="2" charset="-122"/>
                <a:ea typeface="宋体" panose="02010600030101010101" pitchFamily="2" charset="-122"/>
                <a:cs typeface="Consolas" panose="020B0609020204030204" pitchFamily="49" charset="0"/>
              </a:rPr>
              <a:t>(</a:t>
            </a:r>
            <a:r>
              <a:rPr lang="en-US" altLang="zh-CN" sz="2000" i="1" dirty="0">
                <a:solidFill>
                  <a:srgbClr val="000000"/>
                </a:solidFill>
                <a:latin typeface="宋体" panose="02010600030101010101" pitchFamily="2" charset="-122"/>
                <a:ea typeface="宋体" panose="02010600030101010101" pitchFamily="2" charset="-122"/>
                <a:cs typeface="Consolas" panose="020B0609020204030204" pitchFamily="49" charset="0"/>
              </a:rPr>
              <a:t>h</a:t>
            </a:r>
            <a:r>
              <a:rPr lang="en-US" altLang="zh-CN" sz="2000" dirty="0">
                <a:solidFill>
                  <a:srgbClr val="000000"/>
                </a:solidFill>
                <a:latin typeface="宋体" panose="02010600030101010101" pitchFamily="2" charset="-122"/>
                <a:ea typeface="宋体" panose="02010600030101010101" pitchFamily="2" charset="-122"/>
                <a:cs typeface="Consolas" panose="020B0609020204030204" pitchFamily="49" charset="0"/>
              </a:rPr>
              <a:t>)=</a:t>
            </a:r>
            <a:r>
              <a:rPr lang="en-US" altLang="zh-CN" sz="2000" i="1" dirty="0">
                <a:solidFill>
                  <a:srgbClr val="000000"/>
                </a:solidFill>
                <a:latin typeface="宋体" panose="02010600030101010101" pitchFamily="2" charset="-122"/>
                <a:ea typeface="宋体" panose="02010600030101010101" pitchFamily="2" charset="-122"/>
                <a:cs typeface="Consolas" panose="020B0609020204030204" pitchFamily="49" charset="0"/>
              </a:rPr>
              <a:t>F</a:t>
            </a:r>
            <a:r>
              <a:rPr lang="en-US" altLang="zh-CN" sz="2000" dirty="0">
                <a:solidFill>
                  <a:srgbClr val="000000"/>
                </a:solidFill>
                <a:latin typeface="宋体" panose="02010600030101010101" pitchFamily="2" charset="-122"/>
                <a:ea typeface="宋体" panose="02010600030101010101" pitchFamily="2" charset="-122"/>
                <a:cs typeface="Consolas" panose="020B0609020204030204" pitchFamily="49" charset="0"/>
              </a:rPr>
              <a:t>(</a:t>
            </a:r>
            <a:r>
              <a:rPr lang="en-US" altLang="zh-CN" sz="2000" i="1" dirty="0">
                <a:solidFill>
                  <a:srgbClr val="000000"/>
                </a:solidFill>
                <a:latin typeface="宋体" panose="02010600030101010101" pitchFamily="2" charset="-122"/>
                <a:ea typeface="宋体" panose="02010600030101010101" pitchFamily="2" charset="-122"/>
                <a:cs typeface="Consolas" panose="020B0609020204030204" pitchFamily="49" charset="0"/>
              </a:rPr>
              <a:t>h</a:t>
            </a:r>
            <a:r>
              <a:rPr lang="en-US" altLang="zh-CN" sz="2000" dirty="0">
                <a:solidFill>
                  <a:srgbClr val="000000"/>
                </a:solidFill>
                <a:latin typeface="宋体" panose="02010600030101010101" pitchFamily="2" charset="-122"/>
                <a:ea typeface="宋体" panose="02010600030101010101" pitchFamily="2" charset="-122"/>
                <a:cs typeface="Consolas" panose="020B0609020204030204" pitchFamily="49" charset="0"/>
              </a:rPr>
              <a:t>+2)-1</a:t>
            </a:r>
          </a:p>
        </p:txBody>
      </p:sp>
      <p:pic>
        <p:nvPicPr>
          <p:cNvPr id="11265" name="Picture 1"/>
          <p:cNvPicPr>
            <a:picLocks noChangeAspect="1" noChangeArrowheads="1"/>
          </p:cNvPicPr>
          <p:nvPr/>
        </p:nvPicPr>
        <p:blipFill>
          <a:blip r:embed="rId5" cstate="print"/>
          <a:srcRect/>
          <a:stretch>
            <a:fillRect/>
          </a:stretch>
        </p:blipFill>
        <p:spPr bwMode="auto">
          <a:xfrm>
            <a:off x="2162582" y="4326598"/>
            <a:ext cx="3409950" cy="476250"/>
          </a:xfrm>
          <a:prstGeom prst="rect">
            <a:avLst/>
          </a:prstGeom>
          <a:noFill/>
          <a:ln w="9525">
            <a:noFill/>
            <a:miter lim="800000"/>
            <a:headEnd/>
            <a:tailEnd/>
          </a:ln>
        </p:spPr>
      </p:pic>
      <p:pic>
        <p:nvPicPr>
          <p:cNvPr id="11266" name="Picture 2"/>
          <p:cNvPicPr>
            <a:picLocks noChangeAspect="1" noChangeArrowheads="1"/>
          </p:cNvPicPr>
          <p:nvPr/>
        </p:nvPicPr>
        <p:blipFill>
          <a:blip r:embed="rId6" cstate="print"/>
          <a:srcRect/>
          <a:stretch>
            <a:fillRect/>
          </a:stretch>
        </p:blipFill>
        <p:spPr bwMode="auto">
          <a:xfrm>
            <a:off x="2662649" y="5469606"/>
            <a:ext cx="2143125" cy="476250"/>
          </a:xfrm>
          <a:prstGeom prst="rect">
            <a:avLst/>
          </a:prstGeom>
          <a:noFill/>
          <a:ln w="9525">
            <a:noFill/>
            <a:miter lim="800000"/>
            <a:headEnd/>
            <a:tailEnd/>
          </a:ln>
        </p:spPr>
      </p:pic>
      <p:sp>
        <p:nvSpPr>
          <p:cNvPr id="6" name="下箭头 5"/>
          <p:cNvSpPr/>
          <p:nvPr>
            <p:custDataLst>
              <p:tags r:id="rId1"/>
            </p:custDataLst>
          </p:nvPr>
        </p:nvSpPr>
        <p:spPr bwMode="auto">
          <a:xfrm>
            <a:off x="3591342" y="4898102"/>
            <a:ext cx="214314" cy="357190"/>
          </a:xfrm>
          <a:prstGeom prst="down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tailEnd type="arrow" w="sm" len="sm"/>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lstStyle/>
          <a:p>
            <a:pPr algn="ctr"/>
            <a:endParaRPr lang="zh-CN" altLang="en-US" sz="1600">
              <a:solidFill>
                <a:srgbClr val="0000FF"/>
              </a:solidFill>
              <a:latin typeface="Consolas" panose="020B0609020204030204" pitchFamily="49" charset="0"/>
              <a:cs typeface="Consolas" panose="020B0609020204030204" pitchFamily="49" charset="0"/>
            </a:endParaRPr>
          </a:p>
        </p:txBody>
      </p:sp>
      <p:sp>
        <p:nvSpPr>
          <p:cNvPr id="9" name="灯片编号占位符 8"/>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55</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24749346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4" presetClass="entr" presetSubtype="1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randombar(horizontal)">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nodeType="clickEffect">
                                  <p:stCondLst>
                                    <p:cond delay="0"/>
                                  </p:stCondLst>
                                  <p:childTnLst>
                                    <p:set>
                                      <p:cBhvr>
                                        <p:cTn id="20" dur="1" fill="hold">
                                          <p:stCondLst>
                                            <p:cond delay="0"/>
                                          </p:stCondLst>
                                        </p:cTn>
                                        <p:tgtEl>
                                          <p:spTgt spid="11265"/>
                                        </p:tgtEl>
                                        <p:attrNameLst>
                                          <p:attrName>style.visibility</p:attrName>
                                        </p:attrNameLst>
                                      </p:cBhvr>
                                      <p:to>
                                        <p:strVal val="visible"/>
                                      </p:to>
                                    </p:set>
                                    <p:animEffect transition="in" filter="wipe(up)">
                                      <p:cBhvr>
                                        <p:cTn id="21" dur="500"/>
                                        <p:tgtEl>
                                          <p:spTgt spid="11265"/>
                                        </p:tgtEl>
                                      </p:cBhvr>
                                    </p:animEffect>
                                  </p:childTnLst>
                                </p:cTn>
                              </p:par>
                              <p:par>
                                <p:cTn id="22" presetID="22" presetClass="entr" presetSubtype="1" fill="hold" grpId="0"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up)">
                                      <p:cBhvr>
                                        <p:cTn id="24" dur="500"/>
                                        <p:tgtEl>
                                          <p:spTgt spid="6"/>
                                        </p:tgtEl>
                                      </p:cBhvr>
                                    </p:animEffect>
                                  </p:childTnLst>
                                </p:cTn>
                              </p:par>
                              <p:par>
                                <p:cTn id="25" presetID="22" presetClass="entr" presetSubtype="1" fill="hold" nodeType="withEffect">
                                  <p:stCondLst>
                                    <p:cond delay="0"/>
                                  </p:stCondLst>
                                  <p:childTnLst>
                                    <p:set>
                                      <p:cBhvr>
                                        <p:cTn id="26" dur="1" fill="hold">
                                          <p:stCondLst>
                                            <p:cond delay="0"/>
                                          </p:stCondLst>
                                        </p:cTn>
                                        <p:tgtEl>
                                          <p:spTgt spid="11266"/>
                                        </p:tgtEl>
                                        <p:attrNameLst>
                                          <p:attrName>style.visibility</p:attrName>
                                        </p:attrNameLst>
                                      </p:cBhvr>
                                      <p:to>
                                        <p:strVal val="visible"/>
                                      </p:to>
                                    </p:set>
                                    <p:animEffect transition="in" filter="wipe(up)">
                                      <p:cBhvr>
                                        <p:cTn id="27" dur="500"/>
                                        <p:tgtEl>
                                          <p:spTgt spid="112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bldLvl="0" animBg="1"/>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1"/>
          <p:cNvPicPr>
            <a:picLocks noChangeAspect="1"/>
          </p:cNvPicPr>
          <p:nvPr/>
        </p:nvPicPr>
        <p:blipFill rotWithShape="1">
          <a:blip r:embed="rId5" cstate="print">
            <a:extLst>
              <a:ext uri="{28A0092B-C50C-407E-A947-70E740481C1C}">
                <a14:useLocalDpi xmlns:a14="http://schemas.microsoft.com/office/drawing/2010/main" val="0"/>
              </a:ext>
            </a:extLst>
          </a:blip>
          <a:srcRect l="9547" t="2443" r="7739" b="5173"/>
          <a:stretch>
            <a:fillRect/>
          </a:stretch>
        </p:blipFill>
        <p:spPr>
          <a:xfrm>
            <a:off x="311548" y="2105429"/>
            <a:ext cx="3732477" cy="3886565"/>
          </a:xfrm>
          <a:prstGeom prst="rect">
            <a:avLst/>
          </a:prstGeom>
        </p:spPr>
      </p:pic>
      <p:sp>
        <p:nvSpPr>
          <p:cNvPr id="34" name="文本框 33"/>
          <p:cNvSpPr txBox="1"/>
          <p:nvPr>
            <p:custDataLst>
              <p:tags r:id="rId1"/>
            </p:custDataLst>
          </p:nvPr>
        </p:nvSpPr>
        <p:spPr>
          <a:xfrm>
            <a:off x="1981835" y="2857500"/>
            <a:ext cx="1198245" cy="829945"/>
          </a:xfrm>
          <a:prstGeom prst="rect">
            <a:avLst/>
          </a:prstGeom>
          <a:noFill/>
        </p:spPr>
        <p:txBody>
          <a:bodyPr wrap="square">
            <a:spAutoFit/>
          </a:bodyPr>
          <a:lstStyle/>
          <a:p>
            <a:pPr algn="l"/>
            <a:r>
              <a:rPr lang="zh-CN" altLang="en-US" sz="2400" b="1" dirty="0">
                <a:solidFill>
                  <a:schemeClr val="dk1"/>
                </a:solidFill>
                <a:latin typeface="微软雅黑" panose="020B0503020204020204" charset="-122"/>
                <a:ea typeface="微软雅黑" panose="020B0503020204020204" charset="-122"/>
                <a:cs typeface="Consolas" panose="020B0609020204030204" pitchFamily="49" charset="0"/>
                <a:sym typeface="+mn-ea"/>
              </a:rPr>
              <a:t>顺序表组织</a:t>
            </a:r>
          </a:p>
        </p:txBody>
      </p:sp>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3" name="TextBox 4"/>
          <p:cNvSpPr txBox="1"/>
          <p:nvPr>
            <p:custDataLst>
              <p:tags r:id="rId2"/>
            </p:custDataLst>
          </p:nvPr>
        </p:nvSpPr>
        <p:spPr>
          <a:xfrm>
            <a:off x="3849661" y="1301019"/>
            <a:ext cx="3357586" cy="521970"/>
          </a:xfrm>
          <a:prstGeom prst="rect">
            <a:avLst/>
          </a:prstGeom>
          <a:noFill/>
        </p:spPr>
        <p:txBody>
          <a:bodyPr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l">
              <a:lnSpc>
                <a:spcPct val="100000"/>
              </a:lnSpc>
              <a:spcBef>
                <a:spcPts val="0"/>
              </a:spcBef>
            </a:pPr>
            <a:r>
              <a:rPr lang="zh-CN" altLang="zh-CN" sz="2800" b="1" spc="50">
                <a:ln w="11430"/>
                <a:solidFill>
                  <a:schemeClr val="dk1"/>
                </a:solidFill>
                <a:effectLst>
                  <a:outerShdw blurRad="76200" dist="50800" dir="5400000" algn="tl" rotWithShape="0">
                    <a:srgbClr val="000000">
                      <a:alpha val="65000"/>
                    </a:srgbClr>
                  </a:outerShdw>
                </a:effectLst>
                <a:latin typeface="微软雅黑" panose="020B0503020204020204" charset="-122"/>
                <a:ea typeface="微软雅黑" panose="020B0503020204020204" charset="-122"/>
                <a:cs typeface="Consolas" panose="020B0609020204030204" pitchFamily="49" charset="0"/>
              </a:rPr>
              <a:t>顺序表</a:t>
            </a:r>
            <a:r>
              <a:rPr lang="zh-CN" altLang="en-US" sz="2800" b="1" spc="50">
                <a:ln w="11430"/>
                <a:solidFill>
                  <a:schemeClr val="dk1"/>
                </a:solidFill>
                <a:effectLst>
                  <a:outerShdw blurRad="76200" dist="50800" dir="5400000" algn="tl" rotWithShape="0">
                    <a:srgbClr val="000000">
                      <a:alpha val="65000"/>
                    </a:srgbClr>
                  </a:outerShdw>
                </a:effectLst>
                <a:latin typeface="微软雅黑" panose="020B0503020204020204" charset="-122"/>
                <a:ea typeface="微软雅黑" panose="020B0503020204020204" charset="-122"/>
                <a:cs typeface="Consolas" panose="020B0609020204030204" pitchFamily="49" charset="0"/>
              </a:rPr>
              <a:t>组织：</a:t>
            </a:r>
          </a:p>
        </p:txBody>
      </p:sp>
      <p:sp>
        <p:nvSpPr>
          <p:cNvPr id="4" name="TextBox 5"/>
          <p:cNvSpPr txBox="1"/>
          <p:nvPr>
            <p:custDataLst>
              <p:tags r:id="rId3"/>
            </p:custDataLst>
          </p:nvPr>
        </p:nvSpPr>
        <p:spPr>
          <a:xfrm>
            <a:off x="3939830" y="2105645"/>
            <a:ext cx="7858180" cy="3749040"/>
          </a:xfrm>
          <a:prstGeom prst="rect">
            <a:avLst/>
          </a:prstGeom>
          <a:solidFill>
            <a:schemeClr val="accent2"/>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marL="342900" indent="-342900" algn="l">
              <a:lnSpc>
                <a:spcPts val="2800"/>
              </a:lnSpc>
              <a:spcBef>
                <a:spcPts val="600"/>
              </a:spcBef>
              <a:buBlip>
                <a:blip r:embed="rId6"/>
              </a:buBlip>
            </a:pP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待查找的顺序表直接采用</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Python</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列表</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R</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[0..</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n</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-1]</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表示</a:t>
            </a:r>
            <a:r>
              <a:rPr lang="zh-CN" altLang="en-US" sz="2000" b="1">
                <a:solidFill>
                  <a:srgbClr val="000000"/>
                </a:solidFill>
                <a:latin typeface="微软雅黑" panose="020B0503020204020204" charset="-122"/>
                <a:ea typeface="微软雅黑" panose="020B0503020204020204" charset="-122"/>
                <a:cs typeface="微软雅黑" panose="020B0503020204020204" charset="-122"/>
              </a:rPr>
              <a:t>。</a:t>
            </a:r>
            <a:endParaRPr lang="en-US" altLang="zh-CN" sz="2000" b="1">
              <a:solidFill>
                <a:srgbClr val="000000"/>
              </a:solidFill>
              <a:latin typeface="微软雅黑" panose="020B0503020204020204" charset="-122"/>
              <a:ea typeface="微软雅黑" panose="020B0503020204020204" charset="-122"/>
              <a:cs typeface="微软雅黑" panose="020B0503020204020204" charset="-122"/>
            </a:endParaRPr>
          </a:p>
          <a:p>
            <a:pPr marL="342900" indent="-342900" algn="l">
              <a:lnSpc>
                <a:spcPts val="2800"/>
              </a:lnSpc>
              <a:spcBef>
                <a:spcPts val="600"/>
              </a:spcBef>
              <a:buBlip>
                <a:blip r:embed="rId6"/>
              </a:buBlip>
            </a:pP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如</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10</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个整数关键字序列表示为：</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R</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=[1,6,2,5,3,7,9,8,10,4]</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（不存在相同的关键字）。</a:t>
            </a:r>
            <a:endParaRPr lang="en-US" altLang="zh-CN" sz="2000" b="1">
              <a:solidFill>
                <a:srgbClr val="000000"/>
              </a:solidFill>
              <a:latin typeface="微软雅黑" panose="020B0503020204020204" charset="-122"/>
              <a:ea typeface="微软雅黑" panose="020B0503020204020204" charset="-122"/>
              <a:cs typeface="微软雅黑" panose="020B0503020204020204" charset="-122"/>
            </a:endParaRPr>
          </a:p>
          <a:p>
            <a:pPr marL="342900" indent="-342900" algn="l">
              <a:lnSpc>
                <a:spcPts val="2800"/>
              </a:lnSpc>
              <a:spcBef>
                <a:spcPts val="600"/>
              </a:spcBef>
              <a:buBlip>
                <a:blip r:embed="rId6"/>
              </a:buBlip>
            </a:pP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若待排序表中每个元素除整数关键字外还有其他数据项，可以采用嵌套列表表示</a:t>
            </a:r>
            <a:r>
              <a:rPr lang="zh-CN" altLang="en-US" sz="2000" b="1">
                <a:solidFill>
                  <a:srgbClr val="000000"/>
                </a:solidFill>
                <a:latin typeface="微软雅黑" panose="020B0503020204020204" charset="-122"/>
                <a:ea typeface="微软雅黑" panose="020B0503020204020204" charset="-122"/>
                <a:cs typeface="微软雅黑" panose="020B0503020204020204" charset="-122"/>
              </a:rPr>
              <a:t>。</a:t>
            </a:r>
            <a:endParaRPr lang="en-US" altLang="zh-CN" sz="2000" b="1">
              <a:solidFill>
                <a:srgbClr val="000000"/>
              </a:solidFill>
              <a:latin typeface="微软雅黑" panose="020B0503020204020204" charset="-122"/>
              <a:ea typeface="微软雅黑" panose="020B0503020204020204" charset="-122"/>
              <a:cs typeface="微软雅黑" panose="020B0503020204020204" charset="-122"/>
            </a:endParaRPr>
          </a:p>
          <a:p>
            <a:pPr marL="342900" indent="-342900" algn="l">
              <a:lnSpc>
                <a:spcPts val="2800"/>
              </a:lnSpc>
              <a:spcBef>
                <a:spcPts val="600"/>
              </a:spcBef>
              <a:buBlip>
                <a:blip r:embed="rId6"/>
              </a:buBlip>
            </a:pP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如</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3</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个学生元素，每个元素由学号（每个学生的学号是唯一的）和姓名组成，</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R</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表示为：</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R</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=[[1,"Mary"],[3,"John"],[2,"Smith"]]</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，其中</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R</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i</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][0]</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存放关键字。</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ipe(left)">
                                      <p:cBhvr>
                                        <p:cTn id="11" dur="500"/>
                                        <p:tgtEl>
                                          <p:spTgt spid="3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left)">
                                      <p:cBhvr>
                                        <p:cTn id="15" dur="500"/>
                                        <p:tgtEl>
                                          <p:spTgt spid="34"/>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500"/>
                                        <p:tgtEl>
                                          <p:spTgt spid="3"/>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ipe(left)">
                                      <p:cBhvr>
                                        <p:cTn id="2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12" grpId="0"/>
      <p:bldP spid="3" grpId="0"/>
      <p:bldP spid="4" grpId="0" bldLvl="0" animBg="1"/>
    </p:bld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4" cstate="print">
            <a:extLst>
              <a:ext uri="{28A0092B-C50C-407E-A947-70E740481C1C}">
                <a14:useLocalDpi xmlns:a14="http://schemas.microsoft.com/office/drawing/2010/main" val="0"/>
              </a:ext>
            </a:extLst>
          </a:blip>
          <a:srcRect r="7351" b="-600"/>
          <a:stretch>
            <a:fillRect/>
          </a:stretch>
        </p:blipFill>
        <p:spPr>
          <a:xfrm flipH="1">
            <a:off x="8136724" y="1416203"/>
            <a:ext cx="3754304" cy="4025593"/>
          </a:xfrm>
          <a:prstGeom prst="rect">
            <a:avLst/>
          </a:prstGeom>
        </p:spPr>
      </p:pic>
      <p:sp>
        <p:nvSpPr>
          <p:cNvPr id="3" name="TextBox 2"/>
          <p:cNvSpPr txBox="1"/>
          <p:nvPr/>
        </p:nvSpPr>
        <p:spPr>
          <a:xfrm>
            <a:off x="944287" y="2122399"/>
            <a:ext cx="5000660" cy="398780"/>
          </a:xfrm>
          <a:prstGeom prst="rect">
            <a:avLst/>
          </a:prstGeom>
          <a:noFill/>
        </p:spPr>
        <p:txBody>
          <a:bodyPr wrap="square" rtlCol="0">
            <a:spAutoFit/>
          </a:bodyPr>
          <a:lstStyle/>
          <a:p>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如果树中有</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个结点，那么树的最大高度为</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p>
        </p:txBody>
      </p:sp>
      <p:pic>
        <p:nvPicPr>
          <p:cNvPr id="10241" name="Picture 1"/>
          <p:cNvPicPr>
            <a:picLocks noChangeAspect="1" noChangeArrowheads="1"/>
          </p:cNvPicPr>
          <p:nvPr/>
        </p:nvPicPr>
        <p:blipFill>
          <a:blip r:embed="rId5" cstate="print"/>
          <a:srcRect/>
          <a:stretch>
            <a:fillRect/>
          </a:stretch>
        </p:blipFill>
        <p:spPr bwMode="auto">
          <a:xfrm>
            <a:off x="1515792" y="2551027"/>
            <a:ext cx="5610225" cy="590550"/>
          </a:xfrm>
          <a:prstGeom prst="rect">
            <a:avLst/>
          </a:prstGeom>
          <a:noFill/>
          <a:ln w="9525">
            <a:noFill/>
            <a:miter lim="800000"/>
            <a:headEnd/>
            <a:tailEnd/>
          </a:ln>
        </p:spPr>
      </p:pic>
      <p:sp>
        <p:nvSpPr>
          <p:cNvPr id="5" name="TextBox 4"/>
          <p:cNvSpPr txBox="1"/>
          <p:nvPr/>
        </p:nvSpPr>
        <p:spPr>
          <a:xfrm>
            <a:off x="1759487" y="3530611"/>
            <a:ext cx="6858048" cy="398780"/>
          </a:xfrm>
          <a:prstGeom prst="rect">
            <a:avLst/>
          </a:prstGeom>
          <a:noFill/>
        </p:spPr>
        <p:txBody>
          <a:bodyPr wrap="square" rtlCol="0">
            <a:spAutoFit/>
          </a:bodyPr>
          <a:lstStyle/>
          <a:p>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含有</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个结点的</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树对应的查找时间复杂度为</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O(log</a:t>
            </a:r>
            <a:r>
              <a:rPr lang="en-US" altLang="zh-CN" sz="2000" baseline="-25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p>
        </p:txBody>
      </p:sp>
      <p:sp>
        <p:nvSpPr>
          <p:cNvPr id="6" name="Oval 11"/>
          <p:cNvSpPr>
            <a:spLocks noChangeArrowheads="1"/>
          </p:cNvSpPr>
          <p:nvPr>
            <p:custDataLst>
              <p:tags r:id="rId1"/>
            </p:custDataLst>
          </p:nvPr>
        </p:nvSpPr>
        <p:spPr bwMode="auto">
          <a:xfrm>
            <a:off x="830793" y="3387735"/>
            <a:ext cx="857256" cy="785818"/>
          </a:xfrm>
          <a:prstGeom prst="ellipse">
            <a:avLst/>
          </a:prstGeom>
          <a:gradFill rotWithShape="0">
            <a:gsLst>
              <a:gs pos="0">
                <a:srgbClr val="9CE6DD"/>
              </a:gs>
              <a:gs pos="100000">
                <a:srgbClr val="9CE6DD">
                  <a:gamma/>
                  <a:shade val="36078"/>
                  <a:invGamma/>
                </a:srgbClr>
              </a:gs>
            </a:gsLst>
            <a:path path="rect">
              <a:fillToRect r="100000" b="100000"/>
            </a:path>
          </a:gradFill>
          <a:ln w="12700">
            <a:solidFill>
              <a:srgbClr val="000000"/>
            </a:solidFill>
            <a:round/>
          </a:ln>
          <a:effectLst/>
        </p:spPr>
        <p:txBody>
          <a:bodyPr wrap="none"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latinLnBrk="1"/>
            <a:r>
              <a:rPr kumimoji="1" lang="zh-CN" altLang="en-US" spc="50">
                <a:ln w="11430"/>
                <a:gradFill>
                  <a:gsLst>
                    <a:gs pos="25000">
                      <a:srgbClr val="3B3E4D"/>
                    </a:gs>
                    <a:gs pos="100000">
                      <a:srgbClr val="3B3E4D"/>
                    </a:gs>
                  </a:gsLst>
                  <a:lin ang="5400000" scaled="0"/>
                </a:gra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rPr>
              <a:t>结论</a:t>
            </a:r>
          </a:p>
        </p:txBody>
      </p:sp>
      <p:sp>
        <p:nvSpPr>
          <p:cNvPr id="9" name="灯片编号占位符 8"/>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56</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6105489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left)">
                                      <p:cBhvr>
                                        <p:cTn id="16" dur="500"/>
                                        <p:tgtEl>
                                          <p:spTgt spid="3"/>
                                        </p:tgtEl>
                                      </p:cBhvr>
                                    </p:animEffect>
                                  </p:childTnLst>
                                </p:cTn>
                              </p:par>
                              <p:par>
                                <p:cTn id="17" presetID="22" presetClass="entr" presetSubtype="8" fill="hold" nodeType="withEffect">
                                  <p:stCondLst>
                                    <p:cond delay="0"/>
                                  </p:stCondLst>
                                  <p:childTnLst>
                                    <p:set>
                                      <p:cBhvr>
                                        <p:cTn id="18" dur="1" fill="hold">
                                          <p:stCondLst>
                                            <p:cond delay="0"/>
                                          </p:stCondLst>
                                        </p:cTn>
                                        <p:tgtEl>
                                          <p:spTgt spid="10241"/>
                                        </p:tgtEl>
                                        <p:attrNameLst>
                                          <p:attrName>style.visibility</p:attrName>
                                        </p:attrNameLst>
                                      </p:cBhvr>
                                      <p:to>
                                        <p:strVal val="visible"/>
                                      </p:to>
                                    </p:set>
                                    <p:animEffect transition="in" filter="wipe(left)">
                                      <p:cBhvr>
                                        <p:cTn id="19" dur="500"/>
                                        <p:tgtEl>
                                          <p:spTgt spid="10241"/>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randombar(horizontal)">
                                      <p:cBhvr>
                                        <p:cTn id="24" dur="500"/>
                                        <p:tgtEl>
                                          <p:spTgt spid="6"/>
                                        </p:tgtEl>
                                      </p:cBhvr>
                                    </p:animEffect>
                                  </p:childTnLst>
                                </p:cTn>
                              </p:par>
                              <p:par>
                                <p:cTn id="25" presetID="14" presetClass="entr" presetSubtype="1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randombar(horizontal)">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bldLvl="0" animBg="1"/>
      <p:bldP spid="4" grpId="0"/>
    </p:bld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2271095" y="983405"/>
            <a:ext cx="8001056" cy="808990"/>
          </a:xfrm>
          <a:prstGeom prst="rect">
            <a:avLst/>
          </a:prstGeom>
          <a:noFill/>
        </p:spPr>
        <p:txBody>
          <a:bodyPr wrap="square" rtlCol="0">
            <a:spAutoFit/>
          </a:bodyPr>
          <a:lstStyle/>
          <a:p>
            <a:pPr>
              <a:lnSpc>
                <a:spcPts val="2800"/>
              </a:lnSpc>
            </a:pPr>
            <a:r>
              <a:rPr lang="en-US"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另外，设</a:t>
            </a:r>
            <a:r>
              <a:rPr lang="en-US" altLang="zh-CN" sz="2000" i="1"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M</a:t>
            </a:r>
            <a:r>
              <a:rPr lang="en-US"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i="1"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（高度</a:t>
            </a:r>
            <a:r>
              <a:rPr lang="en-US" altLang="zh-CN" sz="2000" i="1"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h</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是正整数）为</a:t>
            </a:r>
            <a:r>
              <a:rPr lang="en-US" altLang="zh-CN" sz="2000" i="1"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T</a:t>
            </a:r>
            <a:r>
              <a:rPr lang="en-US" altLang="zh-CN" sz="2000" i="1" baseline="-25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h</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中最小叶子结点的层次，可以看出有下列关系成立：</a:t>
            </a:r>
          </a:p>
        </p:txBody>
      </p:sp>
      <p:grpSp>
        <p:nvGrpSpPr>
          <p:cNvPr id="37" name="组合 36"/>
          <p:cNvGrpSpPr/>
          <p:nvPr/>
        </p:nvGrpSpPr>
        <p:grpSpPr>
          <a:xfrm>
            <a:off x="2556847" y="3555174"/>
            <a:ext cx="7000924" cy="2864243"/>
            <a:chOff x="1000100" y="3422277"/>
            <a:chExt cx="7107800" cy="3078557"/>
          </a:xfrm>
        </p:grpSpPr>
        <p:sp>
          <p:nvSpPr>
            <p:cNvPr id="5" name="Oval 4"/>
            <p:cNvSpPr>
              <a:spLocks noChangeArrowheads="1"/>
            </p:cNvSpPr>
            <p:nvPr>
              <p:custDataLst>
                <p:tags r:id="rId4"/>
              </p:custDataLst>
            </p:nvPr>
          </p:nvSpPr>
          <p:spPr bwMode="auto">
            <a:xfrm>
              <a:off x="1071538" y="3854818"/>
              <a:ext cx="360000" cy="360000"/>
            </a:xfrm>
            <a:prstGeom prst="ellipse">
              <a:avLst/>
            </a:prstGeom>
            <a:gradFill>
              <a:gsLst>
                <a:gs pos="0">
                  <a:schemeClr val="accent6">
                    <a:lumMod val="110000"/>
                    <a:satMod val="105000"/>
                    <a:tint val="67000"/>
                  </a:schemeClr>
                </a:gs>
                <a:gs pos="50000">
                  <a:schemeClr val="accent6">
                    <a:lumMod val="105000"/>
                    <a:satMod val="103000"/>
                    <a:tint val="73000"/>
                  </a:schemeClr>
                </a:gs>
                <a:gs pos="100000">
                  <a:schemeClr val="accent6">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6"/>
              </a:solidFill>
            </a:ln>
          </p:spPr>
          <p:style>
            <a:lnRef idx="1">
              <a:schemeClr val="accent6"/>
            </a:lnRef>
            <a:fillRef idx="2">
              <a:schemeClr val="accent6"/>
            </a:fillRef>
            <a:effectRef idx="1">
              <a:schemeClr val="accent6"/>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6" name="TextBox 5"/>
            <p:cNvSpPr txBox="1"/>
            <p:nvPr/>
          </p:nvSpPr>
          <p:spPr>
            <a:xfrm>
              <a:off x="1000100" y="3422277"/>
              <a:ext cx="500066" cy="395858"/>
            </a:xfrm>
            <a:prstGeom prst="rect">
              <a:avLst/>
            </a:prstGeom>
            <a:noFill/>
          </p:spPr>
          <p:txBody>
            <a:bodyPr wrap="square" rtlCol="0">
              <a:spAutoFit/>
            </a:bodyPr>
            <a:lstStyle/>
            <a:p>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T</a:t>
              </a:r>
              <a:r>
                <a:rPr lang="en-US" altLang="zh-CN"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7" name="TextBox 6"/>
            <p:cNvSpPr txBox="1"/>
            <p:nvPr/>
          </p:nvSpPr>
          <p:spPr>
            <a:xfrm>
              <a:off x="2500298" y="3422277"/>
              <a:ext cx="500066" cy="395858"/>
            </a:xfrm>
            <a:prstGeom prst="rect">
              <a:avLst/>
            </a:prstGeom>
            <a:noFill/>
          </p:spPr>
          <p:txBody>
            <a:bodyPr wrap="square" rtlCol="0">
              <a:spAutoFit/>
            </a:bodyPr>
            <a:lstStyle/>
            <a:p>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T</a:t>
              </a:r>
              <a:r>
                <a:rPr lang="en-US" altLang="zh-CN"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p>
          </p:txBody>
        </p:sp>
        <p:grpSp>
          <p:nvGrpSpPr>
            <p:cNvPr id="8" name="组合 7"/>
            <p:cNvGrpSpPr/>
            <p:nvPr/>
          </p:nvGrpSpPr>
          <p:grpSpPr>
            <a:xfrm>
              <a:off x="2214546" y="3854818"/>
              <a:ext cx="717190" cy="1174336"/>
              <a:chOff x="2285984" y="3090463"/>
              <a:chExt cx="717190" cy="1174336"/>
            </a:xfrm>
          </p:grpSpPr>
          <p:sp>
            <p:nvSpPr>
              <p:cNvPr id="9" name="Oval 4"/>
              <p:cNvSpPr>
                <a:spLocks noChangeArrowheads="1"/>
              </p:cNvSpPr>
              <p:nvPr>
                <p:custDataLst>
                  <p:tags r:id="rId16"/>
                </p:custDataLst>
              </p:nvPr>
            </p:nvSpPr>
            <p:spPr bwMode="auto">
              <a:xfrm>
                <a:off x="2643174" y="3090463"/>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10" name="Oval 4"/>
              <p:cNvSpPr>
                <a:spLocks noChangeArrowheads="1"/>
              </p:cNvSpPr>
              <p:nvPr>
                <p:custDataLst>
                  <p:tags r:id="rId17"/>
                </p:custDataLst>
              </p:nvPr>
            </p:nvSpPr>
            <p:spPr bwMode="auto">
              <a:xfrm>
                <a:off x="2285984" y="3904799"/>
                <a:ext cx="360000" cy="360000"/>
              </a:xfrm>
              <a:prstGeom prst="ellipse">
                <a:avLst/>
              </a:prstGeom>
              <a:gradFill>
                <a:gsLst>
                  <a:gs pos="0">
                    <a:schemeClr val="accent6">
                      <a:lumMod val="110000"/>
                      <a:satMod val="105000"/>
                      <a:tint val="67000"/>
                    </a:schemeClr>
                  </a:gs>
                  <a:gs pos="50000">
                    <a:schemeClr val="accent6">
                      <a:lumMod val="105000"/>
                      <a:satMod val="103000"/>
                      <a:tint val="73000"/>
                    </a:schemeClr>
                  </a:gs>
                  <a:gs pos="100000">
                    <a:schemeClr val="accent6">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6"/>
                </a:solidFill>
              </a:ln>
            </p:spPr>
            <p:style>
              <a:lnRef idx="1">
                <a:schemeClr val="accent6"/>
              </a:lnRef>
              <a:fillRef idx="2">
                <a:schemeClr val="accent6"/>
              </a:fillRef>
              <a:effectRef idx="1">
                <a:schemeClr val="accent6"/>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cxnSp>
            <p:nvCxnSpPr>
              <p:cNvPr id="11" name="直接连接符 10"/>
              <p:cNvCxnSpPr>
                <a:stCxn id="9" idx="3"/>
                <a:endCxn id="10" idx="0"/>
              </p:cNvCxnSpPr>
              <p:nvPr/>
            </p:nvCxnSpPr>
            <p:spPr>
              <a:xfrm rot="5400000">
                <a:off x="2327412" y="3536315"/>
                <a:ext cx="507057" cy="22991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sp>
          <p:nvSpPr>
            <p:cNvPr id="12" name="TextBox 11"/>
            <p:cNvSpPr txBox="1"/>
            <p:nvPr/>
          </p:nvSpPr>
          <p:spPr>
            <a:xfrm>
              <a:off x="4429124" y="3422277"/>
              <a:ext cx="500066" cy="395858"/>
            </a:xfrm>
            <a:prstGeom prst="rect">
              <a:avLst/>
            </a:prstGeom>
            <a:noFill/>
          </p:spPr>
          <p:txBody>
            <a:bodyPr wrap="square" rtlCol="0">
              <a:spAutoFit/>
            </a:bodyPr>
            <a:lstStyle/>
            <a:p>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T</a:t>
              </a:r>
              <a:r>
                <a:rPr lang="en-US" altLang="zh-CN"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3</a:t>
              </a:r>
            </a:p>
          </p:txBody>
        </p:sp>
        <p:grpSp>
          <p:nvGrpSpPr>
            <p:cNvPr id="13" name="组合 12"/>
            <p:cNvGrpSpPr/>
            <p:nvPr/>
          </p:nvGrpSpPr>
          <p:grpSpPr>
            <a:xfrm>
              <a:off x="3846470" y="3854818"/>
              <a:ext cx="1475348" cy="1892088"/>
              <a:chOff x="3917908" y="3161901"/>
              <a:chExt cx="1475348" cy="1892088"/>
            </a:xfrm>
          </p:grpSpPr>
          <p:sp>
            <p:nvSpPr>
              <p:cNvPr id="14" name="Oval 4"/>
              <p:cNvSpPr>
                <a:spLocks noChangeArrowheads="1"/>
              </p:cNvSpPr>
              <p:nvPr>
                <p:custDataLst>
                  <p:tags r:id="rId12"/>
                </p:custDataLst>
              </p:nvPr>
            </p:nvSpPr>
            <p:spPr bwMode="auto">
              <a:xfrm>
                <a:off x="4572000" y="3161901"/>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15" name="Oval 4"/>
              <p:cNvSpPr>
                <a:spLocks noChangeArrowheads="1"/>
              </p:cNvSpPr>
              <p:nvPr>
                <p:custDataLst>
                  <p:tags r:id="rId13"/>
                </p:custDataLst>
              </p:nvPr>
            </p:nvSpPr>
            <p:spPr bwMode="auto">
              <a:xfrm>
                <a:off x="4214810" y="3976237"/>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cxnSp>
            <p:nvCxnSpPr>
              <p:cNvPr id="16" name="直接连接符 15"/>
              <p:cNvCxnSpPr>
                <a:stCxn id="14" idx="3"/>
                <a:endCxn id="15" idx="0"/>
              </p:cNvCxnSpPr>
              <p:nvPr/>
            </p:nvCxnSpPr>
            <p:spPr>
              <a:xfrm rot="5400000">
                <a:off x="4256238" y="3607753"/>
                <a:ext cx="507057" cy="22991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17" name="Oval 4"/>
              <p:cNvSpPr>
                <a:spLocks noChangeArrowheads="1"/>
              </p:cNvSpPr>
              <p:nvPr>
                <p:custDataLst>
                  <p:tags r:id="rId14"/>
                </p:custDataLst>
              </p:nvPr>
            </p:nvSpPr>
            <p:spPr bwMode="auto">
              <a:xfrm>
                <a:off x="3917908" y="4693989"/>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18" name="Oval 4"/>
              <p:cNvSpPr>
                <a:spLocks noChangeArrowheads="1"/>
              </p:cNvSpPr>
              <p:nvPr>
                <p:custDataLst>
                  <p:tags r:id="rId15"/>
                </p:custDataLst>
              </p:nvPr>
            </p:nvSpPr>
            <p:spPr bwMode="auto">
              <a:xfrm>
                <a:off x="5033256" y="4047675"/>
                <a:ext cx="360000" cy="360000"/>
              </a:xfrm>
              <a:prstGeom prst="ellipse">
                <a:avLst/>
              </a:prstGeom>
              <a:gradFill>
                <a:gsLst>
                  <a:gs pos="0">
                    <a:schemeClr val="accent6">
                      <a:lumMod val="110000"/>
                      <a:satMod val="105000"/>
                      <a:tint val="67000"/>
                    </a:schemeClr>
                  </a:gs>
                  <a:gs pos="50000">
                    <a:schemeClr val="accent6">
                      <a:lumMod val="105000"/>
                      <a:satMod val="103000"/>
                      <a:tint val="73000"/>
                    </a:schemeClr>
                  </a:gs>
                  <a:gs pos="100000">
                    <a:schemeClr val="accent6">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6"/>
                </a:solidFill>
              </a:ln>
            </p:spPr>
            <p:style>
              <a:lnRef idx="1">
                <a:schemeClr val="accent6"/>
              </a:lnRef>
              <a:fillRef idx="2">
                <a:schemeClr val="accent6"/>
              </a:fillRef>
              <a:effectRef idx="1">
                <a:schemeClr val="accent6"/>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cxnSp>
            <p:nvCxnSpPr>
              <p:cNvPr id="19" name="直接连接符 18"/>
              <p:cNvCxnSpPr>
                <a:stCxn id="15" idx="3"/>
                <a:endCxn id="17" idx="0"/>
              </p:cNvCxnSpPr>
              <p:nvPr/>
            </p:nvCxnSpPr>
            <p:spPr>
              <a:xfrm rot="5400000">
                <a:off x="3977484" y="4403941"/>
                <a:ext cx="410473" cy="16962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20" name="直接连接符 19"/>
              <p:cNvCxnSpPr>
                <a:stCxn id="14" idx="5"/>
                <a:endCxn id="18" idx="0"/>
              </p:cNvCxnSpPr>
              <p:nvPr/>
            </p:nvCxnSpPr>
            <p:spPr>
              <a:xfrm rot="16200000" flipH="1">
                <a:off x="4757020" y="3591438"/>
                <a:ext cx="578495" cy="33397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sp>
          <p:nvSpPr>
            <p:cNvPr id="21" name="TextBox 20"/>
            <p:cNvSpPr txBox="1"/>
            <p:nvPr/>
          </p:nvSpPr>
          <p:spPr>
            <a:xfrm>
              <a:off x="6858016" y="3422277"/>
              <a:ext cx="500066" cy="395858"/>
            </a:xfrm>
            <a:prstGeom prst="rect">
              <a:avLst/>
            </a:prstGeom>
            <a:noFill/>
          </p:spPr>
          <p:txBody>
            <a:bodyPr wrap="square" rtlCol="0">
              <a:spAutoFit/>
            </a:bodyPr>
            <a:lstStyle/>
            <a:p>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T</a:t>
              </a:r>
              <a:r>
                <a:rPr lang="en-US" altLang="zh-CN"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4</a:t>
              </a:r>
            </a:p>
          </p:txBody>
        </p:sp>
        <p:grpSp>
          <p:nvGrpSpPr>
            <p:cNvPr id="22" name="组合 21"/>
            <p:cNvGrpSpPr/>
            <p:nvPr/>
          </p:nvGrpSpPr>
          <p:grpSpPr>
            <a:xfrm>
              <a:off x="5715008" y="3854818"/>
              <a:ext cx="2392892" cy="2646016"/>
              <a:chOff x="5786446" y="3118981"/>
              <a:chExt cx="2392892" cy="2646016"/>
            </a:xfrm>
          </p:grpSpPr>
          <p:sp>
            <p:nvSpPr>
              <p:cNvPr id="23" name="Oval 4"/>
              <p:cNvSpPr>
                <a:spLocks noChangeArrowheads="1"/>
              </p:cNvSpPr>
              <p:nvPr>
                <p:custDataLst>
                  <p:tags r:id="rId5"/>
                </p:custDataLst>
              </p:nvPr>
            </p:nvSpPr>
            <p:spPr bwMode="auto">
              <a:xfrm>
                <a:off x="6469580" y="3872909"/>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24" name="Oval 4"/>
              <p:cNvSpPr>
                <a:spLocks noChangeArrowheads="1"/>
              </p:cNvSpPr>
              <p:nvPr>
                <p:custDataLst>
                  <p:tags r:id="rId6"/>
                </p:custDataLst>
              </p:nvPr>
            </p:nvSpPr>
            <p:spPr bwMode="auto">
              <a:xfrm>
                <a:off x="6072198" y="4687245"/>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cxnSp>
            <p:nvCxnSpPr>
              <p:cNvPr id="25" name="直接连接符 24"/>
              <p:cNvCxnSpPr>
                <a:stCxn id="23" idx="3"/>
                <a:endCxn id="24" idx="0"/>
              </p:cNvCxnSpPr>
              <p:nvPr/>
            </p:nvCxnSpPr>
            <p:spPr>
              <a:xfrm rot="5400000">
                <a:off x="6133722" y="4298665"/>
                <a:ext cx="507057" cy="27010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26" name="Oval 4"/>
              <p:cNvSpPr>
                <a:spLocks noChangeArrowheads="1"/>
              </p:cNvSpPr>
              <p:nvPr>
                <p:custDataLst>
                  <p:tags r:id="rId7"/>
                </p:custDataLst>
              </p:nvPr>
            </p:nvSpPr>
            <p:spPr bwMode="auto">
              <a:xfrm>
                <a:off x="5786446" y="5404997"/>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27" name="Oval 4"/>
              <p:cNvSpPr>
                <a:spLocks noChangeArrowheads="1"/>
              </p:cNvSpPr>
              <p:nvPr>
                <p:custDataLst>
                  <p:tags r:id="rId8"/>
                </p:custDataLst>
              </p:nvPr>
            </p:nvSpPr>
            <p:spPr bwMode="auto">
              <a:xfrm>
                <a:off x="6890644" y="4758683"/>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cxnSp>
            <p:nvCxnSpPr>
              <p:cNvPr id="28" name="直接连接符 27"/>
              <p:cNvCxnSpPr>
                <a:stCxn id="24" idx="3"/>
                <a:endCxn id="26" idx="0"/>
              </p:cNvCxnSpPr>
              <p:nvPr/>
            </p:nvCxnSpPr>
            <p:spPr>
              <a:xfrm rot="5400000">
                <a:off x="5840447" y="5120524"/>
                <a:ext cx="410473" cy="15847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29" name="直接连接符 28"/>
              <p:cNvCxnSpPr>
                <a:stCxn id="23" idx="5"/>
                <a:endCxn id="27" idx="0"/>
              </p:cNvCxnSpPr>
              <p:nvPr/>
            </p:nvCxnSpPr>
            <p:spPr>
              <a:xfrm rot="16200000" flipH="1">
                <a:off x="6634504" y="4322542"/>
                <a:ext cx="578495" cy="293785"/>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30" name="Oval 4"/>
              <p:cNvSpPr>
                <a:spLocks noChangeArrowheads="1"/>
              </p:cNvSpPr>
              <p:nvPr>
                <p:custDataLst>
                  <p:tags r:id="rId9"/>
                </p:custDataLst>
              </p:nvPr>
            </p:nvSpPr>
            <p:spPr bwMode="auto">
              <a:xfrm>
                <a:off x="7819338" y="3947719"/>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31" name="Oval 4"/>
              <p:cNvSpPr>
                <a:spLocks noChangeArrowheads="1"/>
              </p:cNvSpPr>
              <p:nvPr>
                <p:custDataLst>
                  <p:tags r:id="rId10"/>
                </p:custDataLst>
              </p:nvPr>
            </p:nvSpPr>
            <p:spPr bwMode="auto">
              <a:xfrm>
                <a:off x="7462148" y="4762055"/>
                <a:ext cx="360000" cy="360000"/>
              </a:xfrm>
              <a:prstGeom prst="ellipse">
                <a:avLst/>
              </a:prstGeom>
              <a:gradFill>
                <a:gsLst>
                  <a:gs pos="0">
                    <a:schemeClr val="accent6">
                      <a:lumMod val="110000"/>
                      <a:satMod val="105000"/>
                      <a:tint val="67000"/>
                    </a:schemeClr>
                  </a:gs>
                  <a:gs pos="50000">
                    <a:schemeClr val="accent6">
                      <a:lumMod val="105000"/>
                      <a:satMod val="103000"/>
                      <a:tint val="73000"/>
                    </a:schemeClr>
                  </a:gs>
                  <a:gs pos="100000">
                    <a:schemeClr val="accent6">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6"/>
                </a:solidFill>
              </a:ln>
            </p:spPr>
            <p:style>
              <a:lnRef idx="1">
                <a:schemeClr val="accent6"/>
              </a:lnRef>
              <a:fillRef idx="2">
                <a:schemeClr val="accent6"/>
              </a:fillRef>
              <a:effectRef idx="1">
                <a:schemeClr val="accent6"/>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cxnSp>
            <p:nvCxnSpPr>
              <p:cNvPr id="32" name="直接连接符 31"/>
              <p:cNvCxnSpPr>
                <a:stCxn id="30" idx="3"/>
                <a:endCxn id="31" idx="0"/>
              </p:cNvCxnSpPr>
              <p:nvPr/>
            </p:nvCxnSpPr>
            <p:spPr>
              <a:xfrm rot="5400000">
                <a:off x="7503576" y="4393571"/>
                <a:ext cx="507057" cy="22991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33" name="Oval 4"/>
              <p:cNvSpPr>
                <a:spLocks noChangeArrowheads="1"/>
              </p:cNvSpPr>
              <p:nvPr>
                <p:custDataLst>
                  <p:tags r:id="rId11"/>
                </p:custDataLst>
              </p:nvPr>
            </p:nvSpPr>
            <p:spPr bwMode="auto">
              <a:xfrm>
                <a:off x="7103576" y="3118981"/>
                <a:ext cx="360000" cy="360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wrap="none" anchor="ctr"/>
              <a:lstStyle/>
              <a:p>
                <a:pPr algn="ctr"/>
                <a:endParaRPr kumimoji="1" lang="en-US" altLang="zh-CN" sz="20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cxnSp>
            <p:nvCxnSpPr>
              <p:cNvPr id="34" name="直接连接符 33"/>
              <p:cNvCxnSpPr>
                <a:stCxn id="33" idx="3"/>
                <a:endCxn id="23" idx="7"/>
              </p:cNvCxnSpPr>
              <p:nvPr/>
            </p:nvCxnSpPr>
            <p:spPr>
              <a:xfrm rot="5400000">
                <a:off x="6716893" y="3486226"/>
                <a:ext cx="499370" cy="37943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35" name="直接连接符 34"/>
              <p:cNvCxnSpPr>
                <a:stCxn id="33" idx="5"/>
                <a:endCxn id="30" idx="1"/>
              </p:cNvCxnSpPr>
              <p:nvPr/>
            </p:nvCxnSpPr>
            <p:spPr>
              <a:xfrm rot="16200000" flipH="1">
                <a:off x="7354367" y="3482748"/>
                <a:ext cx="574180" cy="461204"/>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grpSp>
      <p:sp>
        <p:nvSpPr>
          <p:cNvPr id="36" name="TextBox 35"/>
          <p:cNvSpPr txBox="1"/>
          <p:nvPr>
            <p:custDataLst>
              <p:tags r:id="rId2"/>
            </p:custDataLst>
          </p:nvPr>
        </p:nvSpPr>
        <p:spPr>
          <a:xfrm>
            <a:off x="3271227" y="2054976"/>
            <a:ext cx="4214842" cy="1216025"/>
          </a:xfrm>
          <a:prstGeom prst="rect">
            <a:avLst/>
          </a:prstGeom>
          <a:solidFill>
            <a:schemeClr val="lt2"/>
          </a:solidFill>
          <a:ln w="38100">
            <a:solidFill>
              <a:schemeClr val="accent1"/>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44000" tIns="108000" bIns="108000" rtlCol="0">
            <a:spAutoFit/>
          </a:bodyPr>
          <a:lstStyle/>
          <a:p>
            <a:pPr>
              <a:lnSpc>
                <a:spcPts val="2600"/>
              </a:lnSpc>
            </a:pPr>
            <a:r>
              <a:rPr lang="pt-BR"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M</a:t>
            </a:r>
            <a:r>
              <a:rPr lang="pt-BR"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(1)=1</a:t>
            </a:r>
          </a:p>
          <a:p>
            <a:pPr>
              <a:lnSpc>
                <a:spcPts val="2600"/>
              </a:lnSpc>
            </a:pPr>
            <a:r>
              <a:rPr lang="pt-BR"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M</a:t>
            </a:r>
            <a:r>
              <a:rPr lang="pt-BR"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(2)=2</a:t>
            </a:r>
          </a:p>
          <a:p>
            <a:pPr>
              <a:lnSpc>
                <a:spcPts val="2600"/>
              </a:lnSpc>
            </a:pPr>
            <a:r>
              <a:rPr lang="pt-BR"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M</a:t>
            </a:r>
            <a:r>
              <a:rPr lang="pt-BR"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pt-BR"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pt-BR"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)=min(</a:t>
            </a:r>
            <a:r>
              <a:rPr lang="pt-BR"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M</a:t>
            </a:r>
            <a:r>
              <a:rPr lang="pt-BR"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pt-BR"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pt-BR"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pt-BR"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M</a:t>
            </a:r>
            <a:r>
              <a:rPr lang="pt-BR"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pt-BR"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pt-BR"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-2))+1</a:t>
            </a:r>
          </a:p>
        </p:txBody>
      </p:sp>
      <p:sp>
        <p:nvSpPr>
          <p:cNvPr id="40" name="灯片编号占位符 39"/>
          <p:cNvSpPr>
            <a:spLocks noGrp="1"/>
          </p:cNvSpPr>
          <p:nvPr>
            <p:ph type="sldNum" sz="quarter" idx="12"/>
            <p:custDataLst>
              <p:tags r:id="rId3"/>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57</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37594327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fade">
                                      <p:cBhvr>
                                        <p:cTn id="17" dur="500"/>
                                        <p:tgtEl>
                                          <p:spTgt spid="3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fade">
                                      <p:cBhvr>
                                        <p:cTn id="22" dur="20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6" grpId="0" bldLvl="0" animBg="1"/>
      <p:bldP spid="2" grpId="0"/>
    </p:bld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2249582" y="1455053"/>
            <a:ext cx="7643866" cy="1805940"/>
          </a:xfrm>
          <a:prstGeom prst="rect">
            <a:avLst/>
          </a:prstGeom>
          <a:solidFill>
            <a:schemeClr val="lt1"/>
          </a:solidFill>
          <a:ln w="38100">
            <a:solidFill>
              <a:schemeClr val="accent1"/>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44000" tIns="108000" bIns="108000" rtlCol="0">
            <a:spAutoFit/>
          </a:bodyPr>
          <a:lstStyle/>
          <a:p>
            <a:pPr>
              <a:lnSpc>
                <a:spcPts val="2800"/>
              </a:lnSpc>
              <a:spcBef>
                <a:spcPts val="600"/>
              </a:spcBef>
            </a:pP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【例</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8.12</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】在含有</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15</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个结点的</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树中查找关键字为</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28</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的结点，以下哪些是可能的关键字比较序列？</a:t>
            </a:r>
          </a:p>
          <a:p>
            <a:pPr>
              <a:lnSpc>
                <a:spcPts val="2800"/>
              </a:lnSpc>
              <a:spcBef>
                <a:spcPts val="600"/>
              </a:spcBef>
            </a:pP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A.30</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36			B.38</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48</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28</a:t>
            </a:r>
          </a:p>
          <a:p>
            <a:pPr>
              <a:lnSpc>
                <a:spcPts val="2800"/>
              </a:lnSpc>
              <a:spcBef>
                <a:spcPts val="600"/>
              </a:spcBef>
            </a:pP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  C.48</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18</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38</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28		D.60</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30</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50</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40</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38</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36</a:t>
            </a:r>
          </a:p>
        </p:txBody>
      </p:sp>
      <p:sp>
        <p:nvSpPr>
          <p:cNvPr id="5" name="TextBox 4"/>
          <p:cNvSpPr txBox="1"/>
          <p:nvPr/>
        </p:nvSpPr>
        <p:spPr>
          <a:xfrm>
            <a:off x="2535334" y="4526888"/>
            <a:ext cx="7500990" cy="860425"/>
          </a:xfrm>
          <a:prstGeom prst="rect">
            <a:avLst/>
          </a:prstGeom>
          <a:noFill/>
        </p:spPr>
        <p:txBody>
          <a:bodyPr wrap="square" rtlCol="0">
            <a:spAutoFit/>
          </a:bodyPr>
          <a:lstStyle/>
          <a:p>
            <a:pPr>
              <a:lnSpc>
                <a:spcPts val="3000"/>
              </a:lnSpc>
            </a:pP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画出</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4</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个查找序列对应的查找树都是二叉排序树，</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B</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序列对应的查找树不是一棵二叉排序树，排除选项</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B</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p>
        </p:txBody>
      </p:sp>
      <p:sp>
        <p:nvSpPr>
          <p:cNvPr id="6" name="灯片编号占位符 5"/>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58</a:t>
            </a:r>
            <a:endParaRPr lang="en-US" altLang="zh-CN" dirty="0">
              <a:solidFill>
                <a:schemeClr val="dk1"/>
              </a:solidFill>
              <a:latin typeface="微软雅黑" panose="020B0503020204020204" pitchFamily="34" charset="-122"/>
              <a:ea typeface="微软雅黑" panose="020B0503020204020204" pitchFamily="34" charset="-122"/>
            </a:endParaRPr>
          </a:p>
        </p:txBody>
      </p:sp>
      <p:pic>
        <p:nvPicPr>
          <p:cNvPr id="7" name="Picture 2"/>
          <p:cNvPicPr>
            <a:picLocks noChangeAspect="1" noChangeArrowheads="1"/>
          </p:cNvPicPr>
          <p:nvPr/>
        </p:nvPicPr>
        <p:blipFill>
          <a:blip r:embed="rId4" cstate="print"/>
          <a:srcRect/>
          <a:stretch>
            <a:fillRect/>
          </a:stretch>
        </p:blipFill>
        <p:spPr bwMode="auto">
          <a:xfrm>
            <a:off x="2392458" y="3526756"/>
            <a:ext cx="1643074" cy="796023"/>
          </a:xfrm>
          <a:prstGeom prst="rect">
            <a:avLst/>
          </a:prstGeom>
          <a:noFill/>
          <a:ln w="9525">
            <a:noFill/>
            <a:miter lim="800000"/>
            <a:headEnd/>
            <a:tailEnd/>
          </a:ln>
        </p:spPr>
      </p:pic>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3030492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p:bldP spid="2" grpId="0"/>
    </p:bld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custDataLst>
              <p:tags r:id="rId1"/>
            </p:custDataLst>
          </p:nvPr>
        </p:nvSpPr>
        <p:spPr>
          <a:xfrm>
            <a:off x="2198692" y="2082491"/>
            <a:ext cx="8072494" cy="4319270"/>
          </a:xfrm>
          <a:prstGeom prst="rect">
            <a:avLst/>
          </a:prstGeom>
          <a:solidFill>
            <a:schemeClr val="lt1"/>
          </a:solidFill>
          <a:ln w="38100">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08000" bIns="108000" rtlCol="0">
            <a:spAutoFit/>
          </a:bodyPr>
          <a:lstStyle/>
          <a:p>
            <a:pPr marL="342900" indent="-342900">
              <a:lnSpc>
                <a:spcPts val="2800"/>
              </a:lnSpc>
              <a:spcBef>
                <a:spcPts val="600"/>
              </a:spcBef>
              <a:buBlip>
                <a:blip r:embed="rId5"/>
              </a:buBlip>
            </a:pP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设</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en-US" altLang="zh-CN" sz="2000" i="1"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表示高度为</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树中含有的最少结点数，按照前面</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的公式求得</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(6)=20&gt;15</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，也就是说，高度为</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6</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树最少有</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20</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个结点，因此</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15</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个结点的</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树的最大高度为</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5</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。而</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D</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序列比较了</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6</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次还查找失败，显然是错误的，排除选项</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D</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endPar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marL="342900" indent="-342900">
              <a:lnSpc>
                <a:spcPts val="2800"/>
              </a:lnSpc>
              <a:spcBef>
                <a:spcPts val="600"/>
              </a:spcBef>
              <a:buBlip>
                <a:blip r:embed="rId5"/>
              </a:buBlip>
            </a:pP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=15</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树的最小高度为</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4</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，即</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log</a:t>
            </a:r>
            <a:r>
              <a:rPr lang="en-US" altLang="zh-CN" sz="2000"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+1)=4</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，此时为一棵满二叉树，所有叶子结点的层次为</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4</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endPar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marL="342900" indent="-342900">
              <a:lnSpc>
                <a:spcPts val="2800"/>
              </a:lnSpc>
              <a:spcBef>
                <a:spcPts val="600"/>
              </a:spcBef>
              <a:buBlip>
                <a:blip r:embed="rId5"/>
              </a:buBlip>
            </a:pP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该</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树的最大高度为</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5</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，当</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=5</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时，设</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M</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表示高度为</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树中最小叶子结点的层次，按照前面</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M</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的公式求得</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M</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(3)=2</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M</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(4)=3</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M</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(5)=3</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。这样说明</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15</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个结点的</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树中最小叶子结点层次为</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3</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，查找失败至少需要</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3</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次比较，而</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序列表示查找失败，仅仅经过了</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次比较，显然是错误的，排除选项</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p>
        </p:txBody>
      </p:sp>
      <p:sp>
        <p:nvSpPr>
          <p:cNvPr id="6" name="TextBox 5"/>
          <p:cNvSpPr txBox="1"/>
          <p:nvPr/>
        </p:nvSpPr>
        <p:spPr>
          <a:xfrm>
            <a:off x="4352106" y="6462144"/>
            <a:ext cx="1928826" cy="368300"/>
          </a:xfrm>
          <a:prstGeom prst="rect">
            <a:avLst/>
          </a:prstGeom>
          <a:noFill/>
        </p:spPr>
        <p:txBody>
          <a:bodyPr wrap="square" rtlCol="0">
            <a:spAutoFit/>
          </a:bodyPr>
          <a:lstStyle/>
          <a:p>
            <a:r>
              <a:rPr lang="zh-CN" altLang="en-US"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答：</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C</a:t>
            </a:r>
          </a:p>
        </p:txBody>
      </p:sp>
      <p:sp>
        <p:nvSpPr>
          <p:cNvPr id="7" name="TextBox 6"/>
          <p:cNvSpPr txBox="1"/>
          <p:nvPr>
            <p:custDataLst>
              <p:tags r:id="rId2"/>
            </p:custDataLst>
          </p:nvPr>
        </p:nvSpPr>
        <p:spPr>
          <a:xfrm>
            <a:off x="2341568" y="891421"/>
            <a:ext cx="7643866" cy="1010920"/>
          </a:xfrm>
          <a:prstGeom prst="rect">
            <a:avLst/>
          </a:prstGeom>
          <a:solidFill>
            <a:schemeClr val="lt1"/>
          </a:solidFill>
          <a:ln w="19050">
            <a:solidFill>
              <a:srgbClr val="C00000"/>
            </a:solidFill>
          </a:ln>
        </p:spPr>
        <p:style>
          <a:lnRef idx="2">
            <a:schemeClr val="accent5"/>
          </a:lnRef>
          <a:fillRef idx="1">
            <a:schemeClr val="lt1"/>
          </a:fillRef>
          <a:effectRef idx="0">
            <a:schemeClr val="accent5"/>
          </a:effectRef>
          <a:fontRef idx="minor">
            <a:schemeClr val="dk1"/>
          </a:fontRef>
        </p:style>
        <p:txBody>
          <a:bodyPr wrap="square" lIns="144000" tIns="108000" bIns="108000" rtlCol="0">
            <a:spAutoFit/>
          </a:bodyPr>
          <a:lstStyle/>
          <a:p>
            <a:pPr>
              <a:lnSpc>
                <a:spcPts val="2800"/>
              </a:lnSpc>
              <a:spcBef>
                <a:spcPts val="600"/>
              </a:spcBef>
            </a:pP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A.30</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36			B.38</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48</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28</a:t>
            </a:r>
          </a:p>
          <a:p>
            <a:pPr>
              <a:lnSpc>
                <a:spcPts val="2800"/>
              </a:lnSpc>
              <a:spcBef>
                <a:spcPts val="600"/>
              </a:spcBef>
            </a:pP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  C.48</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18</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38</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28		D.60</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30</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50</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40</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38</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36</a:t>
            </a:r>
          </a:p>
        </p:txBody>
      </p:sp>
      <p:sp>
        <p:nvSpPr>
          <p:cNvPr id="8" name="灯片编号占位符 7"/>
          <p:cNvSpPr>
            <a:spLocks noGrp="1"/>
          </p:cNvSpPr>
          <p:nvPr>
            <p:ph type="sldNum" sz="quarter" idx="12"/>
            <p:custDataLst>
              <p:tags r:id="rId3"/>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59</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41137242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80">
                                          <p:stCondLst>
                                            <p:cond delay="0"/>
                                          </p:stCondLst>
                                        </p:cTn>
                                        <p:tgtEl>
                                          <p:spTgt spid="7"/>
                                        </p:tgtEl>
                                      </p:cBhvr>
                                    </p:animEffect>
                                    <p:anim calcmode="lin" valueType="num">
                                      <p:cBhvr>
                                        <p:cTn id="13"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18" dur="26">
                                          <p:stCondLst>
                                            <p:cond delay="650"/>
                                          </p:stCondLst>
                                        </p:cTn>
                                        <p:tgtEl>
                                          <p:spTgt spid="7"/>
                                        </p:tgtEl>
                                      </p:cBhvr>
                                      <p:to x="100000" y="60000"/>
                                    </p:animScale>
                                    <p:animScale>
                                      <p:cBhvr>
                                        <p:cTn id="19" dur="166" decel="50000">
                                          <p:stCondLst>
                                            <p:cond delay="676"/>
                                          </p:stCondLst>
                                        </p:cTn>
                                        <p:tgtEl>
                                          <p:spTgt spid="7"/>
                                        </p:tgtEl>
                                      </p:cBhvr>
                                      <p:to x="100000" y="100000"/>
                                    </p:animScale>
                                    <p:animScale>
                                      <p:cBhvr>
                                        <p:cTn id="20" dur="26">
                                          <p:stCondLst>
                                            <p:cond delay="1312"/>
                                          </p:stCondLst>
                                        </p:cTn>
                                        <p:tgtEl>
                                          <p:spTgt spid="7"/>
                                        </p:tgtEl>
                                      </p:cBhvr>
                                      <p:to x="100000" y="80000"/>
                                    </p:animScale>
                                    <p:animScale>
                                      <p:cBhvr>
                                        <p:cTn id="21" dur="166" decel="50000">
                                          <p:stCondLst>
                                            <p:cond delay="1338"/>
                                          </p:stCondLst>
                                        </p:cTn>
                                        <p:tgtEl>
                                          <p:spTgt spid="7"/>
                                        </p:tgtEl>
                                      </p:cBhvr>
                                      <p:to x="100000" y="100000"/>
                                    </p:animScale>
                                    <p:animScale>
                                      <p:cBhvr>
                                        <p:cTn id="22" dur="26">
                                          <p:stCondLst>
                                            <p:cond delay="1642"/>
                                          </p:stCondLst>
                                        </p:cTn>
                                        <p:tgtEl>
                                          <p:spTgt spid="7"/>
                                        </p:tgtEl>
                                      </p:cBhvr>
                                      <p:to x="100000" y="90000"/>
                                    </p:animScale>
                                    <p:animScale>
                                      <p:cBhvr>
                                        <p:cTn id="23" dur="166" decel="50000">
                                          <p:stCondLst>
                                            <p:cond delay="1668"/>
                                          </p:stCondLst>
                                        </p:cTn>
                                        <p:tgtEl>
                                          <p:spTgt spid="7"/>
                                        </p:tgtEl>
                                      </p:cBhvr>
                                      <p:to x="100000" y="100000"/>
                                    </p:animScale>
                                    <p:animScale>
                                      <p:cBhvr>
                                        <p:cTn id="24" dur="26">
                                          <p:stCondLst>
                                            <p:cond delay="1808"/>
                                          </p:stCondLst>
                                        </p:cTn>
                                        <p:tgtEl>
                                          <p:spTgt spid="7"/>
                                        </p:tgtEl>
                                      </p:cBhvr>
                                      <p:to x="100000" y="95000"/>
                                    </p:animScale>
                                    <p:animScale>
                                      <p:cBhvr>
                                        <p:cTn id="25" dur="166" decel="50000">
                                          <p:stCondLst>
                                            <p:cond delay="1834"/>
                                          </p:stCondLst>
                                        </p:cTn>
                                        <p:tgtEl>
                                          <p:spTgt spid="7"/>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21" presetClass="entr" presetSubtype="1" fill="hold" grpId="0" nodeType="click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wheel(1)">
                                      <p:cBhvr>
                                        <p:cTn id="30" dur="1000"/>
                                        <p:tgtEl>
                                          <p:spTgt spid="5"/>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wipe(left)">
                                      <p:cBhvr>
                                        <p:cTn id="3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p:bldP spid="7" grpId="0" bldLvl="0" animBg="1"/>
      <p:bldP spid="2" grpId="0"/>
    </p:bld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014240" y="1229509"/>
            <a:ext cx="8001056" cy="1245235"/>
          </a:xfrm>
          <a:prstGeom prst="rect">
            <a:avLst/>
          </a:prstGeom>
          <a:noFill/>
        </p:spPr>
        <p:txBody>
          <a:bodyPr wrap="square" rtlCol="0">
            <a:spAutoFit/>
          </a:bodyPr>
          <a:lstStyle/>
          <a:p>
            <a:pPr>
              <a:lnSpc>
                <a:spcPts val="3000"/>
              </a:lnSpc>
            </a:pP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【例</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8.13</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采用平衡二叉树实现一个字典类</a:t>
            </a:r>
            <a:r>
              <a:rPr lang="en-US" altLang="zh-CN" sz="2000"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Dict</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，实现元素的插入、删除、关键字</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in</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操作、按关键字取值、按关键字赋值和按关键字递增输出所有元素的算法。</a:t>
            </a:r>
          </a:p>
        </p:txBody>
      </p:sp>
      <p:sp>
        <p:nvSpPr>
          <p:cNvPr id="6" name="TextBox 5"/>
          <p:cNvSpPr txBox="1"/>
          <p:nvPr/>
        </p:nvSpPr>
        <p:spPr>
          <a:xfrm>
            <a:off x="2085678" y="2872582"/>
            <a:ext cx="7786742" cy="398780"/>
          </a:xfrm>
          <a:prstGeom prst="rect">
            <a:avLst/>
          </a:prstGeom>
          <a:noFill/>
        </p:spPr>
        <p:txBody>
          <a:bodyPr wrap="square" rtlCol="0">
            <a:spAutoFit/>
          </a:bodyPr>
          <a:lstStyle/>
          <a:p>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AVL.py</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文件</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利用本节前面的</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原理设计</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树类</a:t>
            </a:r>
            <a:r>
              <a:rPr lang="en-US" altLang="zh-CN" sz="2000"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AVLTree</a:t>
            </a:r>
          </a:p>
        </p:txBody>
      </p:sp>
      <p:sp>
        <p:nvSpPr>
          <p:cNvPr id="7" name="TextBox 6"/>
          <p:cNvSpPr txBox="1"/>
          <p:nvPr>
            <p:custDataLst>
              <p:tags r:id="rId1"/>
            </p:custDataLst>
          </p:nvPr>
        </p:nvSpPr>
        <p:spPr>
          <a:xfrm>
            <a:off x="2014240" y="3515524"/>
            <a:ext cx="8358246" cy="2351405"/>
          </a:xfrm>
          <a:prstGeom prst="rect">
            <a:avLst/>
          </a:prstGeom>
          <a:solidFill>
            <a:schemeClr val="lt1"/>
          </a:solidFill>
          <a:ln w="38100">
            <a:solidFill>
              <a:schemeClr val="accent1"/>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class AVLNode:              	#AVL</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树结点类</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def __init__(self,k,d):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构造方法，新建结点均为叶子，高度为</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self.key=k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关键字</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self.data=d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关键字对应的值</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self.lchild=None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左指针</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self.rchild=None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右指针</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self.ht=1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当前结点的子树高度</a:t>
            </a:r>
          </a:p>
        </p:txBody>
      </p:sp>
      <p:sp>
        <p:nvSpPr>
          <p:cNvPr id="9" name="灯片编号占位符 8"/>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60</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132374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10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bldLvl="0" animBg="1"/>
      <p:bldP spid="2" grpId="0"/>
    </p:bld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2198693" y="1186965"/>
            <a:ext cx="7858180" cy="4518660"/>
          </a:xfrm>
          <a:prstGeom prst="rect">
            <a:avLst/>
          </a:prstGeom>
          <a:solidFill>
            <a:schemeClr val="lt1"/>
          </a:solidFill>
          <a:ln w="38100">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class AVLTree:                     	#AVL</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树类</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def __init__(self):</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self.r=None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根结点</a:t>
            </a:r>
          </a:p>
          <a:p>
            <a:pPr>
              <a:lnSpc>
                <a:spcPts val="2200"/>
              </a:lnSpc>
            </a:pPr>
            <a:endPar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def getht(self,p):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返回结点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的子树高度</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p==None: return 0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空树高度为</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p.ht</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def right_rotate(self,a):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以结点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为根做右旋转</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b=a.lchild</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a.lchild=b.rchild</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b.rchild=a</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a.ht=max(self.getht(a.rchild),self.getht(a.lchild))+1</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b.ht=max(self.getht(b.rchild),self.getht(b.lchild))+1</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b</a:t>
            </a:r>
          </a:p>
        </p:txBody>
      </p:sp>
      <p:sp>
        <p:nvSpPr>
          <p:cNvPr id="6" name="灯片编号占位符 5"/>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61</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40748669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2" grpId="0"/>
    </p:bld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2208967" y="1207514"/>
            <a:ext cx="7858180" cy="4416425"/>
          </a:xfrm>
          <a:prstGeom prst="rect">
            <a:avLst/>
          </a:prstGeom>
          <a:solidFill>
            <a:schemeClr val="lt1"/>
          </a:solidFill>
          <a:ln w="38100">
            <a:solidFill>
              <a:schemeClr val="accent1"/>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left_rotate(self,a):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以结点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为根做左旋转</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b=a.rchild</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a.rchild=b.lchild</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b.lchild=a</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a.ht=max(self.getht(a.rchild),self.getht(a.lchild))+1</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b.ht=max(self.getht(b.rchild),self.getht(b.lchild))+1</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b</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LL(self,a):               	#LL</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型调整</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self.right_rotate(a)</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RR(self,a):                	#RR</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型调整</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self.left_rotate(a)</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p>
        </p:txBody>
      </p:sp>
      <p:sp>
        <p:nvSpPr>
          <p:cNvPr id="6" name="灯片编号占位符 5"/>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62</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23602803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2" grpId="0"/>
    </p:bld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549872" y="2852747"/>
            <a:ext cx="3534526" cy="3529003"/>
          </a:xfrm>
          <a:prstGeom prst="rect">
            <a:avLst/>
          </a:prstGeom>
        </p:spPr>
      </p:pic>
      <p:sp>
        <p:nvSpPr>
          <p:cNvPr id="3" name="TextBox 2"/>
          <p:cNvSpPr txBox="1"/>
          <p:nvPr>
            <p:custDataLst>
              <p:tags r:id="rId1"/>
            </p:custDataLst>
          </p:nvPr>
        </p:nvSpPr>
        <p:spPr>
          <a:xfrm>
            <a:off x="1684987" y="1703499"/>
            <a:ext cx="7858180" cy="3056890"/>
          </a:xfrm>
          <a:prstGeom prst="rect">
            <a:avLst/>
          </a:prstGeom>
          <a:solidFill>
            <a:schemeClr val="lt1"/>
          </a:solidFill>
          <a:ln w="38100">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LR(self,a):                    	#LR</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型调整</a:t>
            </a: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b=a.lchild</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a.lchild=self.left_rotate(b)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b</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左旋</a:t>
            </a: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self.right_rotate(a)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右旋</a:t>
            </a: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RL(self,a):              		#RL</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型调整</a:t>
            </a: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b=a.rchild</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a.rchild=self.right_rotate(b)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b</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右旋</a:t>
            </a: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self.left_rotate(a)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左旋</a:t>
            </a:r>
          </a:p>
        </p:txBody>
      </p:sp>
      <p:sp>
        <p:nvSpPr>
          <p:cNvPr id="6" name="灯片编号占位符 5"/>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63</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9812496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2" grpId="0"/>
    </p:bld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8914469" y="2220489"/>
            <a:ext cx="3013828" cy="4161261"/>
          </a:xfrm>
          <a:prstGeom prst="rect">
            <a:avLst/>
          </a:prstGeom>
        </p:spPr>
      </p:pic>
      <p:sp>
        <p:nvSpPr>
          <p:cNvPr id="3" name="TextBox 2"/>
          <p:cNvSpPr txBox="1"/>
          <p:nvPr>
            <p:custDataLst>
              <p:tags r:id="rId1"/>
            </p:custDataLst>
          </p:nvPr>
        </p:nvSpPr>
        <p:spPr>
          <a:xfrm>
            <a:off x="1489778" y="1744711"/>
            <a:ext cx="8143932" cy="3364865"/>
          </a:xfrm>
          <a:prstGeom prst="rect">
            <a:avLst/>
          </a:prstGeom>
          <a:solidFill>
            <a:schemeClr val="lt1"/>
          </a:solidFill>
          <a:ln w="38100">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insert(self,k,d):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插入</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(k,d)</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self.r=self._insert(self.r,k,d)</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_insert(self,p,k,d):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被</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insert</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方法调用</a:t>
            </a: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p==None: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空树时创建根结点</a:t>
            </a: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q=AVLNode(k,d)</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q</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elif k==p.key:</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p.data=d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更新</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data</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p</a:t>
            </a:r>
          </a:p>
        </p:txBody>
      </p:sp>
      <p:sp>
        <p:nvSpPr>
          <p:cNvPr id="6" name="灯片编号占位符 5"/>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64</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543289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1000"/>
                                        <p:tgtEl>
                                          <p:spTgt spid="3"/>
                                        </p:tgtEl>
                                      </p:cBhvr>
                                    </p:animEffect>
                                    <p:anim calcmode="lin" valueType="num">
                                      <p:cBhvr>
                                        <p:cTn id="17" dur="1000" fill="hold"/>
                                        <p:tgtEl>
                                          <p:spTgt spid="3"/>
                                        </p:tgtEl>
                                        <p:attrNameLst>
                                          <p:attrName>ppt_x</p:attrName>
                                        </p:attrNameLst>
                                      </p:cBhvr>
                                      <p:tavLst>
                                        <p:tav tm="0">
                                          <p:val>
                                            <p:strVal val="#ppt_x"/>
                                          </p:val>
                                        </p:tav>
                                        <p:tav tm="100000">
                                          <p:val>
                                            <p:strVal val="#ppt_x"/>
                                          </p:val>
                                        </p:tav>
                                      </p:tavLst>
                                    </p:anim>
                                    <p:anim calcmode="lin" valueType="num">
                                      <p:cBhvr>
                                        <p:cTn id="18"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2" grpId="0"/>
    </p:bld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1882633" y="932999"/>
            <a:ext cx="8929718" cy="5416550"/>
          </a:xfrm>
          <a:prstGeom prst="rect">
            <a:avLst/>
          </a:prstGeom>
          <a:solidFill>
            <a:schemeClr val="lt1"/>
          </a:solidFill>
          <a:ln w="38100">
            <a:solidFill>
              <a:schemeClr val="accent1"/>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nSpc>
                <a:spcPts val="25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elif k&lt;p.key:                         	#k&lt;p.key</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的情况</a:t>
            </a:r>
          </a:p>
          <a:p>
            <a:pPr>
              <a:lnSpc>
                <a:spcPts val="25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p.lchild=self._insert(p.lchild,k,d)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将</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(k,d)</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插入到</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的左子树中</a:t>
            </a:r>
          </a:p>
          <a:p>
            <a:pPr>
              <a:lnSpc>
                <a:spcPts val="25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self.getht(p.lchild)-self.getht(p.rchild)&gt;=2: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找到失衡结点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5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k&lt;p.lchild.key:          	#(k,d)</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是插入在</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的左孩子的左子树中</a:t>
            </a:r>
          </a:p>
          <a:p>
            <a:pPr>
              <a:lnSpc>
                <a:spcPts val="25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p=self.LL(p)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采用</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LL</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型调整</a:t>
            </a:r>
          </a:p>
          <a:p>
            <a:pPr>
              <a:lnSpc>
                <a:spcPts val="25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else:                       	#(k,d)</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是插入在</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的左孩子的右子树中</a:t>
            </a:r>
          </a:p>
          <a:p>
            <a:pPr>
              <a:lnSpc>
                <a:spcPts val="25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p=self.LR(p)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采用</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LR</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型调整</a:t>
            </a:r>
          </a:p>
          <a:p>
            <a:pPr>
              <a:lnSpc>
                <a:spcPts val="25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else:                            	#k&gt;p.key</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的情况</a:t>
            </a:r>
          </a:p>
          <a:p>
            <a:pPr>
              <a:lnSpc>
                <a:spcPts val="25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p.rchild=self._insert(p.rchild,k,d)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将</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(k,d)</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插入到</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的右子树中</a:t>
            </a:r>
          </a:p>
          <a:p>
            <a:pPr>
              <a:lnSpc>
                <a:spcPts val="25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self.getht(p.rchild)-self.getht(p.lchild)&gt;=2: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找到失衡结点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5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k&gt;p.rchild.key:          	#(k,d)</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是插入在</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的右孩子的右子树中</a:t>
            </a:r>
          </a:p>
          <a:p>
            <a:pPr>
              <a:lnSpc>
                <a:spcPts val="25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p=self.RR(p)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采用</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RR</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型调整</a:t>
            </a:r>
          </a:p>
          <a:p>
            <a:pPr>
              <a:lnSpc>
                <a:spcPts val="25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else:                       	#(k,d)</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是插入在</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的右孩子的左子树中</a:t>
            </a:r>
          </a:p>
          <a:p>
            <a:pPr>
              <a:lnSpc>
                <a:spcPts val="25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p=self.RL(p)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采用</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RL</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型调整</a:t>
            </a:r>
          </a:p>
          <a:p>
            <a:pPr>
              <a:lnSpc>
                <a:spcPts val="25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p.ht=max(self.getht(p.lchild),self.getht(p.rchild))+1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更新</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的高度</a:t>
            </a:r>
          </a:p>
          <a:p>
            <a:pPr>
              <a:lnSpc>
                <a:spcPts val="25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p</a:t>
            </a:r>
          </a:p>
        </p:txBody>
      </p:sp>
      <p:sp>
        <p:nvSpPr>
          <p:cNvPr id="6" name="灯片编号占位符 5"/>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65</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28932578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3">
                                            <p:bg/>
                                          </p:spTgt>
                                        </p:tgtEl>
                                        <p:attrNameLst>
                                          <p:attrName>style.visibility</p:attrName>
                                        </p:attrNameLst>
                                      </p:cBhvr>
                                      <p:to>
                                        <p:strVal val="visible"/>
                                      </p:to>
                                    </p:set>
                                    <p:animEffect transition="in" filter="randombar(vertical)">
                                      <p:cBhvr>
                                        <p:cTn id="12" dur="500"/>
                                        <p:tgtEl>
                                          <p:spTgt spid="3">
                                            <p:bg/>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5"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randombar(vertical)">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5"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randombar(vertical)">
                                      <p:cBhvr>
                                        <p:cTn id="22" dur="5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5"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randombar(vertical)">
                                      <p:cBhvr>
                                        <p:cTn id="27" dur="500"/>
                                        <p:tgtEl>
                                          <p:spTgt spid="3">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5"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randombar(vertical)">
                                      <p:cBhvr>
                                        <p:cTn id="32" dur="500"/>
                                        <p:tgtEl>
                                          <p:spTgt spid="3">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5" fill="hold" grpId="0"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randombar(vertical)">
                                      <p:cBhvr>
                                        <p:cTn id="37" dur="500"/>
                                        <p:tgtEl>
                                          <p:spTgt spid="3">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5"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randombar(vertical)">
                                      <p:cBhvr>
                                        <p:cTn id="42" dur="500"/>
                                        <p:tgtEl>
                                          <p:spTgt spid="3">
                                            <p:txEl>
                                              <p:pRg st="5" end="5"/>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5" fill="hold" grpId="0" nodeType="clickEffect">
                                  <p:stCondLst>
                                    <p:cond delay="0"/>
                                  </p:stCondLst>
                                  <p:childTnLst>
                                    <p:set>
                                      <p:cBhvr>
                                        <p:cTn id="46" dur="1" fill="hold">
                                          <p:stCondLst>
                                            <p:cond delay="0"/>
                                          </p:stCondLst>
                                        </p:cTn>
                                        <p:tgtEl>
                                          <p:spTgt spid="3">
                                            <p:txEl>
                                              <p:pRg st="6" end="6"/>
                                            </p:txEl>
                                          </p:spTgt>
                                        </p:tgtEl>
                                        <p:attrNameLst>
                                          <p:attrName>style.visibility</p:attrName>
                                        </p:attrNameLst>
                                      </p:cBhvr>
                                      <p:to>
                                        <p:strVal val="visible"/>
                                      </p:to>
                                    </p:set>
                                    <p:animEffect transition="in" filter="randombar(vertical)">
                                      <p:cBhvr>
                                        <p:cTn id="47" dur="500"/>
                                        <p:tgtEl>
                                          <p:spTgt spid="3">
                                            <p:txEl>
                                              <p:pRg st="6" end="6"/>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4" presetClass="entr" presetSubtype="5" fill="hold" grpId="0" nodeType="clickEffect">
                                  <p:stCondLst>
                                    <p:cond delay="0"/>
                                  </p:stCondLst>
                                  <p:childTnLst>
                                    <p:set>
                                      <p:cBhvr>
                                        <p:cTn id="51" dur="1" fill="hold">
                                          <p:stCondLst>
                                            <p:cond delay="0"/>
                                          </p:stCondLst>
                                        </p:cTn>
                                        <p:tgtEl>
                                          <p:spTgt spid="3">
                                            <p:txEl>
                                              <p:pRg st="7" end="7"/>
                                            </p:txEl>
                                          </p:spTgt>
                                        </p:tgtEl>
                                        <p:attrNameLst>
                                          <p:attrName>style.visibility</p:attrName>
                                        </p:attrNameLst>
                                      </p:cBhvr>
                                      <p:to>
                                        <p:strVal val="visible"/>
                                      </p:to>
                                    </p:set>
                                    <p:animEffect transition="in" filter="randombar(vertical)">
                                      <p:cBhvr>
                                        <p:cTn id="52" dur="500"/>
                                        <p:tgtEl>
                                          <p:spTgt spid="3">
                                            <p:txEl>
                                              <p:pRg st="7" end="7"/>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4" presetClass="entr" presetSubtype="5" fill="hold" grpId="0" nodeType="clickEffect">
                                  <p:stCondLst>
                                    <p:cond delay="0"/>
                                  </p:stCondLst>
                                  <p:childTnLst>
                                    <p:set>
                                      <p:cBhvr>
                                        <p:cTn id="56" dur="1" fill="hold">
                                          <p:stCondLst>
                                            <p:cond delay="0"/>
                                          </p:stCondLst>
                                        </p:cTn>
                                        <p:tgtEl>
                                          <p:spTgt spid="3">
                                            <p:txEl>
                                              <p:pRg st="8" end="8"/>
                                            </p:txEl>
                                          </p:spTgt>
                                        </p:tgtEl>
                                        <p:attrNameLst>
                                          <p:attrName>style.visibility</p:attrName>
                                        </p:attrNameLst>
                                      </p:cBhvr>
                                      <p:to>
                                        <p:strVal val="visible"/>
                                      </p:to>
                                    </p:set>
                                    <p:animEffect transition="in" filter="randombar(vertical)">
                                      <p:cBhvr>
                                        <p:cTn id="57" dur="500"/>
                                        <p:tgtEl>
                                          <p:spTgt spid="3">
                                            <p:txEl>
                                              <p:pRg st="8" end="8"/>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4" presetClass="entr" presetSubtype="5" fill="hold" grpId="0" nodeType="clickEffect">
                                  <p:stCondLst>
                                    <p:cond delay="0"/>
                                  </p:stCondLst>
                                  <p:childTnLst>
                                    <p:set>
                                      <p:cBhvr>
                                        <p:cTn id="61" dur="1" fill="hold">
                                          <p:stCondLst>
                                            <p:cond delay="0"/>
                                          </p:stCondLst>
                                        </p:cTn>
                                        <p:tgtEl>
                                          <p:spTgt spid="3">
                                            <p:txEl>
                                              <p:pRg st="9" end="9"/>
                                            </p:txEl>
                                          </p:spTgt>
                                        </p:tgtEl>
                                        <p:attrNameLst>
                                          <p:attrName>style.visibility</p:attrName>
                                        </p:attrNameLst>
                                      </p:cBhvr>
                                      <p:to>
                                        <p:strVal val="visible"/>
                                      </p:to>
                                    </p:set>
                                    <p:animEffect transition="in" filter="randombar(vertical)">
                                      <p:cBhvr>
                                        <p:cTn id="62" dur="500"/>
                                        <p:tgtEl>
                                          <p:spTgt spid="3">
                                            <p:txEl>
                                              <p:pRg st="9" end="9"/>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4" presetClass="entr" presetSubtype="5" fill="hold" grpId="0" nodeType="clickEffect">
                                  <p:stCondLst>
                                    <p:cond delay="0"/>
                                  </p:stCondLst>
                                  <p:childTnLst>
                                    <p:set>
                                      <p:cBhvr>
                                        <p:cTn id="66" dur="1" fill="hold">
                                          <p:stCondLst>
                                            <p:cond delay="0"/>
                                          </p:stCondLst>
                                        </p:cTn>
                                        <p:tgtEl>
                                          <p:spTgt spid="3">
                                            <p:txEl>
                                              <p:pRg st="10" end="10"/>
                                            </p:txEl>
                                          </p:spTgt>
                                        </p:tgtEl>
                                        <p:attrNameLst>
                                          <p:attrName>style.visibility</p:attrName>
                                        </p:attrNameLst>
                                      </p:cBhvr>
                                      <p:to>
                                        <p:strVal val="visible"/>
                                      </p:to>
                                    </p:set>
                                    <p:animEffect transition="in" filter="randombar(vertical)">
                                      <p:cBhvr>
                                        <p:cTn id="67" dur="500"/>
                                        <p:tgtEl>
                                          <p:spTgt spid="3">
                                            <p:txEl>
                                              <p:pRg st="10" end="10"/>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4" presetClass="entr" presetSubtype="5" fill="hold" grpId="0" nodeType="clickEffect">
                                  <p:stCondLst>
                                    <p:cond delay="0"/>
                                  </p:stCondLst>
                                  <p:childTnLst>
                                    <p:set>
                                      <p:cBhvr>
                                        <p:cTn id="71" dur="1" fill="hold">
                                          <p:stCondLst>
                                            <p:cond delay="0"/>
                                          </p:stCondLst>
                                        </p:cTn>
                                        <p:tgtEl>
                                          <p:spTgt spid="3">
                                            <p:txEl>
                                              <p:pRg st="11" end="11"/>
                                            </p:txEl>
                                          </p:spTgt>
                                        </p:tgtEl>
                                        <p:attrNameLst>
                                          <p:attrName>style.visibility</p:attrName>
                                        </p:attrNameLst>
                                      </p:cBhvr>
                                      <p:to>
                                        <p:strVal val="visible"/>
                                      </p:to>
                                    </p:set>
                                    <p:animEffect transition="in" filter="randombar(vertical)">
                                      <p:cBhvr>
                                        <p:cTn id="72" dur="500"/>
                                        <p:tgtEl>
                                          <p:spTgt spid="3">
                                            <p:txEl>
                                              <p:pRg st="11" end="11"/>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4" presetClass="entr" presetSubtype="5" fill="hold" grpId="0" nodeType="clickEffect">
                                  <p:stCondLst>
                                    <p:cond delay="0"/>
                                  </p:stCondLst>
                                  <p:childTnLst>
                                    <p:set>
                                      <p:cBhvr>
                                        <p:cTn id="76" dur="1" fill="hold">
                                          <p:stCondLst>
                                            <p:cond delay="0"/>
                                          </p:stCondLst>
                                        </p:cTn>
                                        <p:tgtEl>
                                          <p:spTgt spid="3">
                                            <p:txEl>
                                              <p:pRg st="12" end="12"/>
                                            </p:txEl>
                                          </p:spTgt>
                                        </p:tgtEl>
                                        <p:attrNameLst>
                                          <p:attrName>style.visibility</p:attrName>
                                        </p:attrNameLst>
                                      </p:cBhvr>
                                      <p:to>
                                        <p:strVal val="visible"/>
                                      </p:to>
                                    </p:set>
                                    <p:animEffect transition="in" filter="randombar(vertical)">
                                      <p:cBhvr>
                                        <p:cTn id="77" dur="500"/>
                                        <p:tgtEl>
                                          <p:spTgt spid="3">
                                            <p:txEl>
                                              <p:pRg st="12" end="12"/>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4" presetClass="entr" presetSubtype="5" fill="hold" grpId="0" nodeType="clickEffect">
                                  <p:stCondLst>
                                    <p:cond delay="0"/>
                                  </p:stCondLst>
                                  <p:childTnLst>
                                    <p:set>
                                      <p:cBhvr>
                                        <p:cTn id="81" dur="1" fill="hold">
                                          <p:stCondLst>
                                            <p:cond delay="0"/>
                                          </p:stCondLst>
                                        </p:cTn>
                                        <p:tgtEl>
                                          <p:spTgt spid="3">
                                            <p:txEl>
                                              <p:pRg st="13" end="13"/>
                                            </p:txEl>
                                          </p:spTgt>
                                        </p:tgtEl>
                                        <p:attrNameLst>
                                          <p:attrName>style.visibility</p:attrName>
                                        </p:attrNameLst>
                                      </p:cBhvr>
                                      <p:to>
                                        <p:strVal val="visible"/>
                                      </p:to>
                                    </p:set>
                                    <p:animEffect transition="in" filter="randombar(vertical)">
                                      <p:cBhvr>
                                        <p:cTn id="82" dur="500"/>
                                        <p:tgtEl>
                                          <p:spTgt spid="3">
                                            <p:txEl>
                                              <p:pRg st="13" end="13"/>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4" presetClass="entr" presetSubtype="5" fill="hold" grpId="0" nodeType="clickEffect">
                                  <p:stCondLst>
                                    <p:cond delay="0"/>
                                  </p:stCondLst>
                                  <p:childTnLst>
                                    <p:set>
                                      <p:cBhvr>
                                        <p:cTn id="86" dur="1" fill="hold">
                                          <p:stCondLst>
                                            <p:cond delay="0"/>
                                          </p:stCondLst>
                                        </p:cTn>
                                        <p:tgtEl>
                                          <p:spTgt spid="3">
                                            <p:txEl>
                                              <p:pRg st="14" end="14"/>
                                            </p:txEl>
                                          </p:spTgt>
                                        </p:tgtEl>
                                        <p:attrNameLst>
                                          <p:attrName>style.visibility</p:attrName>
                                        </p:attrNameLst>
                                      </p:cBhvr>
                                      <p:to>
                                        <p:strVal val="visible"/>
                                      </p:to>
                                    </p:set>
                                    <p:animEffect transition="in" filter="randombar(vertical)">
                                      <p:cBhvr>
                                        <p:cTn id="87" dur="500"/>
                                        <p:tgtEl>
                                          <p:spTgt spid="3">
                                            <p:txEl>
                                              <p:pRg st="14" end="14"/>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4" presetClass="entr" presetSubtype="5" fill="hold" grpId="0" nodeType="clickEffect">
                                  <p:stCondLst>
                                    <p:cond delay="0"/>
                                  </p:stCondLst>
                                  <p:childTnLst>
                                    <p:set>
                                      <p:cBhvr>
                                        <p:cTn id="91" dur="1" fill="hold">
                                          <p:stCondLst>
                                            <p:cond delay="0"/>
                                          </p:stCondLst>
                                        </p:cTn>
                                        <p:tgtEl>
                                          <p:spTgt spid="3">
                                            <p:txEl>
                                              <p:pRg st="15" end="15"/>
                                            </p:txEl>
                                          </p:spTgt>
                                        </p:tgtEl>
                                        <p:attrNameLst>
                                          <p:attrName>style.visibility</p:attrName>
                                        </p:attrNameLst>
                                      </p:cBhvr>
                                      <p:to>
                                        <p:strVal val="visible"/>
                                      </p:to>
                                    </p:set>
                                    <p:animEffect transition="in" filter="randombar(vertical)">
                                      <p:cBhvr>
                                        <p:cTn id="92" dur="500"/>
                                        <p:tgtEl>
                                          <p:spTgt spid="3">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3" name="Text Box 5"/>
          <p:cNvSpPr txBox="1">
            <a:spLocks noChangeArrowheads="1"/>
          </p:cNvSpPr>
          <p:nvPr/>
        </p:nvSpPr>
        <p:spPr bwMode="auto">
          <a:xfrm>
            <a:off x="672914" y="1090750"/>
            <a:ext cx="3856088" cy="521970"/>
          </a:xfrm>
          <a:prstGeom prst="rect">
            <a:avLst/>
          </a:prstGeom>
          <a:noFill/>
        </p:spPr>
        <p:txBody>
          <a:bodyPr wrap="square">
            <a:spAutoFit/>
          </a:bodyPr>
          <a:lstStyle>
            <a:defPPr>
              <a:defRPr lang="zh-CN"/>
            </a:defPPr>
            <a:lvl1pPr marL="342900" marR="0" lvl="0" indent="-342900" fontAlgn="auto">
              <a:lnSpc>
                <a:spcPct val="100000"/>
              </a:lnSpc>
              <a:spcBef>
                <a:spcPts val="0"/>
              </a:spcBef>
              <a:spcAft>
                <a:spcPts val="0"/>
              </a:spcAft>
              <a:buClrTx/>
              <a:buSzTx/>
              <a:buFont typeface="Wingdings" panose="05000000000000000000" pitchFamily="2" charset="2"/>
              <a:buChar char="l"/>
              <a:defRPr kumimoji="0" sz="2000" b="0" i="0" u="none" strike="noStrike" cap="none" spc="0" normalizeH="0" baseline="0">
                <a:ln>
                  <a:noFill/>
                </a:ln>
                <a:solidFill>
                  <a:srgbClr val="A5A5A5">
                    <a:lumMod val="50000"/>
                  </a:srgbClr>
                </a:solidFill>
                <a:effectLst/>
                <a:uLnTx/>
                <a:uFillTx/>
                <a:latin typeface="思源黑体 CN Heavy" panose="020B0A00000000000000" pitchFamily="34" charset="-122"/>
                <a:ea typeface="思源黑体 CN Heavy" panose="020B0A00000000000000" pitchFamily="34" charset="-122"/>
              </a:defRPr>
            </a:lvl1pPr>
          </a:lstStyle>
          <a:p>
            <a:r>
              <a:rPr lang="en-US" sz="2800" b="1" dirty="0">
                <a:solidFill>
                  <a:srgbClr val="000000"/>
                </a:solidFill>
                <a:latin typeface="微软雅黑" panose="020B0503020204020204" charset="-122"/>
                <a:ea typeface="微软雅黑" panose="020B0503020204020204" charset="-122"/>
                <a:sym typeface="+mn-ea"/>
              </a:rPr>
              <a:t>8.2.1 </a:t>
            </a:r>
            <a:r>
              <a:rPr lang="zh-CN" altLang="en-US" sz="2800" b="1" dirty="0">
                <a:solidFill>
                  <a:srgbClr val="000000"/>
                </a:solidFill>
                <a:latin typeface="微软雅黑" panose="020B0503020204020204" charset="-122"/>
                <a:ea typeface="微软雅黑" panose="020B0503020204020204" charset="-122"/>
                <a:sym typeface="+mn-ea"/>
              </a:rPr>
              <a:t>顺序查找</a:t>
            </a:r>
          </a:p>
        </p:txBody>
      </p:sp>
      <p:pic>
        <p:nvPicPr>
          <p:cNvPr id="27" name="内容占位符 26"/>
          <p:cNvPicPr>
            <a:picLocks noGrp="1" noChangeAspect="1"/>
          </p:cNvPicPr>
          <p:nvPr>
            <p:ph idx="1"/>
          </p:nvPr>
        </p:nvPicPr>
        <p:blipFill rotWithShape="1">
          <a:blip r:embed="rId6"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rcRect r="7351" b="-600"/>
          <a:stretch>
            <a:fillRect/>
          </a:stretch>
        </p:blipFill>
        <p:spPr>
          <a:xfrm flipH="1">
            <a:off x="8303895" y="2355850"/>
            <a:ext cx="4056380" cy="4006850"/>
          </a:xfrm>
          <a:prstGeom prst="rect">
            <a:avLst/>
          </a:prstGeom>
        </p:spPr>
      </p:pic>
      <p:sp>
        <p:nvSpPr>
          <p:cNvPr id="6" name="TextBox 5"/>
          <p:cNvSpPr txBox="1"/>
          <p:nvPr>
            <p:custDataLst>
              <p:tags r:id="rId1"/>
            </p:custDataLst>
          </p:nvPr>
        </p:nvSpPr>
        <p:spPr>
          <a:xfrm>
            <a:off x="588619" y="2499352"/>
            <a:ext cx="1571636" cy="512445"/>
          </a:xfrm>
          <a:prstGeom prst="rect">
            <a:avLst/>
          </a:prstGeom>
          <a:solidFill>
            <a:schemeClr val="l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2"/>
          </a:lnRef>
          <a:fillRef idx="1">
            <a:schemeClr val="lt1"/>
          </a:fillRef>
          <a:effectRef idx="0">
            <a:schemeClr val="accent2"/>
          </a:effectRef>
          <a:fontRef idx="minor">
            <a:schemeClr val="dk1"/>
          </a:fontRef>
        </p:style>
        <p:txBody>
          <a:bodyPr wrap="square" tIns="72000" bIns="72000"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nSpc>
                <a:spcPct val="100000"/>
              </a:lnSpc>
              <a:spcBef>
                <a:spcPts val="0"/>
              </a:spcBef>
            </a:pPr>
            <a:r>
              <a:rPr lang="zh-CN" altLang="zh-CN" sz="2400" b="1" spc="50">
                <a:ln w="11430"/>
                <a:solidFill>
                  <a:schemeClr val="dk1"/>
                </a:solidFill>
                <a:effectLst>
                  <a:outerShdw blurRad="76200" dist="50800" dir="5400000" algn="tl" rotWithShape="0">
                    <a:srgbClr val="000000">
                      <a:alpha val="65000"/>
                    </a:srgbClr>
                  </a:outerShdw>
                </a:effectLst>
                <a:latin typeface="微软雅黑" panose="020B0503020204020204" charset="-122"/>
                <a:ea typeface="微软雅黑" panose="020B0503020204020204" charset="-122"/>
                <a:cs typeface="Consolas" panose="020B0609020204030204" pitchFamily="49" charset="0"/>
              </a:rPr>
              <a:t>基本思路</a:t>
            </a:r>
          </a:p>
        </p:txBody>
      </p:sp>
      <p:sp>
        <p:nvSpPr>
          <p:cNvPr id="7" name="TextBox 6"/>
          <p:cNvSpPr txBox="1"/>
          <p:nvPr>
            <p:custDataLst>
              <p:tags r:id="rId2"/>
            </p:custDataLst>
          </p:nvPr>
        </p:nvSpPr>
        <p:spPr>
          <a:xfrm>
            <a:off x="588619" y="3356608"/>
            <a:ext cx="7715304" cy="2600960"/>
          </a:xfrm>
          <a:prstGeom prst="rect">
            <a:avLst/>
          </a:prstGeom>
          <a:solidFill>
            <a:schemeClr val="lt1"/>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44000" tIns="108000" bIns="108000" rtlCol="0">
            <a:spAutoFit/>
          </a:bodyPr>
          <a:lstStyle/>
          <a:p>
            <a:pPr marL="342900" indent="-342900" algn="l">
              <a:lnSpc>
                <a:spcPts val="2800"/>
              </a:lnSpc>
              <a:spcBef>
                <a:spcPts val="600"/>
              </a:spcBef>
              <a:buBlip>
                <a:blip r:embed="rId7"/>
              </a:buBlip>
            </a:pP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从顺序表的一端开始依次遍历，将遍历的元素关键字和给定值</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k</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相比较，</a:t>
            </a:r>
            <a:endParaRPr lang="en-US" altLang="zh-CN" sz="2400" b="1">
              <a:solidFill>
                <a:schemeClr val="dk1"/>
              </a:solidFill>
              <a:latin typeface="微软雅黑" panose="020B0503020204020204" charset="-122"/>
              <a:ea typeface="微软雅黑" panose="020B0503020204020204" charset="-122"/>
              <a:cs typeface="微软雅黑" panose="020B0503020204020204" charset="-122"/>
            </a:endParaRPr>
          </a:p>
          <a:p>
            <a:pPr marL="342900" indent="-342900" algn="l">
              <a:lnSpc>
                <a:spcPts val="2800"/>
              </a:lnSpc>
              <a:spcBef>
                <a:spcPts val="600"/>
              </a:spcBef>
              <a:buBlip>
                <a:blip r:embed="rId7"/>
              </a:buBlip>
            </a:pP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若两者相等，则查找成功，返回该元素的序号</a:t>
            </a:r>
            <a:r>
              <a:rPr lang="zh-CN" altLang="en-US" sz="2400" b="1">
                <a:solidFill>
                  <a:schemeClr val="dk1"/>
                </a:solidFill>
                <a:latin typeface="微软雅黑" panose="020B0503020204020204" charset="-122"/>
                <a:ea typeface="微软雅黑" panose="020B0503020204020204" charset="-122"/>
                <a:cs typeface="微软雅黑" panose="020B0503020204020204" charset="-122"/>
              </a:rPr>
              <a:t>。</a:t>
            </a:r>
            <a:endParaRPr lang="en-US" altLang="zh-CN" sz="2400" b="1">
              <a:solidFill>
                <a:schemeClr val="dk1"/>
              </a:solidFill>
              <a:latin typeface="微软雅黑" panose="020B0503020204020204" charset="-122"/>
              <a:ea typeface="微软雅黑" panose="020B0503020204020204" charset="-122"/>
              <a:cs typeface="微软雅黑" panose="020B0503020204020204" charset="-122"/>
            </a:endParaRPr>
          </a:p>
          <a:p>
            <a:pPr marL="342900" indent="-342900" algn="l">
              <a:lnSpc>
                <a:spcPts val="2800"/>
              </a:lnSpc>
              <a:spcBef>
                <a:spcPts val="600"/>
              </a:spcBef>
              <a:buBlip>
                <a:blip r:embed="rId7"/>
              </a:buBlip>
            </a:pP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若遍历结束后，仍未找到关键字等于</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k</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的元素，则查找失败，返回</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-1</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endParaRPr lang="en-US" altLang="zh-CN" sz="2400" b="1">
              <a:solidFill>
                <a:schemeClr val="dk1"/>
              </a:solidFill>
              <a:latin typeface="微软雅黑" panose="020B0503020204020204" charset="-122"/>
              <a:ea typeface="微软雅黑" panose="020B0503020204020204" charset="-122"/>
              <a:cs typeface="微软雅黑" panose="020B0503020204020204" charset="-122"/>
            </a:endParaRPr>
          </a:p>
          <a:p>
            <a:pPr marL="342900" indent="-342900" algn="l">
              <a:lnSpc>
                <a:spcPts val="2800"/>
              </a:lnSpc>
              <a:spcBef>
                <a:spcPts val="600"/>
              </a:spcBef>
              <a:buBlip>
                <a:blip r:embed="rId7"/>
              </a:buBlip>
            </a:pPr>
            <a:r>
              <a:rPr lang="zh-CN" altLang="en-US" sz="2400" b="1">
                <a:solidFill>
                  <a:schemeClr val="dk1"/>
                </a:solidFill>
                <a:latin typeface="微软雅黑" panose="020B0503020204020204" charset="-122"/>
                <a:ea typeface="微软雅黑" panose="020B0503020204020204" charset="-122"/>
                <a:cs typeface="微软雅黑" panose="020B0503020204020204" charset="-122"/>
              </a:rPr>
              <a:t>默认</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从顺序表的前端开始遍历</a:t>
            </a:r>
            <a:r>
              <a:rPr lang="zh-CN" altLang="en-US" sz="2400" b="1">
                <a:solidFill>
                  <a:schemeClr val="dk1"/>
                </a:solidFill>
                <a:latin typeface="微软雅黑" panose="020B0503020204020204" charset="-122"/>
                <a:ea typeface="微软雅黑" panose="020B0503020204020204" charset="-122"/>
                <a:cs typeface="微软雅黑" panose="020B0503020204020204" charset="-122"/>
              </a:rPr>
              <a:t>。</a:t>
            </a:r>
          </a:p>
        </p:txBody>
      </p:sp>
      <p:grpSp>
        <p:nvGrpSpPr>
          <p:cNvPr id="60" name="组合 59"/>
          <p:cNvGrpSpPr/>
          <p:nvPr/>
        </p:nvGrpSpPr>
        <p:grpSpPr>
          <a:xfrm>
            <a:off x="572135" y="1795780"/>
            <a:ext cx="3433445" cy="644525"/>
            <a:chOff x="709625" y="642918"/>
            <a:chExt cx="2219301" cy="644525"/>
          </a:xfrm>
        </p:grpSpPr>
        <p:sp>
          <p:nvSpPr>
            <p:cNvPr id="61" name="AutoShape 5"/>
            <p:cNvSpPr>
              <a:spLocks noChangeArrowheads="1"/>
            </p:cNvSpPr>
            <p:nvPr>
              <p:custDataLst>
                <p:tags r:id="rId3"/>
              </p:custDataLst>
            </p:nvPr>
          </p:nvSpPr>
          <p:spPr bwMode="gray">
            <a:xfrm>
              <a:off x="709625" y="642918"/>
              <a:ext cx="2219301" cy="644525"/>
            </a:xfrm>
            <a:prstGeom prst="plaque">
              <a:avLst>
                <a:gd name="adj" fmla="val 16667"/>
              </a:avLst>
            </a:prstGeom>
            <a:gradFill flip="none" rotWithShape="1">
              <a:gsLst>
                <a:gs pos="0">
                  <a:srgbClr val="FAFAFA"/>
                </a:gs>
                <a:gs pos="50000">
                  <a:srgbClr val="FAFAFA"/>
                </a:gs>
                <a:gs pos="100000">
                  <a:srgbClr val="FAFAFA"/>
                </a:gs>
              </a:gsLst>
              <a:path path="circle">
                <a:fillToRect l="100000" t="100000"/>
              </a:path>
              <a:tileRect r="-100000" b="-100000"/>
            </a:gradFill>
            <a:ln w="12700" algn="ctr">
              <a:noFill/>
              <a:miter lim="800000"/>
            </a:ln>
            <a:effectLst/>
            <a:scene3d>
              <a:camera prst="orthographicFront">
                <a:rot lat="0" lon="0" rev="0"/>
              </a:camera>
              <a:lightRig rig="chilly" dir="t">
                <a:rot lat="0" lon="0" rev="18480000"/>
              </a:lightRig>
            </a:scene3d>
            <a:sp3d prstMaterial="clear">
              <a:bevelT h="63500"/>
            </a:sp3d>
          </p:spPr>
          <p:txBody>
            <a:bodyPr wrap="none" anchor="ctr"/>
            <a:lstStyle/>
            <a:p>
              <a:pPr algn="ctr" defTabSz="865505" eaLnBrk="1" latinLnBrk="1" hangingPunct="1"/>
              <a:endParaRPr kumimoji="1" lang="en-US" altLang="ko-KR" sz="2300">
                <a:solidFill>
                  <a:schemeClr val="dk1"/>
                </a:solidFill>
                <a:latin typeface="돋움체" pitchFamily="49" charset="-127"/>
                <a:ea typeface="돋움체" pitchFamily="49" charset="-127"/>
              </a:endParaRPr>
            </a:p>
          </p:txBody>
        </p:sp>
        <p:sp>
          <p:nvSpPr>
            <p:cNvPr id="62" name="Rectangle 6"/>
            <p:cNvSpPr>
              <a:spLocks noChangeArrowheads="1"/>
            </p:cNvSpPr>
            <p:nvPr>
              <p:custDataLst>
                <p:tags r:id="rId4"/>
              </p:custDataLst>
            </p:nvPr>
          </p:nvSpPr>
          <p:spPr bwMode="gray">
            <a:xfrm>
              <a:off x="1078965" y="744517"/>
              <a:ext cx="1549961" cy="419100"/>
            </a:xfrm>
            <a:prstGeom prst="rect">
              <a:avLst/>
            </a:prstGeom>
            <a:solidFill>
              <a:schemeClr val="accent3">
                <a:alpha val="50000"/>
              </a:schemeClr>
            </a:solidFill>
            <a:ln w="12700" algn="ctr">
              <a:noFill/>
              <a:miter lim="800000"/>
            </a:ln>
            <a:effectLst/>
          </p:spPr>
          <p:txBody>
            <a:bodyPr wrap="none" anchor="ctr"/>
            <a:lstStyle/>
            <a:p>
              <a:pPr marL="457200" indent="-457200" algn="ctr">
                <a:lnSpc>
                  <a:spcPct val="100000"/>
                </a:lnSpc>
                <a:spcBef>
                  <a:spcPts val="0"/>
                </a:spcBef>
              </a:pPr>
              <a:r>
                <a:rPr lang="zh-CN" altLang="en-US" sz="2800" b="1">
                  <a:solidFill>
                    <a:srgbClr val="FFFFFF"/>
                  </a:solidFill>
                  <a:latin typeface="微软雅黑" panose="020B0503020204020204" charset="-122"/>
                  <a:ea typeface="微软雅黑" panose="020B0503020204020204" charset="-122"/>
                  <a:sym typeface="+mn-ea"/>
                </a:rPr>
                <a:t>1. 顺序查找算法</a:t>
              </a: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wipe(left)">
                                      <p:cBhvr>
                                        <p:cTn id="16" dur="500"/>
                                        <p:tgtEl>
                                          <p:spTgt spid="27"/>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60"/>
                                        </p:tgtEl>
                                        <p:attrNameLst>
                                          <p:attrName>style.visibility</p:attrName>
                                        </p:attrNameLst>
                                      </p:cBhvr>
                                      <p:to>
                                        <p:strVal val="visible"/>
                                      </p:to>
                                    </p:set>
                                    <p:animEffect transition="in" filter="wipe(left)">
                                      <p:cBhvr>
                                        <p:cTn id="20" dur="500"/>
                                        <p:tgtEl>
                                          <p:spTgt spid="60"/>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left)">
                                      <p:cBhvr>
                                        <p:cTn id="24" dur="500"/>
                                        <p:tgtEl>
                                          <p:spTgt spid="6"/>
                                        </p:tgtEl>
                                      </p:cBhvr>
                                    </p:animEffect>
                                  </p:childTnLst>
                                </p:cTn>
                              </p:par>
                            </p:childTnLst>
                          </p:cTn>
                        </p:par>
                        <p:par>
                          <p:cTn id="25" fill="hold">
                            <p:stCondLst>
                              <p:cond delay="2500"/>
                            </p:stCondLst>
                            <p:childTnLst>
                              <p:par>
                                <p:cTn id="26" presetID="22" presetClass="entr" presetSubtype="8"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left)">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P spid="6" grpId="0" bldLvl="0" animBg="1"/>
      <p:bldP spid="7" grpId="0" bldLvl="0" animBg="1"/>
    </p:bld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4" cstate="print">
            <a:extLst>
              <a:ext uri="{28A0092B-C50C-407E-A947-70E740481C1C}">
                <a14:useLocalDpi xmlns:a14="http://schemas.microsoft.com/office/drawing/2010/main" val="0"/>
              </a:ext>
            </a:extLst>
          </a:blip>
          <a:srcRect l="8509" t="7187" r="9793" b="8804"/>
          <a:stretch>
            <a:fillRect/>
          </a:stretch>
        </p:blipFill>
        <p:spPr>
          <a:xfrm flipH="1">
            <a:off x="8907098" y="3102794"/>
            <a:ext cx="2627331" cy="2621564"/>
          </a:xfrm>
          <a:prstGeom prst="rect">
            <a:avLst/>
          </a:prstGeom>
        </p:spPr>
      </p:pic>
      <p:sp>
        <p:nvSpPr>
          <p:cNvPr id="3" name="TextBox 2"/>
          <p:cNvSpPr txBox="1"/>
          <p:nvPr>
            <p:custDataLst>
              <p:tags r:id="rId1"/>
            </p:custDataLst>
          </p:nvPr>
        </p:nvSpPr>
        <p:spPr>
          <a:xfrm>
            <a:off x="1387035" y="1744711"/>
            <a:ext cx="7858180" cy="3364865"/>
          </a:xfrm>
          <a:prstGeom prst="rect">
            <a:avLst/>
          </a:prstGeom>
          <a:solidFill>
            <a:schemeClr val="lt1"/>
          </a:solidFill>
          <a:ln w="38100">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delete(self,k):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删除关键字为</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的结点</a:t>
            </a: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self.r=self._delete(self.r,k)</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_delete(self,p,k):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被</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delete</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调用删除</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p==None: return p</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p.key==k: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找到关键字为</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p.lchild==None: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只有右子树的情况</a:t>
            </a: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p.rchild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直接用右孩子替代结点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elif p.rchild==None: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只有左子树的情况</a:t>
            </a: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p.lchild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直接用左孩子替代结点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p>
        </p:txBody>
      </p:sp>
      <p:sp>
        <p:nvSpPr>
          <p:cNvPr id="6" name="灯片编号占位符 5"/>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66</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9139789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2" grpId="0"/>
    </p:bld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1953557" y="1135591"/>
            <a:ext cx="8572560" cy="5083175"/>
          </a:xfrm>
          <a:prstGeom prst="rect">
            <a:avLst/>
          </a:prstGeom>
          <a:solidFill>
            <a:schemeClr val="lt1"/>
          </a:solidFill>
          <a:ln w="38100">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else: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同时有左右子树的情况</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self.getht(p.lchild)&gt;self.getht(p.rchild): #p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的左子树较高</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q=p.lchild</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while(q.rchild!=None):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在结点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的左子树中查找最大结点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q=q.rchild</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p=self._delete(p,q.key)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删除结点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p.key=q.key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用</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结点值替代</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结点值</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p.data=q.data</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p</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else: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的右子树较高</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q=p.rchild</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while q.lchild!=None: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在结点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的右子树中查找最小结点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q=q.lchild</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p=self._delete(p,q.key)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删除结点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p.key=q.key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用</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结点值替代</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结点值</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p.data=q.data</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p</a:t>
            </a:r>
          </a:p>
        </p:txBody>
      </p:sp>
      <p:sp>
        <p:nvSpPr>
          <p:cNvPr id="6" name="灯片编号占位符 5"/>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67</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20241651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2" grpId="0"/>
    </p:bld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1780339" y="1197240"/>
            <a:ext cx="8929718" cy="4800600"/>
          </a:xfrm>
          <a:prstGeom prst="rect">
            <a:avLst/>
          </a:prstGeom>
          <a:solidFill>
            <a:schemeClr val="lt1"/>
          </a:solidFill>
          <a:ln w="38100">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elif k&lt;p.key:                 	#k&lt;p.key</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的情况</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p.lchild=self._delete(p.lchild,k)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在左子树中删除关键字</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的结点</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self.getht(p.rchild)-self.getht(p.lchild)&gt;=2: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失衡结点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self.getht(p.rchild.lchild)&gt;self.getht(p.rchild.rchild):</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p=self.RL(p)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若结点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的右孩子的左子树较高</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做</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RL</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型调整</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else:</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p=self.RR(p)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若结点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的右孩子的右子树较高</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做</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RR</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型调整</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elif k&gt;p.key:                          #k&gt;p.key</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的情况</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p.rchild=self._delete(p.rchild,k)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在右子树中删除关键字</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的结点</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self.getht(p.lchild)-self.getht(p.rchild)&gt;=2: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失衡结点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self.getht(p.lchild.rchild)&gt;self.getht(p.lchild.lchild):</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p=self.LR(p)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若结点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的左孩子的右子树较高</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做</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LR</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型调整</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else:</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p=self.LL(p)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若结点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的左孩子的左子树较高</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做</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LL</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型调整</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p.ht=max(self.getht(p.lchild),self.getht(p.rchild))+1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更新</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高度</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p</a:t>
            </a:r>
          </a:p>
        </p:txBody>
      </p:sp>
      <p:sp>
        <p:nvSpPr>
          <p:cNvPr id="6" name="灯片编号占位符 5"/>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68</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4495371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arn(outVertical)">
                                      <p:cBhvr>
                                        <p:cTn id="12" dur="1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2" grpId="0"/>
    </p:bld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4" cstate="print">
            <a:extLst>
              <a:ext uri="{28A0092B-C50C-407E-A947-70E740481C1C}">
                <a14:useLocalDpi xmlns:a14="http://schemas.microsoft.com/office/drawing/2010/main" val="0"/>
              </a:ext>
            </a:extLst>
          </a:blip>
          <a:srcRect l="8006" t="8306" r="4108" b="6614"/>
          <a:stretch>
            <a:fillRect/>
          </a:stretch>
        </p:blipFill>
        <p:spPr>
          <a:xfrm>
            <a:off x="8814577" y="3541952"/>
            <a:ext cx="2908236" cy="2810954"/>
          </a:xfrm>
          <a:prstGeom prst="rect">
            <a:avLst/>
          </a:prstGeom>
        </p:spPr>
      </p:pic>
      <p:sp>
        <p:nvSpPr>
          <p:cNvPr id="3" name="TextBox 2"/>
          <p:cNvSpPr txBox="1"/>
          <p:nvPr>
            <p:custDataLst>
              <p:tags r:id="rId1"/>
            </p:custDataLst>
          </p:nvPr>
        </p:nvSpPr>
        <p:spPr>
          <a:xfrm>
            <a:off x="1232441" y="1700674"/>
            <a:ext cx="8001056" cy="3236595"/>
          </a:xfrm>
          <a:prstGeom prst="rect">
            <a:avLst/>
          </a:prstGeom>
          <a:solidFill>
            <a:schemeClr val="lt1"/>
          </a:solidFill>
          <a:ln w="38100">
            <a:solidFill>
              <a:schemeClr val="accent1"/>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nSpc>
                <a:spcPts val="2300"/>
              </a:lnSpc>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search(self,k):			#</a:t>
            </a:r>
            <a:r>
              <a:rPr lang="zh-CN"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在</a:t>
            </a: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树中查找关键字为</a:t>
            </a: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zh-CN"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的结点</a:t>
            </a:r>
          </a:p>
          <a:p>
            <a:pPr>
              <a:lnSpc>
                <a:spcPts val="2300"/>
              </a:lnSpc>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self._search(self.r,k)		#r</a:t>
            </a:r>
            <a:r>
              <a:rPr lang="zh-CN"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为</a:t>
            </a: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树的根结点</a:t>
            </a:r>
          </a:p>
          <a:p>
            <a:pPr>
              <a:lnSpc>
                <a:spcPts val="2300"/>
              </a:lnSpc>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p>
          <a:p>
            <a:pPr>
              <a:lnSpc>
                <a:spcPts val="2300"/>
              </a:lnSpc>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_search(self,p,k):	                	#</a:t>
            </a:r>
            <a:r>
              <a:rPr lang="zh-CN"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被</a:t>
            </a: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search</a:t>
            </a:r>
            <a:r>
              <a:rPr lang="zh-CN"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方法调用</a:t>
            </a:r>
          </a:p>
          <a:p>
            <a:pPr>
              <a:lnSpc>
                <a:spcPts val="2300"/>
              </a:lnSpc>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p==None: return None		#</a:t>
            </a:r>
            <a:r>
              <a:rPr lang="zh-CN"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空树返回</a:t>
            </a: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None</a:t>
            </a:r>
            <a:endParaRPr lang="zh-CN"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p.key==k: return p.data		#</a:t>
            </a:r>
            <a:r>
              <a:rPr lang="zh-CN"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找到后返回</a:t>
            </a: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p.data</a:t>
            </a:r>
            <a:endParaRPr lang="zh-CN"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k&lt;p.key:</a:t>
            </a:r>
            <a:endParaRPr lang="zh-CN"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self._search(p.lchild,k)	#</a:t>
            </a:r>
            <a:r>
              <a:rPr lang="zh-CN"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在左子树中递归查找</a:t>
            </a:r>
          </a:p>
          <a:p>
            <a:pPr>
              <a:lnSpc>
                <a:spcPts val="2300"/>
              </a:lnSpc>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else:</a:t>
            </a:r>
            <a:endParaRPr lang="zh-CN"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self._search(p.rchild,k)	#</a:t>
            </a:r>
            <a:r>
              <a:rPr lang="zh-CN"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在右子树中递归查找</a:t>
            </a:r>
          </a:p>
        </p:txBody>
      </p:sp>
      <p:sp>
        <p:nvSpPr>
          <p:cNvPr id="6" name="灯片编号占位符 5"/>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69</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21348113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4" presetClass="entr" presetSubtype="10" fill="hold" grpId="0" nodeType="clickEffect">
                                  <p:stCondLst>
                                    <p:cond delay="0"/>
                                  </p:stCondLst>
                                  <p:childTnLst>
                                    <p:set>
                                      <p:cBhvr>
                                        <p:cTn id="15" dur="1" fill="hold">
                                          <p:stCondLst>
                                            <p:cond delay="0"/>
                                          </p:stCondLst>
                                        </p:cTn>
                                        <p:tgtEl>
                                          <p:spTgt spid="3">
                                            <p:bg/>
                                          </p:spTgt>
                                        </p:tgtEl>
                                        <p:attrNameLst>
                                          <p:attrName>style.visibility</p:attrName>
                                        </p:attrNameLst>
                                      </p:cBhvr>
                                      <p:to>
                                        <p:strVal val="visible"/>
                                      </p:to>
                                    </p:set>
                                    <p:animEffect transition="in" filter="randombar(horizontal)">
                                      <p:cBhvr>
                                        <p:cTn id="16" dur="500"/>
                                        <p:tgtEl>
                                          <p:spTgt spid="3">
                                            <p:bg/>
                                          </p:spTgt>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grpId="0" nodeType="clickEffect">
                                  <p:stCondLst>
                                    <p:cond delay="0"/>
                                  </p:stCondLst>
                                  <p:childTnLst>
                                    <p:set>
                                      <p:cBhvr>
                                        <p:cTn id="20" dur="1" fill="hold">
                                          <p:stCondLst>
                                            <p:cond delay="0"/>
                                          </p:stCondLst>
                                        </p:cTn>
                                        <p:tgtEl>
                                          <p:spTgt spid="3">
                                            <p:txEl>
                                              <p:pRg st="0" end="0"/>
                                            </p:txEl>
                                          </p:spTgt>
                                        </p:tgtEl>
                                        <p:attrNameLst>
                                          <p:attrName>style.visibility</p:attrName>
                                        </p:attrNameLst>
                                      </p:cBhvr>
                                      <p:to>
                                        <p:strVal val="visible"/>
                                      </p:to>
                                    </p:set>
                                    <p:animEffect transition="in" filter="randombar(horizontal)">
                                      <p:cBhvr>
                                        <p:cTn id="21" dur="500"/>
                                        <p:tgtEl>
                                          <p:spTgt spid="3">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grpId="0" nodeType="clickEffect">
                                  <p:stCondLst>
                                    <p:cond delay="0"/>
                                  </p:stCondLst>
                                  <p:childTnLst>
                                    <p:set>
                                      <p:cBhvr>
                                        <p:cTn id="25" dur="1" fill="hold">
                                          <p:stCondLst>
                                            <p:cond delay="0"/>
                                          </p:stCondLst>
                                        </p:cTn>
                                        <p:tgtEl>
                                          <p:spTgt spid="3">
                                            <p:txEl>
                                              <p:pRg st="1" end="1"/>
                                            </p:txEl>
                                          </p:spTgt>
                                        </p:tgtEl>
                                        <p:attrNameLst>
                                          <p:attrName>style.visibility</p:attrName>
                                        </p:attrNameLst>
                                      </p:cBhvr>
                                      <p:to>
                                        <p:strVal val="visible"/>
                                      </p:to>
                                    </p:set>
                                    <p:animEffect transition="in" filter="randombar(horizontal)">
                                      <p:cBhvr>
                                        <p:cTn id="26" dur="500"/>
                                        <p:tgtEl>
                                          <p:spTgt spid="3">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grpId="0" nodeType="click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animEffect transition="in" filter="randombar(horizontal)">
                                      <p:cBhvr>
                                        <p:cTn id="31" dur="500"/>
                                        <p:tgtEl>
                                          <p:spTgt spid="3">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4" presetClass="entr" presetSubtype="10" fill="hold" grpId="0" nodeType="clickEffect">
                                  <p:stCondLst>
                                    <p:cond delay="0"/>
                                  </p:stCondLst>
                                  <p:childTnLst>
                                    <p:set>
                                      <p:cBhvr>
                                        <p:cTn id="35" dur="1" fill="hold">
                                          <p:stCondLst>
                                            <p:cond delay="0"/>
                                          </p:stCondLst>
                                        </p:cTn>
                                        <p:tgtEl>
                                          <p:spTgt spid="3">
                                            <p:txEl>
                                              <p:pRg st="3" end="3"/>
                                            </p:txEl>
                                          </p:spTgt>
                                        </p:tgtEl>
                                        <p:attrNameLst>
                                          <p:attrName>style.visibility</p:attrName>
                                        </p:attrNameLst>
                                      </p:cBhvr>
                                      <p:to>
                                        <p:strVal val="visible"/>
                                      </p:to>
                                    </p:set>
                                    <p:animEffect transition="in" filter="randombar(horizontal)">
                                      <p:cBhvr>
                                        <p:cTn id="36" dur="500"/>
                                        <p:tgtEl>
                                          <p:spTgt spid="3">
                                            <p:txEl>
                                              <p:pRg st="3" end="3"/>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4" presetClass="entr" presetSubtype="10" fill="hold" grpId="0"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animEffect transition="in" filter="randombar(horizontal)">
                                      <p:cBhvr>
                                        <p:cTn id="41" dur="500"/>
                                        <p:tgtEl>
                                          <p:spTgt spid="3">
                                            <p:txEl>
                                              <p:pRg st="4" end="4"/>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4" presetClass="entr" presetSubtype="10" fill="hold" grpId="0" nodeType="clickEffect">
                                  <p:stCondLst>
                                    <p:cond delay="0"/>
                                  </p:stCondLst>
                                  <p:childTnLst>
                                    <p:set>
                                      <p:cBhvr>
                                        <p:cTn id="45" dur="1" fill="hold">
                                          <p:stCondLst>
                                            <p:cond delay="0"/>
                                          </p:stCondLst>
                                        </p:cTn>
                                        <p:tgtEl>
                                          <p:spTgt spid="3">
                                            <p:txEl>
                                              <p:pRg st="5" end="5"/>
                                            </p:txEl>
                                          </p:spTgt>
                                        </p:tgtEl>
                                        <p:attrNameLst>
                                          <p:attrName>style.visibility</p:attrName>
                                        </p:attrNameLst>
                                      </p:cBhvr>
                                      <p:to>
                                        <p:strVal val="visible"/>
                                      </p:to>
                                    </p:set>
                                    <p:animEffect transition="in" filter="randombar(horizontal)">
                                      <p:cBhvr>
                                        <p:cTn id="46" dur="500"/>
                                        <p:tgtEl>
                                          <p:spTgt spid="3">
                                            <p:txEl>
                                              <p:pRg st="5" end="5"/>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4" presetClass="entr" presetSubtype="10" fill="hold" grpId="0" nodeType="clickEffect">
                                  <p:stCondLst>
                                    <p:cond delay="0"/>
                                  </p:stCondLst>
                                  <p:childTnLst>
                                    <p:set>
                                      <p:cBhvr>
                                        <p:cTn id="50" dur="1" fill="hold">
                                          <p:stCondLst>
                                            <p:cond delay="0"/>
                                          </p:stCondLst>
                                        </p:cTn>
                                        <p:tgtEl>
                                          <p:spTgt spid="3">
                                            <p:txEl>
                                              <p:pRg st="6" end="6"/>
                                            </p:txEl>
                                          </p:spTgt>
                                        </p:tgtEl>
                                        <p:attrNameLst>
                                          <p:attrName>style.visibility</p:attrName>
                                        </p:attrNameLst>
                                      </p:cBhvr>
                                      <p:to>
                                        <p:strVal val="visible"/>
                                      </p:to>
                                    </p:set>
                                    <p:animEffect transition="in" filter="randombar(horizontal)">
                                      <p:cBhvr>
                                        <p:cTn id="51" dur="500"/>
                                        <p:tgtEl>
                                          <p:spTgt spid="3">
                                            <p:txEl>
                                              <p:pRg st="6" end="6"/>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4" presetClass="entr" presetSubtype="10" fill="hold" grpId="0" nodeType="clickEffect">
                                  <p:stCondLst>
                                    <p:cond delay="0"/>
                                  </p:stCondLst>
                                  <p:childTnLst>
                                    <p:set>
                                      <p:cBhvr>
                                        <p:cTn id="55" dur="1" fill="hold">
                                          <p:stCondLst>
                                            <p:cond delay="0"/>
                                          </p:stCondLst>
                                        </p:cTn>
                                        <p:tgtEl>
                                          <p:spTgt spid="3">
                                            <p:txEl>
                                              <p:pRg st="7" end="7"/>
                                            </p:txEl>
                                          </p:spTgt>
                                        </p:tgtEl>
                                        <p:attrNameLst>
                                          <p:attrName>style.visibility</p:attrName>
                                        </p:attrNameLst>
                                      </p:cBhvr>
                                      <p:to>
                                        <p:strVal val="visible"/>
                                      </p:to>
                                    </p:set>
                                    <p:animEffect transition="in" filter="randombar(horizontal)">
                                      <p:cBhvr>
                                        <p:cTn id="56" dur="500"/>
                                        <p:tgtEl>
                                          <p:spTgt spid="3">
                                            <p:txEl>
                                              <p:pRg st="7" end="7"/>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4" presetClass="entr" presetSubtype="10" fill="hold" grpId="0" nodeType="clickEffect">
                                  <p:stCondLst>
                                    <p:cond delay="0"/>
                                  </p:stCondLst>
                                  <p:childTnLst>
                                    <p:set>
                                      <p:cBhvr>
                                        <p:cTn id="60" dur="1" fill="hold">
                                          <p:stCondLst>
                                            <p:cond delay="0"/>
                                          </p:stCondLst>
                                        </p:cTn>
                                        <p:tgtEl>
                                          <p:spTgt spid="3">
                                            <p:txEl>
                                              <p:pRg st="8" end="8"/>
                                            </p:txEl>
                                          </p:spTgt>
                                        </p:tgtEl>
                                        <p:attrNameLst>
                                          <p:attrName>style.visibility</p:attrName>
                                        </p:attrNameLst>
                                      </p:cBhvr>
                                      <p:to>
                                        <p:strVal val="visible"/>
                                      </p:to>
                                    </p:set>
                                    <p:animEffect transition="in" filter="randombar(horizontal)">
                                      <p:cBhvr>
                                        <p:cTn id="61" dur="500"/>
                                        <p:tgtEl>
                                          <p:spTgt spid="3">
                                            <p:txEl>
                                              <p:pRg st="8" end="8"/>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4" presetClass="entr" presetSubtype="10" fill="hold" grpId="0" nodeType="clickEffect">
                                  <p:stCondLst>
                                    <p:cond delay="0"/>
                                  </p:stCondLst>
                                  <p:childTnLst>
                                    <p:set>
                                      <p:cBhvr>
                                        <p:cTn id="65" dur="1" fill="hold">
                                          <p:stCondLst>
                                            <p:cond delay="0"/>
                                          </p:stCondLst>
                                        </p:cTn>
                                        <p:tgtEl>
                                          <p:spTgt spid="3">
                                            <p:txEl>
                                              <p:pRg st="9" end="9"/>
                                            </p:txEl>
                                          </p:spTgt>
                                        </p:tgtEl>
                                        <p:attrNameLst>
                                          <p:attrName>style.visibility</p:attrName>
                                        </p:attrNameLst>
                                      </p:cBhvr>
                                      <p:to>
                                        <p:strVal val="visible"/>
                                      </p:to>
                                    </p:set>
                                    <p:animEffect transition="in" filter="randombar(horizontal)">
                                      <p:cBhvr>
                                        <p:cTn id="6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P spid="2" grpId="0"/>
    </p:bld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4" cstate="print">
            <a:extLst>
              <a:ext uri="{28A0092B-C50C-407E-A947-70E740481C1C}">
                <a14:useLocalDpi xmlns:a14="http://schemas.microsoft.com/office/drawing/2010/main" val="0"/>
              </a:ext>
            </a:extLst>
          </a:blip>
          <a:srcRect l="15064" t="7221" r="14699" b="4112"/>
          <a:stretch>
            <a:fillRect/>
          </a:stretch>
        </p:blipFill>
        <p:spPr>
          <a:xfrm>
            <a:off x="9101378" y="2876733"/>
            <a:ext cx="2441798" cy="3210705"/>
          </a:xfrm>
          <a:prstGeom prst="rect">
            <a:avLst/>
          </a:prstGeom>
        </p:spPr>
      </p:pic>
      <p:sp>
        <p:nvSpPr>
          <p:cNvPr id="3" name="TextBox 2"/>
          <p:cNvSpPr txBox="1"/>
          <p:nvPr>
            <p:custDataLst>
              <p:tags r:id="rId1"/>
            </p:custDataLst>
          </p:nvPr>
        </p:nvSpPr>
        <p:spPr>
          <a:xfrm>
            <a:off x="1195387" y="1616619"/>
            <a:ext cx="7858180" cy="3826510"/>
          </a:xfrm>
          <a:prstGeom prst="rect">
            <a:avLst/>
          </a:prstGeom>
          <a:solidFill>
            <a:schemeClr val="lt1"/>
          </a:solidFill>
          <a:ln w="38100">
            <a:solidFill>
              <a:schemeClr val="accent1"/>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inorder(self):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中序遍历所有结点</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global res</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res=[]</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self._inorder(self.r)</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res</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_inorder(self,p):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被</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inorder</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方法调用</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global res</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p!=None:</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self._inorder(p.lchild)</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res.append([p.key,p.data])</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self._inorder(p.rchild) </a:t>
            </a:r>
          </a:p>
        </p:txBody>
      </p:sp>
      <p:sp>
        <p:nvSpPr>
          <p:cNvPr id="6" name="灯片编号占位符 5"/>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70</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34316649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2" grpId="0"/>
    </p:bld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custDataLst>
              <p:tags r:id="rId1"/>
            </p:custDataLst>
          </p:nvPr>
        </p:nvSpPr>
        <p:spPr>
          <a:xfrm>
            <a:off x="2166910" y="1454095"/>
            <a:ext cx="7858180" cy="4121150"/>
          </a:xfrm>
          <a:prstGeom prst="rect">
            <a:avLst/>
          </a:prstGeom>
          <a:solidFill>
            <a:schemeClr val="lt1"/>
          </a:solidFill>
          <a:ln w="38100">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DispAVL(self):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输出</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树的括号表示串</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self._DispAVL(self.r)</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_DispAVL(self,p):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被</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DispAVL</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方法调用</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p!=None:</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print(p.key,end='')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输出根结点值</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p.lchild!=None or p.rchild!=None:</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print("(",end='')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有孩子结点时才输出“</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self._DispAVL(p.lchild)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递归处理左子树</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p.rchild!=None:</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print(",",end='')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有右孩子结点时才输出“</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self._DispAVL(p.rchild)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递归处理右子树</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print(")",end='')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有孩子结点时才输出“</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p>
        </p:txBody>
      </p:sp>
      <p:sp>
        <p:nvSpPr>
          <p:cNvPr id="7" name="灯片编号占位符 6"/>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71</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22780654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2" grpId="0"/>
    </p:bld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custDataLst>
              <p:tags r:id="rId1"/>
            </p:custDataLst>
          </p:nvPr>
        </p:nvSpPr>
        <p:spPr>
          <a:xfrm>
            <a:off x="2239308" y="1199645"/>
            <a:ext cx="3071834" cy="398780"/>
          </a:xfrm>
          <a:prstGeom prst="rect">
            <a:avLst/>
          </a:prstGeom>
          <a:noFill/>
        </p:spPr>
        <p:txBody>
          <a:bodyPr wrap="square" rtlCol="0">
            <a:spAutoFit/>
          </a:bodyPr>
          <a:lstStyle/>
          <a:p>
            <a:r>
              <a:rPr lang="zh-CN" altLang="en-US"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设计</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对应的</a:t>
            </a:r>
            <a:r>
              <a:rPr lang="en-US" altLang="zh-CN" sz="2000" dirty="0" err="1">
                <a:solidFill>
                  <a:schemeClr val="dk1"/>
                </a:solidFill>
                <a:latin typeface="微软雅黑" panose="020B0503020204020204" pitchFamily="34" charset="-122"/>
                <a:ea typeface="微软雅黑" panose="020B0503020204020204" pitchFamily="34" charset="-122"/>
                <a:cs typeface="Consolas" panose="020B0609020204030204" pitchFamily="49" charset="0"/>
              </a:rPr>
              <a:t>Dict</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类</a:t>
            </a:r>
          </a:p>
        </p:txBody>
      </p:sp>
      <p:sp>
        <p:nvSpPr>
          <p:cNvPr id="6" name="TextBox 5"/>
          <p:cNvSpPr txBox="1"/>
          <p:nvPr>
            <p:custDataLst>
              <p:tags r:id="rId2"/>
            </p:custDataLst>
          </p:nvPr>
        </p:nvSpPr>
        <p:spPr>
          <a:xfrm>
            <a:off x="2259376" y="1751082"/>
            <a:ext cx="8001056" cy="3954780"/>
          </a:xfrm>
          <a:prstGeom prst="rect">
            <a:avLst/>
          </a:prstGeom>
          <a:solidFill>
            <a:schemeClr val="lt1"/>
          </a:solidFill>
          <a:ln w="38100">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44000" tIns="144000" bIns="144000" rtlCol="0">
            <a:spAutoFit/>
          </a:bodyPr>
          <a:lstStyle/>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from AVL import AVLTree</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class Dict:</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def __init__(self):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构造方法</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self.avl=AVLTree()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对应</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AVLTree</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对象</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def insert(self,k,d):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插入</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(k,d)</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self.avl.insert(k,d)</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def delete(self,k):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删除关键字为</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的元素</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self.avl.delete(k)</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def inorder(self):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按关键字递增输出所有元素</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self.avl.inorder()</a:t>
            </a:r>
          </a:p>
        </p:txBody>
      </p:sp>
      <p:sp>
        <p:nvSpPr>
          <p:cNvPr id="8" name="灯片编号占位符 7"/>
          <p:cNvSpPr>
            <a:spLocks noGrp="1"/>
          </p:cNvSpPr>
          <p:nvPr>
            <p:ph type="sldNum" sz="quarter" idx="12"/>
            <p:custDataLst>
              <p:tags r:id="rId3"/>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72</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15770985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10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6"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580">
                                          <p:stCondLst>
                                            <p:cond delay="0"/>
                                          </p:stCondLst>
                                        </p:cTn>
                                        <p:tgtEl>
                                          <p:spTgt spid="6"/>
                                        </p:tgtEl>
                                      </p:cBhvr>
                                    </p:animEffect>
                                    <p:anim calcmode="lin" valueType="num">
                                      <p:cBhvr>
                                        <p:cTn id="18"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23" dur="26">
                                          <p:stCondLst>
                                            <p:cond delay="650"/>
                                          </p:stCondLst>
                                        </p:cTn>
                                        <p:tgtEl>
                                          <p:spTgt spid="6"/>
                                        </p:tgtEl>
                                      </p:cBhvr>
                                      <p:to x="100000" y="60000"/>
                                    </p:animScale>
                                    <p:animScale>
                                      <p:cBhvr>
                                        <p:cTn id="24" dur="166" decel="50000">
                                          <p:stCondLst>
                                            <p:cond delay="676"/>
                                          </p:stCondLst>
                                        </p:cTn>
                                        <p:tgtEl>
                                          <p:spTgt spid="6"/>
                                        </p:tgtEl>
                                      </p:cBhvr>
                                      <p:to x="100000" y="100000"/>
                                    </p:animScale>
                                    <p:animScale>
                                      <p:cBhvr>
                                        <p:cTn id="25" dur="26">
                                          <p:stCondLst>
                                            <p:cond delay="1312"/>
                                          </p:stCondLst>
                                        </p:cTn>
                                        <p:tgtEl>
                                          <p:spTgt spid="6"/>
                                        </p:tgtEl>
                                      </p:cBhvr>
                                      <p:to x="100000" y="80000"/>
                                    </p:animScale>
                                    <p:animScale>
                                      <p:cBhvr>
                                        <p:cTn id="26" dur="166" decel="50000">
                                          <p:stCondLst>
                                            <p:cond delay="1338"/>
                                          </p:stCondLst>
                                        </p:cTn>
                                        <p:tgtEl>
                                          <p:spTgt spid="6"/>
                                        </p:tgtEl>
                                      </p:cBhvr>
                                      <p:to x="100000" y="100000"/>
                                    </p:animScale>
                                    <p:animScale>
                                      <p:cBhvr>
                                        <p:cTn id="27" dur="26">
                                          <p:stCondLst>
                                            <p:cond delay="1642"/>
                                          </p:stCondLst>
                                        </p:cTn>
                                        <p:tgtEl>
                                          <p:spTgt spid="6"/>
                                        </p:tgtEl>
                                      </p:cBhvr>
                                      <p:to x="100000" y="90000"/>
                                    </p:animScale>
                                    <p:animScale>
                                      <p:cBhvr>
                                        <p:cTn id="28" dur="166" decel="50000">
                                          <p:stCondLst>
                                            <p:cond delay="1668"/>
                                          </p:stCondLst>
                                        </p:cTn>
                                        <p:tgtEl>
                                          <p:spTgt spid="6"/>
                                        </p:tgtEl>
                                      </p:cBhvr>
                                      <p:to x="100000" y="100000"/>
                                    </p:animScale>
                                    <p:animScale>
                                      <p:cBhvr>
                                        <p:cTn id="29" dur="26">
                                          <p:stCondLst>
                                            <p:cond delay="1808"/>
                                          </p:stCondLst>
                                        </p:cTn>
                                        <p:tgtEl>
                                          <p:spTgt spid="6"/>
                                        </p:tgtEl>
                                      </p:cBhvr>
                                      <p:to x="100000" y="95000"/>
                                    </p:animScale>
                                    <p:animScale>
                                      <p:cBhvr>
                                        <p:cTn id="30" dur="166" decel="50000">
                                          <p:stCondLst>
                                            <p:cond delay="1834"/>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ldLvl="0" animBg="1"/>
      <p:bldP spid="2" grpId="0"/>
    </p:bld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4" cstate="print">
            <a:extLst>
              <a:ext uri="{28A0092B-C50C-407E-A947-70E740481C1C}">
                <a14:useLocalDpi xmlns:a14="http://schemas.microsoft.com/office/drawing/2010/main" val="0"/>
              </a:ext>
            </a:extLst>
          </a:blip>
          <a:srcRect r="7351" b="-600"/>
          <a:stretch>
            <a:fillRect/>
          </a:stretch>
        </p:blipFill>
        <p:spPr>
          <a:xfrm flipH="1">
            <a:off x="8256262" y="2774022"/>
            <a:ext cx="3364599" cy="3607728"/>
          </a:xfrm>
          <a:prstGeom prst="rect">
            <a:avLst/>
          </a:prstGeom>
        </p:spPr>
      </p:pic>
      <p:sp>
        <p:nvSpPr>
          <p:cNvPr id="3" name="TextBox 2"/>
          <p:cNvSpPr txBox="1"/>
          <p:nvPr>
            <p:custDataLst>
              <p:tags r:id="rId1"/>
            </p:custDataLst>
          </p:nvPr>
        </p:nvSpPr>
        <p:spPr>
          <a:xfrm>
            <a:off x="1155815" y="1761981"/>
            <a:ext cx="8001056" cy="3476625"/>
          </a:xfrm>
          <a:prstGeom prst="rect">
            <a:avLst/>
          </a:prstGeom>
          <a:solidFill>
            <a:schemeClr val="lt1"/>
          </a:solidFill>
          <a:ln w="38100">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rtlCol="0">
            <a:spAutoFit/>
          </a:bodyPr>
          <a:lstStyle/>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def __contains__(self,k):       	#in</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运算符重载</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self.avl.search(k)!=None:</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True</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else:</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False</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def __getitem__(self,k):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按关键字取值</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self.avl.search(k)</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def __setitem__(self,k,d):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按关键字赋值</a:t>
            </a:r>
          </a:p>
          <a:p>
            <a:pPr>
              <a:lnSpc>
                <a:spcPts val="22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self.avl.insert(k,d)</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200"/>
              </a:lnSpc>
            </a:pP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p:txBody>
      </p:sp>
      <p:sp>
        <p:nvSpPr>
          <p:cNvPr id="6" name="灯片编号占位符 5"/>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73</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27441277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1000"/>
                                        <p:tgtEl>
                                          <p:spTgt spid="3"/>
                                        </p:tgtEl>
                                      </p:cBhvr>
                                    </p:animEffect>
                                    <p:anim calcmode="lin" valueType="num">
                                      <p:cBhvr>
                                        <p:cTn id="17" dur="1000" fill="hold"/>
                                        <p:tgtEl>
                                          <p:spTgt spid="3"/>
                                        </p:tgtEl>
                                        <p:attrNameLst>
                                          <p:attrName>ppt_x</p:attrName>
                                        </p:attrNameLst>
                                      </p:cBhvr>
                                      <p:tavLst>
                                        <p:tav tm="0">
                                          <p:val>
                                            <p:strVal val="#ppt_x"/>
                                          </p:val>
                                        </p:tav>
                                        <p:tav tm="100000">
                                          <p:val>
                                            <p:strVal val="#ppt_x"/>
                                          </p:val>
                                        </p:tav>
                                      </p:tavLst>
                                    </p:anim>
                                    <p:anim calcmode="lin" valueType="num">
                                      <p:cBhvr>
                                        <p:cTn id="18"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2" grpId="0"/>
    </p:bld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2270611" y="851764"/>
            <a:ext cx="7929618" cy="4062730"/>
          </a:xfrm>
          <a:prstGeom prst="rect">
            <a:avLst/>
          </a:prstGeom>
          <a:solidFill>
            <a:schemeClr val="lt1"/>
          </a:solidFill>
          <a:ln w="38100">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08000" bIns="108000" rtlCol="0">
            <a:spAutoFit/>
          </a:bodyPr>
          <a:lstStyle/>
          <a:p>
            <a:pPr>
              <a:lnSpc>
                <a:spcPts val="2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主程序</a:t>
            </a:r>
          </a:p>
          <a:p>
            <a:pPr>
              <a:lnSpc>
                <a:spcPts val="2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if __name__ == '__main__':</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a=[1,2,5,4,1,2,5]</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print("(1)</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建立</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dic")</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dic=Dict()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定义</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Dict</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对象</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dic</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for i in range(len(a)):</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a[i] in dic: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若</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a[i]</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已存在，次数增</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dic[a[i]]+=1</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else: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若</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a[i]</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不存在，次数置为</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dic[a[i]]=1</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print("(2)</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输出所有的元素：</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",dic.inorder())</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k=2</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print("(3)</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删除关键字</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 %(k))</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dic.delete(2)</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print("(4)</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删除后所有元素：</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",dic.inorder())</a:t>
            </a:r>
          </a:p>
        </p:txBody>
      </p:sp>
      <p:pic>
        <p:nvPicPr>
          <p:cNvPr id="1026" name="Picture 2"/>
          <p:cNvPicPr>
            <a:picLocks noChangeAspect="1" noChangeArrowheads="1"/>
          </p:cNvPicPr>
          <p:nvPr/>
        </p:nvPicPr>
        <p:blipFill>
          <a:blip r:embed="rId5" cstate="print"/>
          <a:srcRect/>
          <a:stretch>
            <a:fillRect/>
          </a:stretch>
        </p:blipFill>
        <p:spPr bwMode="auto">
          <a:xfrm>
            <a:off x="4586969" y="4949918"/>
            <a:ext cx="4514850" cy="1828800"/>
          </a:xfrm>
          <a:prstGeom prst="rect">
            <a:avLst/>
          </a:prstGeom>
          <a:noFill/>
          <a:ln w="9525">
            <a:noFill/>
            <a:miter lim="800000"/>
            <a:headEnd/>
            <a:tailEnd/>
          </a:ln>
        </p:spPr>
      </p:pic>
      <p:sp>
        <p:nvSpPr>
          <p:cNvPr id="5" name="下箭头 4"/>
          <p:cNvSpPr/>
          <p:nvPr>
            <p:custDataLst>
              <p:tags r:id="rId2"/>
            </p:custDataLst>
          </p:nvPr>
        </p:nvSpPr>
        <p:spPr bwMode="auto">
          <a:xfrm rot="16200000">
            <a:off x="3962565" y="5461944"/>
            <a:ext cx="285752" cy="357190"/>
          </a:xfrm>
          <a:prstGeom prst="down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tailEnd type="arrow" w="sm" len="sm"/>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lstStyle/>
          <a:p>
            <a:pPr algn="ctr"/>
            <a:endParaRPr lang="zh-CN" altLang="en-US" sz="1600">
              <a:solidFill>
                <a:srgbClr val="0000FF"/>
              </a:solidFill>
              <a:latin typeface="Consolas" panose="020B0609020204030204" pitchFamily="49" charset="0"/>
              <a:cs typeface="Consolas" panose="020B0609020204030204" pitchFamily="49" charset="0"/>
            </a:endParaRPr>
          </a:p>
        </p:txBody>
      </p:sp>
      <p:sp>
        <p:nvSpPr>
          <p:cNvPr id="6" name="TextBox 5"/>
          <p:cNvSpPr txBox="1"/>
          <p:nvPr/>
        </p:nvSpPr>
        <p:spPr>
          <a:xfrm>
            <a:off x="2898366" y="5317372"/>
            <a:ext cx="714380" cy="645160"/>
          </a:xfrm>
          <a:prstGeom prst="rect">
            <a:avLst/>
          </a:prstGeom>
          <a:blipFill>
            <a:blip r:embed="rId6" cstate="print"/>
            <a:tile tx="0" ty="0" sx="100000" sy="100000" flip="none" algn="tl"/>
          </a:blip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square" rtlCol="0">
            <a:spAutoFit/>
          </a:bodyPr>
          <a:lstStyle/>
          <a:p>
            <a:r>
              <a:rPr lang="zh-CN" altLang="en-US">
                <a:ln w="18415" cmpd="sng">
                  <a:solidFill>
                    <a:srgbClr val="000000"/>
                  </a:solidFill>
                  <a:prstDash val="solid"/>
                </a:ln>
                <a:solidFill>
                  <a:srgbClr val="FF00FF"/>
                </a:solidFill>
                <a:effectLst>
                  <a:outerShdw blurRad="63500" dir="3600000" algn="tl" rotWithShape="0">
                    <a:srgbClr val="000000">
                      <a:alpha val="70000"/>
                    </a:srgbClr>
                  </a:outerShdw>
                </a:effectLst>
                <a:latin typeface="微软雅黑" panose="020B0503020204020204" pitchFamily="34" charset="-122"/>
                <a:ea typeface="微软雅黑" panose="020B0503020204020204" pitchFamily="34" charset="-122"/>
                <a:cs typeface="Consolas" panose="020B0609020204030204" pitchFamily="49" charset="0"/>
              </a:rPr>
              <a:t>程序验证</a:t>
            </a:r>
          </a:p>
        </p:txBody>
      </p:sp>
      <p:sp>
        <p:nvSpPr>
          <p:cNvPr id="8" name="灯片编号占位符 7"/>
          <p:cNvSpPr>
            <a:spLocks noGrp="1"/>
          </p:cNvSpPr>
          <p:nvPr>
            <p:ph type="sldNum" sz="quarter" idx="12"/>
            <p:custDataLst>
              <p:tags r:id="rId3"/>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74</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8919853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ipe(left)">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5" fill="hold" nodeType="clickEffect">
                                  <p:stCondLst>
                                    <p:cond delay="0"/>
                                  </p:stCondLst>
                                  <p:childTnLst>
                                    <p:set>
                                      <p:cBhvr>
                                        <p:cTn id="26" dur="1" fill="hold">
                                          <p:stCondLst>
                                            <p:cond delay="0"/>
                                          </p:stCondLst>
                                        </p:cTn>
                                        <p:tgtEl>
                                          <p:spTgt spid="1026"/>
                                        </p:tgtEl>
                                        <p:attrNameLst>
                                          <p:attrName>style.visibility</p:attrName>
                                        </p:attrNameLst>
                                      </p:cBhvr>
                                      <p:to>
                                        <p:strVal val="visible"/>
                                      </p:to>
                                    </p:set>
                                    <p:animEffect transition="in" filter="randombar(vertical)">
                                      <p:cBhvr>
                                        <p:cTn id="2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bldLvl="0" animBg="1"/>
      <p:bldP spid="6" grpId="0" bldLvl="0" animBg="1"/>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0" y="1006475"/>
            <a:ext cx="4237990" cy="5851525"/>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5" name="TextBox 2"/>
          <p:cNvSpPr txBox="1"/>
          <p:nvPr>
            <p:custDataLst>
              <p:tags r:id="rId1"/>
            </p:custDataLst>
          </p:nvPr>
        </p:nvSpPr>
        <p:spPr>
          <a:xfrm>
            <a:off x="3983327" y="2574274"/>
            <a:ext cx="7858180" cy="2632479"/>
          </a:xfrm>
          <a:prstGeom prst="rect">
            <a:avLst/>
          </a:prstGeom>
          <a:solidFill>
            <a:schemeClr val="accent2"/>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gn="l">
              <a:lnSpc>
                <a:spcPts val="2500"/>
              </a:lnSpc>
              <a:spcBef>
                <a:spcPts val="0"/>
              </a:spcBef>
            </a:pPr>
            <a:r>
              <a:rPr lang="en-US" altLang="zh-CN" sz="2400" b="1" dirty="0" err="1">
                <a:solidFill>
                  <a:srgbClr val="000000"/>
                </a:solidFill>
                <a:latin typeface="微软雅黑" panose="020B0503020204020204" charset="-122"/>
                <a:ea typeface="微软雅黑" panose="020B0503020204020204" charset="-122"/>
                <a:cs typeface="微软雅黑" panose="020B0503020204020204" charset="-122"/>
              </a:rPr>
              <a:t>def</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 SeqSearch1(</a:t>
            </a:r>
            <a:r>
              <a:rPr lang="en-US" altLang="zh-CN" sz="2400" b="1" dirty="0" err="1">
                <a:solidFill>
                  <a:srgbClr val="000000"/>
                </a:solidFill>
                <a:latin typeface="微软雅黑" panose="020B0503020204020204" charset="-122"/>
                <a:ea typeface="微软雅黑" panose="020B0503020204020204" charset="-122"/>
                <a:cs typeface="微软雅黑" panose="020B0503020204020204" charset="-122"/>
              </a:rPr>
              <a:t>R,k</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		</a:t>
            </a:r>
            <a:r>
              <a:rPr lang="en-US" altLang="zh-CN" sz="2400" b="1" dirty="0" smtClean="0">
                <a:solidFill>
                  <a:srgbClr val="000000"/>
                </a:solidFill>
                <a:latin typeface="微软雅黑" panose="020B0503020204020204" charset="-122"/>
                <a:ea typeface="微软雅黑" panose="020B0503020204020204" charset="-122"/>
                <a:cs typeface="微软雅黑" panose="020B0503020204020204" charset="-122"/>
              </a:rPr>
              <a:t>#</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顺序查找算法</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1</a:t>
            </a:r>
            <a:endParaRPr lang="zh-CN" altLang="zh-CN" sz="24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500"/>
              </a:lnSpc>
              <a:spcBef>
                <a:spcPts val="0"/>
              </a:spcBef>
            </a:pP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  n=</a:t>
            </a:r>
            <a:r>
              <a:rPr lang="en-US" altLang="zh-CN" sz="2400" b="1" dirty="0" err="1">
                <a:solidFill>
                  <a:srgbClr val="000000"/>
                </a:solidFill>
                <a:latin typeface="微软雅黑" panose="020B0503020204020204" charset="-122"/>
                <a:ea typeface="微软雅黑" panose="020B0503020204020204" charset="-122"/>
                <a:cs typeface="微软雅黑" panose="020B0503020204020204" charset="-122"/>
              </a:rPr>
              <a:t>len</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(R)</a:t>
            </a:r>
            <a:endParaRPr lang="zh-CN" altLang="zh-CN" sz="24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500"/>
              </a:lnSpc>
              <a:spcBef>
                <a:spcPts val="0"/>
              </a:spcBef>
            </a:pP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  </a:t>
            </a:r>
            <a:r>
              <a:rPr lang="en-US" altLang="zh-CN" sz="2400" b="1" dirty="0" err="1">
                <a:solidFill>
                  <a:srgbClr val="000000"/>
                </a:solidFill>
                <a:latin typeface="微软雅黑" panose="020B0503020204020204" charset="-122"/>
                <a:ea typeface="微软雅黑" panose="020B0503020204020204" charset="-122"/>
                <a:cs typeface="微软雅黑" panose="020B0503020204020204" charset="-122"/>
              </a:rPr>
              <a:t>i</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=0</a:t>
            </a:r>
            <a:endParaRPr lang="zh-CN" altLang="zh-CN" sz="24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500"/>
              </a:lnSpc>
              <a:spcBef>
                <a:spcPts val="0"/>
              </a:spcBef>
            </a:pP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  while </a:t>
            </a:r>
            <a:r>
              <a:rPr lang="en-US" altLang="zh-CN" sz="2400" b="1" dirty="0" err="1">
                <a:solidFill>
                  <a:srgbClr val="000000"/>
                </a:solidFill>
                <a:latin typeface="微软雅黑" panose="020B0503020204020204" charset="-122"/>
                <a:ea typeface="微软雅黑" panose="020B0503020204020204" charset="-122"/>
                <a:cs typeface="微软雅黑" panose="020B0503020204020204" charset="-122"/>
              </a:rPr>
              <a:t>i</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&lt;n and R[</a:t>
            </a:r>
            <a:r>
              <a:rPr lang="en-US" altLang="zh-CN" sz="2400" b="1" dirty="0" err="1">
                <a:solidFill>
                  <a:srgbClr val="000000"/>
                </a:solidFill>
                <a:latin typeface="微软雅黑" panose="020B0503020204020204" charset="-122"/>
                <a:ea typeface="微软雅黑" panose="020B0503020204020204" charset="-122"/>
                <a:cs typeface="微软雅黑" panose="020B0503020204020204" charset="-122"/>
              </a:rPr>
              <a:t>i</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]!=k: </a:t>
            </a:r>
            <a:r>
              <a:rPr lang="en-US" altLang="zh-CN" sz="2400" b="1" dirty="0" err="1">
                <a:solidFill>
                  <a:srgbClr val="000000"/>
                </a:solidFill>
                <a:latin typeface="微软雅黑" panose="020B0503020204020204" charset="-122"/>
                <a:ea typeface="微软雅黑" panose="020B0503020204020204" charset="-122"/>
                <a:cs typeface="微软雅黑" panose="020B0503020204020204" charset="-122"/>
              </a:rPr>
              <a:t>i</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+=1	    	#</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从表头往后找</a:t>
            </a:r>
          </a:p>
          <a:p>
            <a:pPr algn="l">
              <a:lnSpc>
                <a:spcPct val="200000"/>
              </a:lnSpc>
              <a:spcBef>
                <a:spcPts val="0"/>
              </a:spcBef>
            </a:pP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  if </a:t>
            </a:r>
            <a:r>
              <a:rPr lang="en-US" altLang="zh-CN" sz="2400" b="1" dirty="0" err="1">
                <a:solidFill>
                  <a:srgbClr val="000000"/>
                </a:solidFill>
                <a:latin typeface="微软雅黑" panose="020B0503020204020204" charset="-122"/>
                <a:ea typeface="微软雅黑" panose="020B0503020204020204" charset="-122"/>
                <a:cs typeface="微软雅黑" panose="020B0503020204020204" charset="-122"/>
              </a:rPr>
              <a:t>i</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&gt;=n: return -1;		        #</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未找到返回</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-1</a:t>
            </a:r>
            <a:endParaRPr lang="zh-CN" altLang="zh-CN" sz="24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500"/>
              </a:lnSpc>
              <a:spcBef>
                <a:spcPts val="0"/>
              </a:spcBef>
            </a:pP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  else: return </a:t>
            </a:r>
            <a:r>
              <a:rPr lang="en-US" altLang="zh-CN" sz="2400" b="1" dirty="0" err="1">
                <a:solidFill>
                  <a:srgbClr val="000000"/>
                </a:solidFill>
                <a:latin typeface="微软雅黑" panose="020B0503020204020204" charset="-122"/>
                <a:ea typeface="微软雅黑" panose="020B0503020204020204" charset="-122"/>
                <a:cs typeface="微软雅黑" panose="020B0503020204020204" charset="-122"/>
              </a:rPr>
              <a:t>i</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			#</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找到后返回其序号</a:t>
            </a:r>
            <a:r>
              <a:rPr lang="en-US" altLang="zh-CN" sz="2400" b="1" dirty="0" err="1">
                <a:solidFill>
                  <a:srgbClr val="000000"/>
                </a:solidFill>
                <a:latin typeface="微软雅黑" panose="020B0503020204020204" charset="-122"/>
                <a:ea typeface="微软雅黑" panose="020B0503020204020204" charset="-122"/>
                <a:cs typeface="微软雅黑" panose="020B0503020204020204" charset="-122"/>
              </a:rPr>
              <a:t>i</a:t>
            </a:r>
            <a:endParaRPr lang="en-US" altLang="zh-CN" sz="2400" b="1" dirty="0">
              <a:solidFill>
                <a:srgbClr val="000000"/>
              </a:solidFill>
              <a:latin typeface="微软雅黑" panose="020B0503020204020204" charset="-122"/>
              <a:ea typeface="微软雅黑" panose="020B0503020204020204" charset="-122"/>
              <a:cs typeface="微软雅黑" panose="020B0503020204020204" charset="-122"/>
            </a:endParaRPr>
          </a:p>
        </p:txBody>
      </p:sp>
      <p:grpSp>
        <p:nvGrpSpPr>
          <p:cNvPr id="11" name="组合 10"/>
          <p:cNvGrpSpPr/>
          <p:nvPr/>
        </p:nvGrpSpPr>
        <p:grpSpPr>
          <a:xfrm>
            <a:off x="5402580" y="5405755"/>
            <a:ext cx="2073910" cy="889002"/>
            <a:chOff x="2000232" y="3571876"/>
            <a:chExt cx="1785950" cy="889004"/>
          </a:xfrm>
        </p:grpSpPr>
        <p:sp>
          <p:nvSpPr>
            <p:cNvPr id="8" name="TextBox 4"/>
            <p:cNvSpPr txBox="1"/>
            <p:nvPr>
              <p:custDataLst>
                <p:tags r:id="rId4"/>
              </p:custDataLst>
            </p:nvPr>
          </p:nvSpPr>
          <p:spPr>
            <a:xfrm>
              <a:off x="2000232" y="4000504"/>
              <a:ext cx="1785950" cy="460376"/>
            </a:xfrm>
            <a:prstGeom prst="rect">
              <a:avLst/>
            </a:prstGeom>
            <a:noFill/>
          </p:spPr>
          <p:txBody>
            <a:bodyPr wrap="square" rtlCol="0">
              <a:spAutoFit/>
            </a:bodyPr>
            <a:lstStyle/>
            <a:p>
              <a:pPr algn="l">
                <a:lnSpc>
                  <a:spcPct val="100000"/>
                </a:lnSpc>
                <a:spcBef>
                  <a:spcPts val="0"/>
                </a:spcBef>
              </a:pPr>
              <a:r>
                <a:rPr lang="zh-CN" altLang="en-US" sz="2400" b="1" dirty="0">
                  <a:solidFill>
                    <a:schemeClr val="dk1"/>
                  </a:solidFill>
                  <a:latin typeface="微软雅黑" panose="020B0503020204020204" charset="-122"/>
                  <a:ea typeface="微软雅黑" panose="020B0503020204020204" charset="-122"/>
                  <a:cs typeface="Consolas" panose="020B0609020204030204" pitchFamily="49" charset="0"/>
                </a:rPr>
                <a:t>简单比较方法</a:t>
              </a:r>
            </a:p>
          </p:txBody>
        </p:sp>
        <p:sp>
          <p:nvSpPr>
            <p:cNvPr id="9" name="上箭头 8"/>
            <p:cNvSpPr/>
            <p:nvPr>
              <p:custDataLst>
                <p:tags r:id="rId5"/>
              </p:custDataLst>
            </p:nvPr>
          </p:nvSpPr>
          <p:spPr bwMode="auto">
            <a:xfrm>
              <a:off x="2643174" y="3571876"/>
              <a:ext cx="214314" cy="357190"/>
            </a:xfrm>
            <a:prstGeom prst="up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tailEnd type="arrow" w="sm" len="sm"/>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lstStyle/>
            <a:p>
              <a:pPr algn="ctr"/>
              <a:endParaRPr lang="zh-CN" altLang="en-US" sz="2400" b="1">
                <a:solidFill>
                  <a:schemeClr val="dk1"/>
                </a:solidFill>
                <a:latin typeface="微软雅黑" panose="020B0503020204020204" charset="-122"/>
                <a:ea typeface="微软雅黑" panose="020B0503020204020204" charset="-122"/>
                <a:cs typeface="Consolas" panose="020B0609020204030204" pitchFamily="49" charset="0"/>
              </a:endParaRPr>
            </a:p>
          </p:txBody>
        </p:sp>
      </p:grpSp>
      <p:grpSp>
        <p:nvGrpSpPr>
          <p:cNvPr id="10" name="组合 9"/>
          <p:cNvGrpSpPr/>
          <p:nvPr/>
        </p:nvGrpSpPr>
        <p:grpSpPr>
          <a:xfrm>
            <a:off x="6412219" y="1878530"/>
            <a:ext cx="2015490" cy="1819710"/>
            <a:chOff x="3000364" y="447240"/>
            <a:chExt cx="2015490" cy="1819710"/>
          </a:xfrm>
        </p:grpSpPr>
        <p:sp>
          <p:nvSpPr>
            <p:cNvPr id="13" name="TextBox 6"/>
            <p:cNvSpPr txBox="1"/>
            <p:nvPr>
              <p:custDataLst>
                <p:tags r:id="rId2"/>
              </p:custDataLst>
            </p:nvPr>
          </p:nvSpPr>
          <p:spPr>
            <a:xfrm>
              <a:off x="3000364" y="447240"/>
              <a:ext cx="2015490" cy="521970"/>
            </a:xfrm>
            <a:prstGeom prst="rect">
              <a:avLst/>
            </a:prstGeom>
            <a:noFill/>
          </p:spPr>
          <p:txBody>
            <a:bodyPr wrap="square" rtlCol="0">
              <a:spAutoFit/>
            </a:bodyPr>
            <a:lstStyle/>
            <a:p>
              <a:pPr algn="l">
                <a:lnSpc>
                  <a:spcPct val="100000"/>
                </a:lnSpc>
                <a:spcBef>
                  <a:spcPts val="0"/>
                </a:spcBef>
              </a:pPr>
              <a:r>
                <a:rPr lang="zh-CN" altLang="en-US" sz="2800" b="1">
                  <a:solidFill>
                    <a:schemeClr val="dk1"/>
                  </a:solidFill>
                  <a:latin typeface="微软雅黑" panose="020B0503020204020204" charset="-122"/>
                  <a:ea typeface="微软雅黑" panose="020B0503020204020204" charset="-122"/>
                  <a:cs typeface="Consolas" panose="020B0609020204030204" pitchFamily="49" charset="0"/>
                </a:rPr>
                <a:t>关键字比较</a:t>
              </a:r>
            </a:p>
          </p:txBody>
        </p:sp>
        <p:sp>
          <p:nvSpPr>
            <p:cNvPr id="14" name="任意多边形 13"/>
            <p:cNvSpPr/>
            <p:nvPr>
              <p:custDataLst>
                <p:tags r:id="rId3"/>
              </p:custDataLst>
            </p:nvPr>
          </p:nvSpPr>
          <p:spPr>
            <a:xfrm>
              <a:off x="3019425" y="847725"/>
              <a:ext cx="571500" cy="1419225"/>
            </a:xfrm>
            <a:custGeom>
              <a:avLst/>
              <a:gdLst>
                <a:gd name="connsiteX0" fmla="*/ 571500 w 571500"/>
                <a:gd name="connsiteY0" fmla="*/ 0 h 1419225"/>
                <a:gd name="connsiteX1" fmla="*/ 409575 w 571500"/>
                <a:gd name="connsiteY1" fmla="*/ 828675 h 1419225"/>
                <a:gd name="connsiteX2" fmla="*/ 0 w 571500"/>
                <a:gd name="connsiteY2" fmla="*/ 1419225 h 1419225"/>
              </a:gdLst>
              <a:ahLst/>
              <a:cxnLst>
                <a:cxn ang="0">
                  <a:pos x="connsiteX0" y="connsiteY0"/>
                </a:cxn>
                <a:cxn ang="0">
                  <a:pos x="connsiteX1" y="connsiteY1"/>
                </a:cxn>
                <a:cxn ang="0">
                  <a:pos x="connsiteX2" y="connsiteY2"/>
                </a:cxn>
              </a:cxnLst>
              <a:rect l="l" t="t" r="r" b="b"/>
              <a:pathLst>
                <a:path w="571500" h="1419225">
                  <a:moveTo>
                    <a:pt x="571500" y="0"/>
                  </a:moveTo>
                  <a:cubicBezTo>
                    <a:pt x="538162" y="296069"/>
                    <a:pt x="504825" y="592138"/>
                    <a:pt x="409575" y="828675"/>
                  </a:cubicBezTo>
                  <a:cubicBezTo>
                    <a:pt x="314325" y="1065212"/>
                    <a:pt x="157162" y="1242218"/>
                    <a:pt x="0" y="1419225"/>
                  </a:cubicBezTo>
                </a:path>
              </a:pathLst>
            </a:custGeom>
            <a:ln w="19050">
              <a:solidFill>
                <a:srgbClr val="FF00FF"/>
              </a:solidFill>
              <a:prstDash val="dash"/>
              <a:tailEnd type="arrow"/>
            </a:ln>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sz="2000" b="1">
                <a:solidFill>
                  <a:schemeClr val="dk1"/>
                </a:solidFill>
                <a:latin typeface="微软雅黑" panose="020B0503020204020204" charset="-122"/>
                <a:ea typeface="微软雅黑" panose="020B0503020204020204" charset="-122"/>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9"/>
                                        </p:tgtEl>
                                        <p:attrNameLst>
                                          <p:attrName>style.visibility</p:attrName>
                                        </p:attrNameLst>
                                      </p:cBhvr>
                                      <p:to>
                                        <p:strVal val="visible"/>
                                      </p:to>
                                    </p:set>
                                    <p:animEffect transition="in" filter="wipe(left)">
                                      <p:cBhvr>
                                        <p:cTn id="11" dur="500"/>
                                        <p:tgtEl>
                                          <p:spTgt spid="3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500"/>
                                        <p:tgtEl>
                                          <p:spTgt spid="10"/>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500"/>
                                        <p:tgtEl>
                                          <p:spTgt spid="5"/>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left)">
                                      <p:cBhvr>
                                        <p:cTn id="2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5"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0" y="1006475"/>
            <a:ext cx="4237990" cy="5851525"/>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2" name="TextBox 2"/>
          <p:cNvSpPr txBox="1"/>
          <p:nvPr>
            <p:custDataLst>
              <p:tags r:id="rId1"/>
            </p:custDataLst>
          </p:nvPr>
        </p:nvSpPr>
        <p:spPr>
          <a:xfrm>
            <a:off x="4039843" y="1991398"/>
            <a:ext cx="7858180" cy="3940658"/>
          </a:xfrm>
          <a:prstGeom prst="rect">
            <a:avLst/>
          </a:prstGeom>
          <a:solidFill>
            <a:schemeClr val="accent2"/>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gn="l">
              <a:lnSpc>
                <a:spcPct val="150000"/>
              </a:lnSpc>
              <a:spcBef>
                <a:spcPts val="0"/>
              </a:spcBef>
            </a:pPr>
            <a:r>
              <a:rPr lang="en-US" altLang="zh-CN" sz="1600" b="1" dirty="0" err="1">
                <a:solidFill>
                  <a:schemeClr val="dk1"/>
                </a:solidFill>
                <a:latin typeface="微软雅黑" panose="020B0503020204020204" charset="-122"/>
                <a:ea typeface="微软雅黑" panose="020B0503020204020204" charset="-122"/>
                <a:cs typeface="微软雅黑" panose="020B0503020204020204" charset="-122"/>
              </a:rPr>
              <a:t>def</a:t>
            </a:r>
            <a:r>
              <a:rPr lang="en-US" altLang="zh-CN" sz="1600" b="1" dirty="0">
                <a:solidFill>
                  <a:schemeClr val="dk1"/>
                </a:solidFill>
                <a:latin typeface="微软雅黑" panose="020B0503020204020204" charset="-122"/>
                <a:ea typeface="微软雅黑" panose="020B0503020204020204" charset="-122"/>
                <a:cs typeface="微软雅黑" panose="020B0503020204020204" charset="-122"/>
              </a:rPr>
              <a:t> SeqSearch2(</a:t>
            </a:r>
            <a:r>
              <a:rPr lang="en-US" altLang="zh-CN" sz="1600" b="1" dirty="0" err="1">
                <a:solidFill>
                  <a:schemeClr val="dk1"/>
                </a:solidFill>
                <a:latin typeface="微软雅黑" panose="020B0503020204020204" charset="-122"/>
                <a:ea typeface="微软雅黑" panose="020B0503020204020204" charset="-122"/>
                <a:cs typeface="微软雅黑" panose="020B0503020204020204" charset="-122"/>
              </a:rPr>
              <a:t>R,k</a:t>
            </a:r>
            <a:r>
              <a:rPr lang="en-US" altLang="zh-CN" sz="1600" b="1" dirty="0">
                <a:solidFill>
                  <a:schemeClr val="dk1"/>
                </a:solidFill>
                <a:latin typeface="微软雅黑" panose="020B0503020204020204" charset="-122"/>
                <a:ea typeface="微软雅黑" panose="020B0503020204020204" charset="-122"/>
                <a:cs typeface="微软雅黑" panose="020B0503020204020204" charset="-122"/>
              </a:rPr>
              <a:t>):    		#</a:t>
            </a:r>
            <a:r>
              <a:rPr lang="zh-CN" altLang="zh-CN" sz="1600" b="1" dirty="0">
                <a:solidFill>
                  <a:schemeClr val="dk1"/>
                </a:solidFill>
                <a:latin typeface="微软雅黑" panose="020B0503020204020204" charset="-122"/>
                <a:ea typeface="微软雅黑" panose="020B0503020204020204" charset="-122"/>
                <a:cs typeface="微软雅黑" panose="020B0503020204020204" charset="-122"/>
              </a:rPr>
              <a:t>顺序查找算法</a:t>
            </a:r>
            <a:r>
              <a:rPr lang="en-US" altLang="zh-CN" sz="1600" b="1" dirty="0">
                <a:solidFill>
                  <a:schemeClr val="dk1"/>
                </a:solidFill>
                <a:latin typeface="微软雅黑" panose="020B0503020204020204" charset="-122"/>
                <a:ea typeface="微软雅黑" panose="020B0503020204020204" charset="-122"/>
                <a:cs typeface="微软雅黑" panose="020B0503020204020204" charset="-122"/>
              </a:rPr>
              <a:t>2</a:t>
            </a:r>
            <a:endParaRPr lang="zh-CN" altLang="zh-CN" sz="1600" b="1" dirty="0">
              <a:solidFill>
                <a:schemeClr val="dk1"/>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en-US" altLang="zh-CN" sz="1600" b="1" dirty="0">
                <a:solidFill>
                  <a:schemeClr val="dk1"/>
                </a:solidFill>
                <a:latin typeface="微软雅黑" panose="020B0503020204020204" charset="-122"/>
                <a:ea typeface="微软雅黑" panose="020B0503020204020204" charset="-122"/>
                <a:cs typeface="微软雅黑" panose="020B0503020204020204" charset="-122"/>
              </a:rPr>
              <a:t>  n=</a:t>
            </a:r>
            <a:r>
              <a:rPr lang="en-US" altLang="zh-CN" sz="1600" b="1" dirty="0" err="1">
                <a:solidFill>
                  <a:schemeClr val="dk1"/>
                </a:solidFill>
                <a:latin typeface="微软雅黑" panose="020B0503020204020204" charset="-122"/>
                <a:ea typeface="微软雅黑" panose="020B0503020204020204" charset="-122"/>
                <a:cs typeface="微软雅黑" panose="020B0503020204020204" charset="-122"/>
              </a:rPr>
              <a:t>len</a:t>
            </a:r>
            <a:r>
              <a:rPr lang="en-US" altLang="zh-CN" sz="1600" b="1" dirty="0">
                <a:solidFill>
                  <a:schemeClr val="dk1"/>
                </a:solidFill>
                <a:latin typeface="微软雅黑" panose="020B0503020204020204" charset="-122"/>
                <a:ea typeface="微软雅黑" panose="020B0503020204020204" charset="-122"/>
                <a:cs typeface="微软雅黑" panose="020B0503020204020204" charset="-122"/>
              </a:rPr>
              <a:t>(R)</a:t>
            </a:r>
            <a:endParaRPr lang="zh-CN" altLang="zh-CN" sz="1600" b="1" dirty="0">
              <a:solidFill>
                <a:schemeClr val="dk1"/>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en-US" altLang="zh-CN" sz="1600" b="1" dirty="0">
                <a:solidFill>
                  <a:schemeClr val="dk1"/>
                </a:solidFill>
                <a:latin typeface="微软雅黑" panose="020B0503020204020204" charset="-122"/>
                <a:ea typeface="微软雅黑" panose="020B0503020204020204" charset="-122"/>
                <a:cs typeface="微软雅黑" panose="020B0503020204020204" charset="-122"/>
              </a:rPr>
              <a:t>  </a:t>
            </a:r>
            <a:r>
              <a:rPr lang="en-US" altLang="zh-CN" sz="1600" b="1" dirty="0" err="1">
                <a:solidFill>
                  <a:schemeClr val="dk1"/>
                </a:solidFill>
                <a:latin typeface="微软雅黑" panose="020B0503020204020204" charset="-122"/>
                <a:ea typeface="微软雅黑" panose="020B0503020204020204" charset="-122"/>
                <a:cs typeface="微软雅黑" panose="020B0503020204020204" charset="-122"/>
              </a:rPr>
              <a:t>R.append</a:t>
            </a:r>
            <a:r>
              <a:rPr lang="en-US" altLang="zh-CN" sz="1600" b="1" dirty="0">
                <a:solidFill>
                  <a:schemeClr val="dk1"/>
                </a:solidFill>
                <a:latin typeface="微软雅黑" panose="020B0503020204020204" charset="-122"/>
                <a:ea typeface="微软雅黑" panose="020B0503020204020204" charset="-122"/>
                <a:cs typeface="微软雅黑" panose="020B0503020204020204" charset="-122"/>
              </a:rPr>
              <a:t>(k)                   	#</a:t>
            </a:r>
            <a:r>
              <a:rPr lang="zh-CN" altLang="zh-CN" sz="1600" b="1" dirty="0">
                <a:solidFill>
                  <a:schemeClr val="dk1"/>
                </a:solidFill>
                <a:latin typeface="微软雅黑" panose="020B0503020204020204" charset="-122"/>
                <a:ea typeface="微软雅黑" panose="020B0503020204020204" charset="-122"/>
                <a:cs typeface="微软雅黑" panose="020B0503020204020204" charset="-122"/>
              </a:rPr>
              <a:t>末尾添加一个哨兵</a:t>
            </a:r>
          </a:p>
          <a:p>
            <a:pPr algn="l">
              <a:lnSpc>
                <a:spcPct val="150000"/>
              </a:lnSpc>
              <a:spcBef>
                <a:spcPts val="0"/>
              </a:spcBef>
            </a:pPr>
            <a:r>
              <a:rPr lang="en-US" altLang="zh-CN" sz="1600" b="1" dirty="0">
                <a:solidFill>
                  <a:schemeClr val="dk1"/>
                </a:solidFill>
                <a:latin typeface="微软雅黑" panose="020B0503020204020204" charset="-122"/>
                <a:ea typeface="微软雅黑" panose="020B0503020204020204" charset="-122"/>
                <a:cs typeface="微软雅黑" panose="020B0503020204020204" charset="-122"/>
              </a:rPr>
              <a:t>  </a:t>
            </a:r>
            <a:r>
              <a:rPr lang="en-US" altLang="zh-CN" sz="1600" b="1" dirty="0" err="1">
                <a:solidFill>
                  <a:schemeClr val="dk1"/>
                </a:solidFill>
                <a:latin typeface="微软雅黑" panose="020B0503020204020204" charset="-122"/>
                <a:ea typeface="微软雅黑" panose="020B0503020204020204" charset="-122"/>
                <a:cs typeface="微软雅黑" panose="020B0503020204020204" charset="-122"/>
              </a:rPr>
              <a:t>i</a:t>
            </a:r>
            <a:r>
              <a:rPr lang="en-US" altLang="zh-CN" sz="1600" b="1" dirty="0">
                <a:solidFill>
                  <a:schemeClr val="dk1"/>
                </a:solidFill>
                <a:latin typeface="微软雅黑" panose="020B0503020204020204" charset="-122"/>
                <a:ea typeface="微软雅黑" panose="020B0503020204020204" charset="-122"/>
                <a:cs typeface="微软雅黑" panose="020B0503020204020204" charset="-122"/>
              </a:rPr>
              <a:t>=0</a:t>
            </a:r>
            <a:endParaRPr lang="zh-CN" altLang="zh-CN" sz="1600" b="1" dirty="0">
              <a:solidFill>
                <a:schemeClr val="dk1"/>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en-US" altLang="zh-CN" sz="1600" b="1" dirty="0">
                <a:solidFill>
                  <a:schemeClr val="dk1"/>
                </a:solidFill>
                <a:latin typeface="微软雅黑" panose="020B0503020204020204" charset="-122"/>
                <a:ea typeface="微软雅黑" panose="020B0503020204020204" charset="-122"/>
                <a:cs typeface="微软雅黑" panose="020B0503020204020204" charset="-122"/>
              </a:rPr>
              <a:t>  while R[</a:t>
            </a:r>
            <a:r>
              <a:rPr lang="en-US" altLang="zh-CN" sz="1600" b="1" dirty="0" err="1">
                <a:solidFill>
                  <a:schemeClr val="dk1"/>
                </a:solidFill>
                <a:latin typeface="微软雅黑" panose="020B0503020204020204" charset="-122"/>
                <a:ea typeface="微软雅黑" panose="020B0503020204020204" charset="-122"/>
                <a:cs typeface="微软雅黑" panose="020B0503020204020204" charset="-122"/>
              </a:rPr>
              <a:t>i</a:t>
            </a:r>
            <a:r>
              <a:rPr lang="en-US" altLang="zh-CN" sz="1600" b="1" dirty="0">
                <a:solidFill>
                  <a:schemeClr val="dk1"/>
                </a:solidFill>
                <a:latin typeface="微软雅黑" panose="020B0503020204020204" charset="-122"/>
                <a:ea typeface="微软雅黑" panose="020B0503020204020204" charset="-122"/>
                <a:cs typeface="微软雅黑" panose="020B0503020204020204" charset="-122"/>
              </a:rPr>
              <a:t>]!=k: </a:t>
            </a:r>
            <a:endParaRPr lang="en-US" altLang="zh-CN" sz="1600" b="1" dirty="0" smtClean="0">
              <a:solidFill>
                <a:schemeClr val="dk1"/>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en-US" altLang="zh-CN" sz="1600" b="1" dirty="0">
                <a:latin typeface="微软雅黑" panose="020B0503020204020204" charset="-122"/>
                <a:ea typeface="微软雅黑" panose="020B0503020204020204" charset="-122"/>
                <a:cs typeface="微软雅黑" panose="020B0503020204020204" charset="-122"/>
              </a:rPr>
              <a:t>	</a:t>
            </a:r>
            <a:r>
              <a:rPr lang="en-US" altLang="zh-CN" sz="1600" b="1" dirty="0" err="1" smtClean="0">
                <a:solidFill>
                  <a:schemeClr val="dk1"/>
                </a:solidFill>
                <a:latin typeface="微软雅黑" panose="020B0503020204020204" charset="-122"/>
                <a:ea typeface="微软雅黑" panose="020B0503020204020204" charset="-122"/>
                <a:cs typeface="微软雅黑" panose="020B0503020204020204" charset="-122"/>
              </a:rPr>
              <a:t>i</a:t>
            </a:r>
            <a:r>
              <a:rPr lang="en-US" altLang="zh-CN" sz="1600" b="1" dirty="0">
                <a:solidFill>
                  <a:schemeClr val="dk1"/>
                </a:solidFill>
                <a:latin typeface="微软雅黑" panose="020B0503020204020204" charset="-122"/>
                <a:ea typeface="微软雅黑" panose="020B0503020204020204" charset="-122"/>
                <a:cs typeface="微软雅黑" panose="020B0503020204020204" charset="-122"/>
              </a:rPr>
              <a:t>+=1			#</a:t>
            </a:r>
            <a:r>
              <a:rPr lang="zh-CN" altLang="zh-CN" sz="1600" b="1" dirty="0">
                <a:solidFill>
                  <a:schemeClr val="dk1"/>
                </a:solidFill>
                <a:latin typeface="微软雅黑" panose="020B0503020204020204" charset="-122"/>
                <a:ea typeface="微软雅黑" panose="020B0503020204020204" charset="-122"/>
                <a:cs typeface="微软雅黑" panose="020B0503020204020204" charset="-122"/>
              </a:rPr>
              <a:t>从表头往后找</a:t>
            </a:r>
          </a:p>
          <a:p>
            <a:pPr algn="l">
              <a:lnSpc>
                <a:spcPct val="150000"/>
              </a:lnSpc>
              <a:spcBef>
                <a:spcPts val="0"/>
              </a:spcBef>
            </a:pPr>
            <a:r>
              <a:rPr lang="en-US" altLang="zh-CN" sz="1600" b="1" dirty="0">
                <a:solidFill>
                  <a:schemeClr val="dk1"/>
                </a:solidFill>
                <a:latin typeface="微软雅黑" panose="020B0503020204020204" charset="-122"/>
                <a:ea typeface="微软雅黑" panose="020B0503020204020204" charset="-122"/>
                <a:cs typeface="微软雅黑" panose="020B0503020204020204" charset="-122"/>
              </a:rPr>
              <a:t>  if </a:t>
            </a:r>
            <a:r>
              <a:rPr lang="en-US" altLang="zh-CN" sz="1600" b="1" dirty="0" err="1">
                <a:solidFill>
                  <a:schemeClr val="dk1"/>
                </a:solidFill>
                <a:latin typeface="微软雅黑" panose="020B0503020204020204" charset="-122"/>
                <a:ea typeface="微软雅黑" panose="020B0503020204020204" charset="-122"/>
                <a:cs typeface="微软雅黑" panose="020B0503020204020204" charset="-122"/>
              </a:rPr>
              <a:t>i</a:t>
            </a:r>
            <a:r>
              <a:rPr lang="en-US" altLang="zh-CN" sz="1600" b="1" dirty="0">
                <a:solidFill>
                  <a:schemeClr val="dk1"/>
                </a:solidFill>
                <a:latin typeface="微软雅黑" panose="020B0503020204020204" charset="-122"/>
                <a:ea typeface="微软雅黑" panose="020B0503020204020204" charset="-122"/>
                <a:cs typeface="微软雅黑" panose="020B0503020204020204" charset="-122"/>
              </a:rPr>
              <a:t>==n</a:t>
            </a:r>
            <a:r>
              <a:rPr lang="en-US" altLang="zh-CN" sz="1600" b="1" dirty="0" smtClean="0">
                <a:solidFill>
                  <a:schemeClr val="dk1"/>
                </a:solidFill>
                <a:latin typeface="微软雅黑" panose="020B0503020204020204" charset="-122"/>
                <a:ea typeface="微软雅黑" panose="020B0503020204020204" charset="-122"/>
                <a:cs typeface="微软雅黑" panose="020B0503020204020204" charset="-122"/>
              </a:rPr>
              <a:t>:</a:t>
            </a:r>
          </a:p>
          <a:p>
            <a:pPr algn="l">
              <a:lnSpc>
                <a:spcPct val="150000"/>
              </a:lnSpc>
              <a:spcBef>
                <a:spcPts val="0"/>
              </a:spcBef>
            </a:pPr>
            <a:r>
              <a:rPr lang="en-US" altLang="zh-CN" sz="1600" b="1" dirty="0" smtClean="0">
                <a:solidFill>
                  <a:schemeClr val="dk1"/>
                </a:solidFill>
                <a:latin typeface="微软雅黑" panose="020B0503020204020204" charset="-122"/>
                <a:ea typeface="微软雅黑" panose="020B0503020204020204" charset="-122"/>
                <a:cs typeface="微软雅黑" panose="020B0503020204020204" charset="-122"/>
              </a:rPr>
              <a:t> 	return </a:t>
            </a:r>
            <a:r>
              <a:rPr lang="en-US" altLang="zh-CN" sz="1600" b="1" dirty="0">
                <a:solidFill>
                  <a:schemeClr val="dk1"/>
                </a:solidFill>
                <a:latin typeface="微软雅黑" panose="020B0503020204020204" charset="-122"/>
                <a:ea typeface="微软雅黑" panose="020B0503020204020204" charset="-122"/>
                <a:cs typeface="微软雅黑" panose="020B0503020204020204" charset="-122"/>
              </a:rPr>
              <a:t>-1			#</a:t>
            </a:r>
            <a:r>
              <a:rPr lang="zh-CN" altLang="zh-CN" sz="1600" b="1" dirty="0">
                <a:solidFill>
                  <a:schemeClr val="dk1"/>
                </a:solidFill>
                <a:latin typeface="微软雅黑" panose="020B0503020204020204" charset="-122"/>
                <a:ea typeface="微软雅黑" panose="020B0503020204020204" charset="-122"/>
                <a:cs typeface="微软雅黑" panose="020B0503020204020204" charset="-122"/>
              </a:rPr>
              <a:t>未找到返回</a:t>
            </a:r>
            <a:r>
              <a:rPr lang="en-US" altLang="zh-CN" sz="1600" b="1" dirty="0">
                <a:solidFill>
                  <a:schemeClr val="dk1"/>
                </a:solidFill>
                <a:latin typeface="微软雅黑" panose="020B0503020204020204" charset="-122"/>
                <a:ea typeface="微软雅黑" panose="020B0503020204020204" charset="-122"/>
                <a:cs typeface="微软雅黑" panose="020B0503020204020204" charset="-122"/>
              </a:rPr>
              <a:t>-1</a:t>
            </a:r>
            <a:endParaRPr lang="zh-CN" altLang="zh-CN" sz="1600" b="1" dirty="0">
              <a:solidFill>
                <a:schemeClr val="dk1"/>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en-US" altLang="zh-CN" sz="1600" b="1" dirty="0">
                <a:solidFill>
                  <a:schemeClr val="dk1"/>
                </a:solidFill>
                <a:latin typeface="微软雅黑" panose="020B0503020204020204" charset="-122"/>
                <a:ea typeface="微软雅黑" panose="020B0503020204020204" charset="-122"/>
                <a:cs typeface="微软雅黑" panose="020B0503020204020204" charset="-122"/>
              </a:rPr>
              <a:t>  else: </a:t>
            </a:r>
            <a:endParaRPr lang="en-US" altLang="zh-CN" sz="1600" b="1" dirty="0" smtClean="0">
              <a:solidFill>
                <a:schemeClr val="dk1"/>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en-US" altLang="zh-CN" sz="1600" b="1" dirty="0" smtClean="0">
                <a:solidFill>
                  <a:schemeClr val="dk1"/>
                </a:solidFill>
                <a:latin typeface="微软雅黑" panose="020B0503020204020204" charset="-122"/>
                <a:ea typeface="微软雅黑" panose="020B0503020204020204" charset="-122"/>
                <a:cs typeface="微软雅黑" panose="020B0503020204020204" charset="-122"/>
              </a:rPr>
              <a:t>	return </a:t>
            </a:r>
            <a:r>
              <a:rPr lang="en-US" altLang="zh-CN" sz="1600" b="1" dirty="0" err="1">
                <a:solidFill>
                  <a:schemeClr val="dk1"/>
                </a:solidFill>
                <a:latin typeface="微软雅黑" panose="020B0503020204020204" charset="-122"/>
                <a:ea typeface="微软雅黑" panose="020B0503020204020204" charset="-122"/>
                <a:cs typeface="微软雅黑" panose="020B0503020204020204" charset="-122"/>
              </a:rPr>
              <a:t>i</a:t>
            </a:r>
            <a:r>
              <a:rPr lang="en-US" altLang="zh-CN" sz="1600" b="1" dirty="0">
                <a:solidFill>
                  <a:schemeClr val="dk1"/>
                </a:solidFill>
                <a:latin typeface="微软雅黑" panose="020B0503020204020204" charset="-122"/>
                <a:ea typeface="微软雅黑" panose="020B0503020204020204" charset="-122"/>
                <a:cs typeface="微软雅黑" panose="020B0503020204020204" charset="-122"/>
              </a:rPr>
              <a:t>			#</a:t>
            </a:r>
            <a:r>
              <a:rPr lang="zh-CN" altLang="zh-CN" sz="1600" b="1" dirty="0">
                <a:solidFill>
                  <a:schemeClr val="dk1"/>
                </a:solidFill>
                <a:latin typeface="微软雅黑" panose="020B0503020204020204" charset="-122"/>
                <a:ea typeface="微软雅黑" panose="020B0503020204020204" charset="-122"/>
                <a:cs typeface="微软雅黑" panose="020B0503020204020204" charset="-122"/>
              </a:rPr>
              <a:t>找到后返回其序号</a:t>
            </a:r>
            <a:r>
              <a:rPr lang="en-US" altLang="zh-CN" sz="1600" b="1" dirty="0" err="1">
                <a:solidFill>
                  <a:schemeClr val="dk1"/>
                </a:solidFill>
                <a:latin typeface="微软雅黑" panose="020B0503020204020204" charset="-122"/>
                <a:ea typeface="微软雅黑" panose="020B0503020204020204" charset="-122"/>
                <a:cs typeface="微软雅黑" panose="020B0503020204020204" charset="-122"/>
              </a:rPr>
              <a:t>i</a:t>
            </a:r>
            <a:endParaRPr lang="en-US" altLang="zh-CN" sz="1600" b="1" dirty="0">
              <a:solidFill>
                <a:schemeClr val="dk1"/>
              </a:solidFill>
              <a:latin typeface="微软雅黑" panose="020B0503020204020204" charset="-122"/>
              <a:ea typeface="微软雅黑" panose="020B0503020204020204" charset="-122"/>
              <a:cs typeface="微软雅黑" panose="020B0503020204020204" charset="-122"/>
            </a:endParaRPr>
          </a:p>
        </p:txBody>
      </p:sp>
      <p:sp>
        <p:nvSpPr>
          <p:cNvPr id="4" name="TextBox 4"/>
          <p:cNvSpPr txBox="1"/>
          <p:nvPr>
            <p:custDataLst>
              <p:tags r:id="rId2"/>
            </p:custDataLst>
          </p:nvPr>
        </p:nvSpPr>
        <p:spPr>
          <a:xfrm>
            <a:off x="4039843" y="1443652"/>
            <a:ext cx="2857520" cy="460375"/>
          </a:xfrm>
          <a:prstGeom prst="rect">
            <a:avLst/>
          </a:prstGeom>
          <a:noFill/>
        </p:spPr>
        <p:txBody>
          <a:bodyPr wrap="square" rtlCol="0">
            <a:spAutoFit/>
          </a:bodyPr>
          <a:lstStyle/>
          <a:p>
            <a:pPr algn="l">
              <a:lnSpc>
                <a:spcPct val="100000"/>
              </a:lnSpc>
              <a:spcBef>
                <a:spcPts val="0"/>
              </a:spcBef>
            </a:pPr>
            <a:r>
              <a:rPr lang="zh-CN" altLang="zh-CN" sz="2400" b="1">
                <a:solidFill>
                  <a:schemeClr val="dk1"/>
                </a:solidFill>
                <a:latin typeface="微软雅黑" panose="020B0503020204020204" charset="-122"/>
                <a:ea typeface="微软雅黑" panose="020B0503020204020204" charset="-122"/>
                <a:cs typeface="Consolas" panose="020B0609020204030204" pitchFamily="49" charset="0"/>
              </a:rPr>
              <a:t>设置一个哨兵</a:t>
            </a:r>
          </a:p>
        </p:txBody>
      </p:sp>
      <p:grpSp>
        <p:nvGrpSpPr>
          <p:cNvPr id="6" name="组合 5"/>
          <p:cNvGrpSpPr/>
          <p:nvPr/>
        </p:nvGrpSpPr>
        <p:grpSpPr>
          <a:xfrm>
            <a:off x="3323960" y="5860394"/>
            <a:ext cx="8774630" cy="896901"/>
            <a:chOff x="428596" y="4143380"/>
            <a:chExt cx="8774630" cy="896901"/>
          </a:xfrm>
        </p:grpSpPr>
        <p:sp>
          <p:nvSpPr>
            <p:cNvPr id="7" name="TextBox 5"/>
            <p:cNvSpPr txBox="1"/>
            <p:nvPr>
              <p:custDataLst>
                <p:tags r:id="rId5"/>
              </p:custDataLst>
            </p:nvPr>
          </p:nvSpPr>
          <p:spPr>
            <a:xfrm>
              <a:off x="1416484" y="4380142"/>
              <a:ext cx="7786742" cy="398780"/>
            </a:xfrm>
            <a:prstGeom prst="rect">
              <a:avLst/>
            </a:prstGeom>
            <a:noFill/>
          </p:spPr>
          <p:txBody>
            <a:bodyPr wrap="square" rtlCol="0">
              <a:spAutoFit/>
            </a:bodyPr>
            <a:lstStyle/>
            <a:p>
              <a:pPr algn="l">
                <a:lnSpc>
                  <a:spcPct val="100000"/>
                </a:lnSpc>
                <a:spcBef>
                  <a:spcPts val="0"/>
                </a:spcBef>
              </a:pPr>
              <a:r>
                <a:rPr lang="zh-CN" altLang="en-US" sz="2000" b="1" dirty="0">
                  <a:solidFill>
                    <a:schemeClr val="dk1"/>
                  </a:solidFill>
                  <a:latin typeface="微软雅黑" panose="020B0503020204020204" charset="-122"/>
                  <a:ea typeface="微软雅黑" panose="020B0503020204020204" charset="-122"/>
                  <a:cs typeface="Consolas" panose="020B0609020204030204" pitchFamily="49" charset="0"/>
                </a:rPr>
                <a:t>由于查找算法主要考虑关键字之间的比较，两个算法的效率差不多</a:t>
              </a:r>
            </a:p>
          </p:txBody>
        </p:sp>
        <p:grpSp>
          <p:nvGrpSpPr>
            <p:cNvPr id="15" name="组合 14"/>
            <p:cNvGrpSpPr/>
            <p:nvPr/>
          </p:nvGrpSpPr>
          <p:grpSpPr>
            <a:xfrm>
              <a:off x="428596" y="4143380"/>
              <a:ext cx="896901" cy="896901"/>
              <a:chOff x="388951" y="5103867"/>
              <a:chExt cx="896901" cy="896901"/>
            </a:xfrm>
          </p:grpSpPr>
          <p:sp>
            <p:nvSpPr>
              <p:cNvPr id="16" name="椭圆 15"/>
              <p:cNvSpPr/>
              <p:nvPr>
                <p:custDataLst>
                  <p:tags r:id="rId6"/>
                </p:custDataLst>
              </p:nvPr>
            </p:nvSpPr>
            <p:spPr>
              <a:xfrm>
                <a:off x="388951" y="5103867"/>
                <a:ext cx="896901" cy="896901"/>
              </a:xfrm>
              <a:prstGeom prst="ellipse">
                <a:avLst/>
              </a:prstGeom>
              <a:gradFill flip="none" rotWithShape="1">
                <a:gsLst>
                  <a:gs pos="100000">
                    <a:srgbClr val="FCFCFC"/>
                  </a:gs>
                  <a:gs pos="0">
                    <a:srgbClr val="CCCCCC"/>
                  </a:gs>
                </a:gsLst>
                <a:lin ang="4200000" scaled="0"/>
                <a:tileRect/>
              </a:gradFill>
              <a:ln w="12700">
                <a:gradFill>
                  <a:gsLst>
                    <a:gs pos="0">
                      <a:srgbClr val="FFFFFF"/>
                    </a:gs>
                    <a:gs pos="89000">
                      <a:srgbClr val="D9D9D9">
                        <a:lumMod val="85000"/>
                      </a:srgbClr>
                    </a:gs>
                  </a:gsLst>
                  <a:lin ang="4200000" scaled="0"/>
                </a:gradFill>
              </a:ln>
              <a:effectLst>
                <a:outerShdw blurRad="254000" dist="127000" dir="42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b="1">
                  <a:solidFill>
                    <a:schemeClr val="dk1"/>
                  </a:solidFill>
                  <a:latin typeface="微软雅黑" panose="020B0503020204020204" charset="-122"/>
                  <a:ea typeface="微软雅黑" panose="020B0503020204020204" charset="-122"/>
                </a:endParaRPr>
              </a:p>
            </p:txBody>
          </p:sp>
          <p:sp>
            <p:nvSpPr>
              <p:cNvPr id="17" name="椭圆 16"/>
              <p:cNvSpPr/>
              <p:nvPr>
                <p:custDataLst>
                  <p:tags r:id="rId7"/>
                </p:custDataLst>
              </p:nvPr>
            </p:nvSpPr>
            <p:spPr>
              <a:xfrm>
                <a:off x="479938" y="5204902"/>
                <a:ext cx="714380" cy="714380"/>
              </a:xfrm>
              <a:prstGeom prst="ellipse">
                <a:avLst/>
              </a:prstGeom>
              <a:solidFill>
                <a:schemeClr val="accent5"/>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b="1">
                  <a:solidFill>
                    <a:schemeClr val="dk1"/>
                  </a:solidFill>
                  <a:latin typeface="微软雅黑" panose="020B0503020204020204" charset="-122"/>
                  <a:ea typeface="微软雅黑" panose="020B0503020204020204" charset="-122"/>
                </a:endParaRPr>
              </a:p>
            </p:txBody>
          </p:sp>
          <p:sp>
            <p:nvSpPr>
              <p:cNvPr id="18" name="文本框 14"/>
              <p:cNvSpPr txBox="1"/>
              <p:nvPr>
                <p:custDataLst>
                  <p:tags r:id="rId8"/>
                </p:custDataLst>
              </p:nvPr>
            </p:nvSpPr>
            <p:spPr>
              <a:xfrm>
                <a:off x="499538" y="5431228"/>
                <a:ext cx="690880" cy="398780"/>
              </a:xfrm>
              <a:prstGeom prst="rect">
                <a:avLst/>
              </a:prstGeom>
              <a:noFill/>
            </p:spPr>
            <p:txBody>
              <a:bodyPr wrap="none" rtlCol="0">
                <a:spAutoFit/>
              </a:bodyPr>
              <a:lstStyle/>
              <a:p>
                <a:r>
                  <a:rPr lang="zh-CN" altLang="en-US" sz="2000" b="1" dirty="0">
                    <a:solidFill>
                      <a:schemeClr val="lt1"/>
                    </a:solidFill>
                    <a:latin typeface="微软雅黑" panose="020B0503020204020204" charset="-122"/>
                    <a:ea typeface="微软雅黑" panose="020B0503020204020204" charset="-122"/>
                  </a:rPr>
                  <a:t>说明</a:t>
                </a:r>
              </a:p>
            </p:txBody>
          </p:sp>
        </p:grpSp>
      </p:grpSp>
      <p:grpSp>
        <p:nvGrpSpPr>
          <p:cNvPr id="19" name="组合 18"/>
          <p:cNvGrpSpPr/>
          <p:nvPr/>
        </p:nvGrpSpPr>
        <p:grpSpPr>
          <a:xfrm>
            <a:off x="5782033" y="1442362"/>
            <a:ext cx="2423186" cy="1699599"/>
            <a:chOff x="2260879" y="507686"/>
            <a:chExt cx="2626689" cy="1994354"/>
          </a:xfrm>
        </p:grpSpPr>
        <p:sp>
          <p:nvSpPr>
            <p:cNvPr id="20" name="TextBox 11"/>
            <p:cNvSpPr txBox="1"/>
            <p:nvPr>
              <p:custDataLst>
                <p:tags r:id="rId3"/>
              </p:custDataLst>
            </p:nvPr>
          </p:nvSpPr>
          <p:spPr>
            <a:xfrm>
              <a:off x="2668378" y="507686"/>
              <a:ext cx="2219190" cy="541730"/>
            </a:xfrm>
            <a:prstGeom prst="rect">
              <a:avLst/>
            </a:prstGeom>
            <a:noFill/>
          </p:spPr>
          <p:txBody>
            <a:bodyPr wrap="square" rtlCol="0">
              <a:spAutoFit/>
            </a:bodyPr>
            <a:lstStyle/>
            <a:p>
              <a:pPr algn="l">
                <a:lnSpc>
                  <a:spcPct val="100000"/>
                </a:lnSpc>
                <a:spcBef>
                  <a:spcPts val="0"/>
                </a:spcBef>
              </a:pPr>
              <a:r>
                <a:rPr lang="zh-CN" altLang="en-US" sz="2400" b="1" dirty="0">
                  <a:solidFill>
                    <a:schemeClr val="dk1"/>
                  </a:solidFill>
                  <a:latin typeface="微软雅黑" panose="020B0503020204020204" charset="-122"/>
                  <a:ea typeface="微软雅黑" panose="020B0503020204020204" charset="-122"/>
                  <a:cs typeface="Consolas" panose="020B0609020204030204" pitchFamily="49" charset="0"/>
                </a:rPr>
                <a:t>关键字比较</a:t>
              </a:r>
            </a:p>
          </p:txBody>
        </p:sp>
        <p:sp>
          <p:nvSpPr>
            <p:cNvPr id="21" name="任意多边形 20"/>
            <p:cNvSpPr/>
            <p:nvPr>
              <p:custDataLst>
                <p:tags r:id="rId4"/>
              </p:custDataLst>
            </p:nvPr>
          </p:nvSpPr>
          <p:spPr>
            <a:xfrm>
              <a:off x="2260879" y="823965"/>
              <a:ext cx="1396721" cy="1678075"/>
            </a:xfrm>
            <a:custGeom>
              <a:avLst/>
              <a:gdLst>
                <a:gd name="connsiteX0" fmla="*/ 1396721 w 1396721"/>
                <a:gd name="connsiteY0" fmla="*/ 0 h 1678075"/>
                <a:gd name="connsiteX1" fmla="*/ 1256044 w 1396721"/>
                <a:gd name="connsiteY1" fmla="*/ 673239 h 1678075"/>
                <a:gd name="connsiteX2" fmla="*/ 984739 w 1396721"/>
                <a:gd name="connsiteY2" fmla="*/ 1065125 h 1678075"/>
                <a:gd name="connsiteX3" fmla="*/ 0 w 1396721"/>
                <a:gd name="connsiteY3" fmla="*/ 1678075 h 1678075"/>
              </a:gdLst>
              <a:ahLst/>
              <a:cxnLst>
                <a:cxn ang="0">
                  <a:pos x="connsiteX0" y="connsiteY0"/>
                </a:cxn>
                <a:cxn ang="0">
                  <a:pos x="connsiteX1" y="connsiteY1"/>
                </a:cxn>
                <a:cxn ang="0">
                  <a:pos x="connsiteX2" y="connsiteY2"/>
                </a:cxn>
                <a:cxn ang="0">
                  <a:pos x="connsiteX3" y="connsiteY3"/>
                </a:cxn>
              </a:cxnLst>
              <a:rect l="l" t="t" r="r" b="b"/>
              <a:pathLst>
                <a:path w="1396721" h="1678075">
                  <a:moveTo>
                    <a:pt x="1396721" y="0"/>
                  </a:moveTo>
                  <a:cubicBezTo>
                    <a:pt x="1360714" y="247859"/>
                    <a:pt x="1324708" y="495718"/>
                    <a:pt x="1256044" y="673239"/>
                  </a:cubicBezTo>
                  <a:cubicBezTo>
                    <a:pt x="1187380" y="850760"/>
                    <a:pt x="1194080" y="897652"/>
                    <a:pt x="984739" y="1065125"/>
                  </a:cubicBezTo>
                  <a:cubicBezTo>
                    <a:pt x="775398" y="1232598"/>
                    <a:pt x="387699" y="1455336"/>
                    <a:pt x="0" y="1678075"/>
                  </a:cubicBezTo>
                </a:path>
              </a:pathLst>
            </a:custGeom>
            <a:ln w="19050">
              <a:solidFill>
                <a:srgbClr val="FF00FF"/>
              </a:solidFill>
              <a:prstDash val="dash"/>
              <a:tailEnd type="arrow"/>
            </a:ln>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sz="2400" b="1">
                <a:solidFill>
                  <a:schemeClr val="dk1"/>
                </a:solidFill>
                <a:latin typeface="微软雅黑" panose="020B0503020204020204" charset="-122"/>
                <a:ea typeface="微软雅黑" panose="020B0503020204020204" charset="-122"/>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9"/>
                                        </p:tgtEl>
                                        <p:attrNameLst>
                                          <p:attrName>style.visibility</p:attrName>
                                        </p:attrNameLst>
                                      </p:cBhvr>
                                      <p:to>
                                        <p:strVal val="visible"/>
                                      </p:to>
                                    </p:set>
                                    <p:animEffect transition="in" filter="wipe(left)">
                                      <p:cBhvr>
                                        <p:cTn id="11" dur="500"/>
                                        <p:tgtEl>
                                          <p:spTgt spid="3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wipe(left)">
                                      <p:cBhvr>
                                        <p:cTn id="15" dur="500"/>
                                        <p:tgtEl>
                                          <p:spTgt spid="19"/>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wipe(left)">
                                      <p:cBhvr>
                                        <p:cTn id="18" dur="500"/>
                                        <p:tgtEl>
                                          <p:spTgt spid="4"/>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ipe(left)">
                                      <p:cBhvr>
                                        <p:cTn id="22" dur="500"/>
                                        <p:tgtEl>
                                          <p:spTgt spid="2"/>
                                        </p:tgtEl>
                                      </p:cBhvr>
                                    </p:animEffect>
                                  </p:childTnLst>
                                </p:cTn>
                              </p:par>
                            </p:childTnLst>
                          </p:cTn>
                        </p:par>
                        <p:par>
                          <p:cTn id="23" fill="hold">
                            <p:stCondLst>
                              <p:cond delay="2000"/>
                            </p:stCondLst>
                            <p:childTnLst>
                              <p:par>
                                <p:cTn id="24" presetID="22" presetClass="entr" presetSubtype="8"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wipe(left)">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 grpId="0" bldLvl="0" animBg="1"/>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3" name="Text Box 5"/>
          <p:cNvSpPr txBox="1">
            <a:spLocks noChangeArrowheads="1"/>
          </p:cNvSpPr>
          <p:nvPr/>
        </p:nvSpPr>
        <p:spPr bwMode="auto">
          <a:xfrm>
            <a:off x="672914" y="1090750"/>
            <a:ext cx="3856088" cy="521970"/>
          </a:xfrm>
          <a:prstGeom prst="rect">
            <a:avLst/>
          </a:prstGeom>
          <a:noFill/>
        </p:spPr>
        <p:txBody>
          <a:bodyPr wrap="square">
            <a:spAutoFit/>
          </a:bodyPr>
          <a:lstStyle>
            <a:defPPr>
              <a:defRPr lang="zh-CN"/>
            </a:defPPr>
            <a:lvl1pPr marL="342900" marR="0" lvl="0" indent="-342900" fontAlgn="auto">
              <a:lnSpc>
                <a:spcPct val="100000"/>
              </a:lnSpc>
              <a:spcBef>
                <a:spcPts val="0"/>
              </a:spcBef>
              <a:spcAft>
                <a:spcPts val="0"/>
              </a:spcAft>
              <a:buClrTx/>
              <a:buSzTx/>
              <a:buFont typeface="Wingdings" panose="05000000000000000000" pitchFamily="2" charset="2"/>
              <a:buChar char="l"/>
              <a:defRPr kumimoji="0" sz="2000" b="0" i="0" u="none" strike="noStrike" cap="none" spc="0" normalizeH="0" baseline="0">
                <a:ln>
                  <a:noFill/>
                </a:ln>
                <a:solidFill>
                  <a:srgbClr val="A5A5A5">
                    <a:lumMod val="50000"/>
                  </a:srgbClr>
                </a:solidFill>
                <a:effectLst/>
                <a:uLnTx/>
                <a:uFillTx/>
                <a:latin typeface="思源黑体 CN Heavy" panose="020B0A00000000000000" pitchFamily="34" charset="-122"/>
                <a:ea typeface="思源黑体 CN Heavy" panose="020B0A00000000000000" pitchFamily="34" charset="-122"/>
              </a:defRPr>
            </a:lvl1pPr>
          </a:lstStyle>
          <a:p>
            <a:r>
              <a:rPr lang="en-US" sz="2800" b="1" dirty="0">
                <a:solidFill>
                  <a:srgbClr val="000000"/>
                </a:solidFill>
                <a:latin typeface="微软雅黑" panose="020B0503020204020204" charset="-122"/>
                <a:ea typeface="微软雅黑" panose="020B0503020204020204" charset="-122"/>
                <a:sym typeface="+mn-ea"/>
              </a:rPr>
              <a:t>8.2.1 </a:t>
            </a:r>
            <a:r>
              <a:rPr lang="zh-CN" altLang="en-US" sz="2800" b="1" dirty="0">
                <a:solidFill>
                  <a:srgbClr val="000000"/>
                </a:solidFill>
                <a:latin typeface="微软雅黑" panose="020B0503020204020204" charset="-122"/>
                <a:ea typeface="微软雅黑" panose="020B0503020204020204" charset="-122"/>
                <a:sym typeface="+mn-ea"/>
              </a:rPr>
              <a:t>顺序查找</a:t>
            </a:r>
          </a:p>
        </p:txBody>
      </p:sp>
      <p:pic>
        <p:nvPicPr>
          <p:cNvPr id="27" name="内容占位符 26"/>
          <p:cNvPicPr>
            <a:picLocks noGrp="1" noChangeAspect="1"/>
          </p:cNvPicPr>
          <p:nvPr>
            <p:ph idx="1"/>
          </p:nvPr>
        </p:nvPicPr>
        <p:blipFill rotWithShape="1">
          <a:blip r:embed="rId9"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rcRect r="7351" b="-600"/>
          <a:stretch>
            <a:fillRect/>
          </a:stretch>
        </p:blipFill>
        <p:spPr>
          <a:xfrm flipH="1">
            <a:off x="8303895" y="2355850"/>
            <a:ext cx="4056380" cy="4006850"/>
          </a:xfrm>
          <a:prstGeom prst="rect">
            <a:avLst/>
          </a:prstGeom>
        </p:spPr>
      </p:pic>
      <p:grpSp>
        <p:nvGrpSpPr>
          <p:cNvPr id="60" name="组合 59"/>
          <p:cNvGrpSpPr/>
          <p:nvPr/>
        </p:nvGrpSpPr>
        <p:grpSpPr>
          <a:xfrm>
            <a:off x="572135" y="1795780"/>
            <a:ext cx="3957320" cy="644525"/>
            <a:chOff x="709625" y="642918"/>
            <a:chExt cx="2219301" cy="644525"/>
          </a:xfrm>
        </p:grpSpPr>
        <p:sp>
          <p:nvSpPr>
            <p:cNvPr id="61" name="AutoShape 5"/>
            <p:cNvSpPr>
              <a:spLocks noChangeArrowheads="1"/>
            </p:cNvSpPr>
            <p:nvPr>
              <p:custDataLst>
                <p:tags r:id="rId6"/>
              </p:custDataLst>
            </p:nvPr>
          </p:nvSpPr>
          <p:spPr bwMode="gray">
            <a:xfrm>
              <a:off x="709625" y="642918"/>
              <a:ext cx="2219301" cy="644525"/>
            </a:xfrm>
            <a:prstGeom prst="plaque">
              <a:avLst>
                <a:gd name="adj" fmla="val 16667"/>
              </a:avLst>
            </a:prstGeom>
            <a:gradFill flip="none" rotWithShape="1">
              <a:gsLst>
                <a:gs pos="0">
                  <a:srgbClr val="FAFAFA"/>
                </a:gs>
                <a:gs pos="50000">
                  <a:srgbClr val="FAFAFA"/>
                </a:gs>
                <a:gs pos="100000">
                  <a:srgbClr val="FAFAFA"/>
                </a:gs>
              </a:gsLst>
              <a:path path="circle">
                <a:fillToRect l="100000" t="100000"/>
              </a:path>
              <a:tileRect r="-100000" b="-100000"/>
            </a:gradFill>
            <a:ln w="12700" algn="ctr">
              <a:noFill/>
              <a:miter lim="800000"/>
            </a:ln>
            <a:effectLst/>
            <a:scene3d>
              <a:camera prst="orthographicFront">
                <a:rot lat="0" lon="0" rev="0"/>
              </a:camera>
              <a:lightRig rig="chilly" dir="t">
                <a:rot lat="0" lon="0" rev="18480000"/>
              </a:lightRig>
            </a:scene3d>
            <a:sp3d prstMaterial="clear">
              <a:bevelT h="63500"/>
            </a:sp3d>
          </p:spPr>
          <p:txBody>
            <a:bodyPr wrap="none" anchor="ctr"/>
            <a:lstStyle/>
            <a:p>
              <a:pPr algn="ctr" defTabSz="865505" eaLnBrk="1" latinLnBrk="1" hangingPunct="1"/>
              <a:endParaRPr kumimoji="1" lang="en-US" altLang="ko-KR" sz="2300">
                <a:solidFill>
                  <a:schemeClr val="dk1"/>
                </a:solidFill>
                <a:latin typeface="돋움체" pitchFamily="49" charset="-127"/>
                <a:ea typeface="돋움체" pitchFamily="49" charset="-127"/>
              </a:endParaRPr>
            </a:p>
          </p:txBody>
        </p:sp>
        <p:sp>
          <p:nvSpPr>
            <p:cNvPr id="62" name="Rectangle 6"/>
            <p:cNvSpPr>
              <a:spLocks noChangeArrowheads="1"/>
            </p:cNvSpPr>
            <p:nvPr>
              <p:custDataLst>
                <p:tags r:id="rId7"/>
              </p:custDataLst>
            </p:nvPr>
          </p:nvSpPr>
          <p:spPr bwMode="gray">
            <a:xfrm>
              <a:off x="1078965" y="744517"/>
              <a:ext cx="1549961" cy="419100"/>
            </a:xfrm>
            <a:prstGeom prst="rect">
              <a:avLst/>
            </a:prstGeom>
            <a:solidFill>
              <a:schemeClr val="accent3">
                <a:alpha val="50000"/>
              </a:schemeClr>
            </a:solidFill>
            <a:ln w="12700" algn="ctr">
              <a:noFill/>
              <a:miter lim="800000"/>
            </a:ln>
            <a:effectLst/>
          </p:spPr>
          <p:txBody>
            <a:bodyPr wrap="none" anchor="ctr"/>
            <a:lstStyle/>
            <a:p>
              <a:pPr marL="457200" indent="-457200" algn="ctr">
                <a:lnSpc>
                  <a:spcPct val="100000"/>
                </a:lnSpc>
                <a:spcBef>
                  <a:spcPts val="0"/>
                </a:spcBef>
              </a:pPr>
              <a:r>
                <a:rPr lang="en-US" altLang="zh-CN" sz="2800" b="1">
                  <a:solidFill>
                    <a:srgbClr val="FFFFFF"/>
                  </a:solidFill>
                  <a:latin typeface="微软雅黑" panose="020B0503020204020204" charset="-122"/>
                  <a:ea typeface="微软雅黑" panose="020B0503020204020204" charset="-122"/>
                  <a:sym typeface="+mn-ea"/>
                </a:rPr>
                <a:t>2</a:t>
              </a:r>
              <a:r>
                <a:rPr lang="zh-CN" altLang="en-US" sz="2800" b="1">
                  <a:solidFill>
                    <a:srgbClr val="FFFFFF"/>
                  </a:solidFill>
                  <a:latin typeface="微软雅黑" panose="020B0503020204020204" charset="-122"/>
                  <a:ea typeface="微软雅黑" panose="020B0503020204020204" charset="-122"/>
                  <a:sym typeface="+mn-ea"/>
                </a:rPr>
                <a:t>. 顺序查找算法分析</a:t>
              </a:r>
            </a:p>
          </p:txBody>
        </p:sp>
      </p:grpSp>
      <p:sp>
        <p:nvSpPr>
          <p:cNvPr id="13" name="TextBox 4"/>
          <p:cNvSpPr txBox="1"/>
          <p:nvPr/>
        </p:nvSpPr>
        <p:spPr>
          <a:xfrm>
            <a:off x="673100" y="2573655"/>
            <a:ext cx="4168140" cy="460375"/>
          </a:xfrm>
          <a:prstGeom prst="rect">
            <a:avLst/>
          </a:prstGeom>
          <a:noFill/>
        </p:spPr>
        <p:txBody>
          <a:bodyPr wrap="square" rtlCol="0">
            <a:spAutoFit/>
          </a:bodyPr>
          <a:lstStyle/>
          <a:p>
            <a:pPr algn="l">
              <a:lnSpc>
                <a:spcPct val="100000"/>
              </a:lnSpc>
              <a:spcBef>
                <a:spcPts val="0"/>
              </a:spcBef>
            </a:pP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1</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）仅考虑查找成功的情况</a:t>
            </a:r>
          </a:p>
        </p:txBody>
      </p:sp>
      <p:grpSp>
        <p:nvGrpSpPr>
          <p:cNvPr id="14" name="组合 13"/>
          <p:cNvGrpSpPr/>
          <p:nvPr/>
        </p:nvGrpSpPr>
        <p:grpSpPr>
          <a:xfrm>
            <a:off x="673390" y="3216901"/>
            <a:ext cx="7715304" cy="1756102"/>
            <a:chOff x="642910" y="2143116"/>
            <a:chExt cx="7715304" cy="1756102"/>
          </a:xfrm>
        </p:grpSpPr>
        <p:sp>
          <p:nvSpPr>
            <p:cNvPr id="15" name="TextBox 5"/>
            <p:cNvSpPr txBox="1"/>
            <p:nvPr>
              <p:custDataLst>
                <p:tags r:id="rId2"/>
              </p:custDataLst>
            </p:nvPr>
          </p:nvSpPr>
          <p:spPr>
            <a:xfrm>
              <a:off x="642910" y="2143116"/>
              <a:ext cx="6429420" cy="1292860"/>
            </a:xfrm>
            <a:prstGeom prst="rect">
              <a:avLst/>
            </a:prstGeom>
            <a:solidFill>
              <a:schemeClr val="lt1"/>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08000" bIns="108000" rtlCol="0">
              <a:spAutoFit/>
            </a:bodyPr>
            <a:lstStyle/>
            <a:p>
              <a:pPr marL="342900" indent="-342900" algn="l">
                <a:lnSpc>
                  <a:spcPct val="100000"/>
                </a:lnSpc>
                <a:spcBef>
                  <a:spcPts val="600"/>
                </a:spcBef>
                <a:buBlip>
                  <a:blip r:embed="rId10"/>
                </a:buBlip>
              </a:pPr>
              <a:r>
                <a:rPr lang="zh-CN" altLang="zh-CN" sz="2000" b="1" dirty="0">
                  <a:solidFill>
                    <a:schemeClr val="dk1"/>
                  </a:solidFill>
                  <a:latin typeface="微软雅黑" panose="020B0503020204020204" charset="-122"/>
                  <a:ea typeface="微软雅黑" panose="020B0503020204020204" charset="-122"/>
                  <a:cs typeface="微软雅黑" panose="020B0503020204020204" charset="-122"/>
                </a:rPr>
                <a:t>第</a:t>
              </a:r>
              <a:r>
                <a:rPr lang="en-US" altLang="zh-CN" sz="2000" b="1" dirty="0">
                  <a:solidFill>
                    <a:schemeClr val="dk1"/>
                  </a:solidFill>
                  <a:latin typeface="微软雅黑" panose="020B0503020204020204" charset="-122"/>
                  <a:ea typeface="微软雅黑" panose="020B0503020204020204" charset="-122"/>
                  <a:cs typeface="微软雅黑" panose="020B0503020204020204" charset="-122"/>
                </a:rPr>
                <a:t>1</a:t>
              </a:r>
              <a:r>
                <a:rPr lang="zh-CN" altLang="zh-CN" sz="2000" b="1" dirty="0">
                  <a:solidFill>
                    <a:schemeClr val="dk1"/>
                  </a:solidFill>
                  <a:latin typeface="微软雅黑" panose="020B0503020204020204" charset="-122"/>
                  <a:ea typeface="微软雅黑" panose="020B0503020204020204" charset="-122"/>
                  <a:cs typeface="微软雅黑" panose="020B0503020204020204" charset="-122"/>
                </a:rPr>
                <a:t>个元素即</a:t>
              </a:r>
              <a:r>
                <a:rPr lang="en-US" altLang="zh-CN" sz="2000" b="1" i="1" dirty="0">
                  <a:solidFill>
                    <a:schemeClr val="dk1"/>
                  </a:solidFill>
                  <a:latin typeface="微软雅黑" panose="020B0503020204020204" charset="-122"/>
                  <a:ea typeface="微软雅黑" panose="020B0503020204020204" charset="-122"/>
                  <a:cs typeface="微软雅黑" panose="020B0503020204020204" charset="-122"/>
                </a:rPr>
                <a:t>R</a:t>
              </a:r>
              <a:r>
                <a:rPr lang="en-US" altLang="zh-CN" sz="2000" b="1" dirty="0">
                  <a:solidFill>
                    <a:schemeClr val="dk1"/>
                  </a:solidFill>
                  <a:latin typeface="微软雅黑" panose="020B0503020204020204" charset="-122"/>
                  <a:ea typeface="微软雅黑" panose="020B0503020204020204" charset="-122"/>
                  <a:cs typeface="微软雅黑" panose="020B0503020204020204" charset="-122"/>
                </a:rPr>
                <a:t>[0]=</a:t>
              </a:r>
              <a:r>
                <a:rPr lang="en-US" altLang="zh-CN" sz="2000" b="1" i="1" dirty="0">
                  <a:solidFill>
                    <a:schemeClr val="dk1"/>
                  </a:solidFill>
                  <a:latin typeface="微软雅黑" panose="020B0503020204020204" charset="-122"/>
                  <a:ea typeface="微软雅黑" panose="020B0503020204020204" charset="-122"/>
                  <a:cs typeface="微软雅黑" panose="020B0503020204020204" charset="-122"/>
                </a:rPr>
                <a:t>k</a:t>
              </a:r>
              <a:r>
                <a:rPr lang="zh-CN" altLang="zh-CN" sz="2000" b="1" dirty="0">
                  <a:solidFill>
                    <a:schemeClr val="dk1"/>
                  </a:solidFill>
                  <a:latin typeface="微软雅黑" panose="020B0503020204020204" charset="-122"/>
                  <a:ea typeface="微软雅黑" panose="020B0503020204020204" charset="-122"/>
                  <a:cs typeface="微软雅黑" panose="020B0503020204020204" charset="-122"/>
                </a:rPr>
                <a:t>，</a:t>
              </a:r>
              <a:r>
                <a:rPr lang="en-US" altLang="zh-CN" sz="2000" b="1" dirty="0">
                  <a:solidFill>
                    <a:schemeClr val="dk1"/>
                  </a:solidFill>
                  <a:latin typeface="微软雅黑" panose="020B0503020204020204" charset="-122"/>
                  <a:ea typeface="微软雅黑" panose="020B0503020204020204" charset="-122"/>
                  <a:cs typeface="微软雅黑" panose="020B0503020204020204" charset="-122"/>
                </a:rPr>
                <a:t>1</a:t>
              </a:r>
              <a:r>
                <a:rPr lang="zh-CN" altLang="zh-CN" sz="2000" b="1" dirty="0">
                  <a:solidFill>
                    <a:schemeClr val="dk1"/>
                  </a:solidFill>
                  <a:latin typeface="微软雅黑" panose="020B0503020204020204" charset="-122"/>
                  <a:ea typeface="微软雅黑" panose="020B0503020204020204" charset="-122"/>
                  <a:cs typeface="微软雅黑" panose="020B0503020204020204" charset="-122"/>
                </a:rPr>
                <a:t>次关键字比较</a:t>
              </a:r>
              <a:r>
                <a:rPr lang="zh-CN" altLang="en-US" sz="2000" b="1" dirty="0">
                  <a:solidFill>
                    <a:schemeClr val="dk1"/>
                  </a:solidFill>
                  <a:latin typeface="微软雅黑" panose="020B0503020204020204" charset="-122"/>
                  <a:ea typeface="微软雅黑" panose="020B0503020204020204" charset="-122"/>
                  <a:cs typeface="微软雅黑" panose="020B0503020204020204" charset="-122"/>
                </a:rPr>
                <a:t>。</a:t>
              </a:r>
              <a:endParaRPr lang="en-US" altLang="zh-CN" sz="2000" b="1" dirty="0">
                <a:solidFill>
                  <a:schemeClr val="dk1"/>
                </a:solidFill>
                <a:latin typeface="微软雅黑" panose="020B0503020204020204" charset="-122"/>
                <a:ea typeface="微软雅黑" panose="020B0503020204020204" charset="-122"/>
                <a:cs typeface="微软雅黑" panose="020B0503020204020204" charset="-122"/>
              </a:endParaRPr>
            </a:p>
            <a:p>
              <a:pPr marL="342900" indent="-342900" algn="l">
                <a:lnSpc>
                  <a:spcPct val="100000"/>
                </a:lnSpc>
                <a:spcBef>
                  <a:spcPts val="600"/>
                </a:spcBef>
                <a:buBlip>
                  <a:blip r:embed="rId10"/>
                </a:buBlip>
              </a:pPr>
              <a:r>
                <a:rPr lang="zh-CN" altLang="zh-CN" sz="2000" b="1" dirty="0">
                  <a:solidFill>
                    <a:schemeClr val="dk1"/>
                  </a:solidFill>
                  <a:latin typeface="微软雅黑" panose="020B0503020204020204" charset="-122"/>
                  <a:ea typeface="微软雅黑" panose="020B0503020204020204" charset="-122"/>
                  <a:cs typeface="微软雅黑" panose="020B0503020204020204" charset="-122"/>
                </a:rPr>
                <a:t>第</a:t>
              </a:r>
              <a:r>
                <a:rPr lang="en-US" altLang="zh-CN" sz="2000" b="1" dirty="0">
                  <a:solidFill>
                    <a:schemeClr val="dk1"/>
                  </a:solidFill>
                  <a:latin typeface="微软雅黑" panose="020B0503020204020204" charset="-122"/>
                  <a:ea typeface="微软雅黑" panose="020B0503020204020204" charset="-122"/>
                  <a:cs typeface="微软雅黑" panose="020B0503020204020204" charset="-122"/>
                </a:rPr>
                <a:t>2</a:t>
              </a:r>
              <a:r>
                <a:rPr lang="zh-CN" altLang="zh-CN" sz="2000" b="1" dirty="0">
                  <a:solidFill>
                    <a:schemeClr val="dk1"/>
                  </a:solidFill>
                  <a:latin typeface="微软雅黑" panose="020B0503020204020204" charset="-122"/>
                  <a:ea typeface="微软雅黑" panose="020B0503020204020204" charset="-122"/>
                  <a:cs typeface="微软雅黑" panose="020B0503020204020204" charset="-122"/>
                </a:rPr>
                <a:t>个元素即</a:t>
              </a:r>
              <a:r>
                <a:rPr lang="en-US" altLang="zh-CN" sz="2000" b="1" i="1" dirty="0">
                  <a:solidFill>
                    <a:schemeClr val="dk1"/>
                  </a:solidFill>
                  <a:latin typeface="微软雅黑" panose="020B0503020204020204" charset="-122"/>
                  <a:ea typeface="微软雅黑" panose="020B0503020204020204" charset="-122"/>
                  <a:cs typeface="微软雅黑" panose="020B0503020204020204" charset="-122"/>
                </a:rPr>
                <a:t>R</a:t>
              </a:r>
              <a:r>
                <a:rPr lang="en-US" altLang="zh-CN" sz="2000" b="1" dirty="0">
                  <a:solidFill>
                    <a:schemeClr val="dk1"/>
                  </a:solidFill>
                  <a:latin typeface="微软雅黑" panose="020B0503020204020204" charset="-122"/>
                  <a:ea typeface="微软雅黑" panose="020B0503020204020204" charset="-122"/>
                  <a:cs typeface="微软雅黑" panose="020B0503020204020204" charset="-122"/>
                </a:rPr>
                <a:t>[1]=</a:t>
              </a:r>
              <a:r>
                <a:rPr lang="en-US" altLang="zh-CN" sz="2000" b="1" i="1" dirty="0">
                  <a:solidFill>
                    <a:schemeClr val="dk1"/>
                  </a:solidFill>
                  <a:latin typeface="微软雅黑" panose="020B0503020204020204" charset="-122"/>
                  <a:ea typeface="微软雅黑" panose="020B0503020204020204" charset="-122"/>
                  <a:cs typeface="微软雅黑" panose="020B0503020204020204" charset="-122"/>
                </a:rPr>
                <a:t>k</a:t>
              </a:r>
              <a:r>
                <a:rPr lang="zh-CN" altLang="zh-CN" sz="2000" b="1" dirty="0">
                  <a:solidFill>
                    <a:schemeClr val="dk1"/>
                  </a:solidFill>
                  <a:latin typeface="微软雅黑" panose="020B0503020204020204" charset="-122"/>
                  <a:ea typeface="微软雅黑" panose="020B0503020204020204" charset="-122"/>
                  <a:cs typeface="微软雅黑" panose="020B0503020204020204" charset="-122"/>
                </a:rPr>
                <a:t>，</a:t>
              </a:r>
              <a:r>
                <a:rPr lang="en-US" altLang="zh-CN" sz="2000" b="1" dirty="0">
                  <a:solidFill>
                    <a:schemeClr val="dk1"/>
                  </a:solidFill>
                  <a:latin typeface="微软雅黑" panose="020B0503020204020204" charset="-122"/>
                  <a:ea typeface="微软雅黑" panose="020B0503020204020204" charset="-122"/>
                  <a:cs typeface="微软雅黑" panose="020B0503020204020204" charset="-122"/>
                </a:rPr>
                <a:t>2</a:t>
              </a:r>
              <a:r>
                <a:rPr lang="zh-CN" altLang="zh-CN" sz="2000" b="1" dirty="0">
                  <a:solidFill>
                    <a:schemeClr val="dk1"/>
                  </a:solidFill>
                  <a:latin typeface="微软雅黑" panose="020B0503020204020204" charset="-122"/>
                  <a:ea typeface="微软雅黑" panose="020B0503020204020204" charset="-122"/>
                  <a:cs typeface="微软雅黑" panose="020B0503020204020204" charset="-122"/>
                </a:rPr>
                <a:t>次关键字比较</a:t>
              </a:r>
              <a:r>
                <a:rPr lang="zh-CN" altLang="en-US" sz="2000" b="1" dirty="0">
                  <a:solidFill>
                    <a:schemeClr val="dk1"/>
                  </a:solidFill>
                  <a:latin typeface="微软雅黑" panose="020B0503020204020204" charset="-122"/>
                  <a:ea typeface="微软雅黑" panose="020B0503020204020204" charset="-122"/>
                  <a:cs typeface="微软雅黑" panose="020B0503020204020204" charset="-122"/>
                </a:rPr>
                <a:t>。</a:t>
              </a:r>
              <a:endParaRPr lang="en-US" altLang="zh-CN" sz="2000" b="1" dirty="0">
                <a:solidFill>
                  <a:schemeClr val="dk1"/>
                </a:solidFill>
                <a:latin typeface="微软雅黑" panose="020B0503020204020204" charset="-122"/>
                <a:ea typeface="微软雅黑" panose="020B0503020204020204" charset="-122"/>
                <a:cs typeface="微软雅黑" panose="020B0503020204020204" charset="-122"/>
              </a:endParaRPr>
            </a:p>
            <a:p>
              <a:pPr marL="342900" indent="-342900" algn="l">
                <a:lnSpc>
                  <a:spcPct val="100000"/>
                </a:lnSpc>
                <a:spcBef>
                  <a:spcPts val="600"/>
                </a:spcBef>
                <a:buBlip>
                  <a:blip r:embed="rId10"/>
                </a:buBlip>
              </a:pPr>
              <a:r>
                <a:rPr lang="zh-CN" altLang="zh-CN" sz="2000" b="1" dirty="0">
                  <a:solidFill>
                    <a:schemeClr val="dk1"/>
                  </a:solidFill>
                  <a:latin typeface="微软雅黑" panose="020B0503020204020204" charset="-122"/>
                  <a:ea typeface="微软雅黑" panose="020B0503020204020204" charset="-122"/>
                  <a:cs typeface="微软雅黑" panose="020B0503020204020204" charset="-122"/>
                </a:rPr>
                <a:t>以此类推，第</a:t>
              </a:r>
              <a:r>
                <a:rPr lang="en-US" altLang="zh-CN" sz="2000" b="1" i="1" dirty="0">
                  <a:solidFill>
                    <a:schemeClr val="dk1"/>
                  </a:solidFill>
                  <a:latin typeface="微软雅黑" panose="020B0503020204020204" charset="-122"/>
                  <a:ea typeface="微软雅黑" panose="020B0503020204020204" charset="-122"/>
                  <a:cs typeface="微软雅黑" panose="020B0503020204020204" charset="-122"/>
                </a:rPr>
                <a:t>n</a:t>
              </a:r>
              <a:r>
                <a:rPr lang="zh-CN" altLang="zh-CN" sz="2000" b="1" dirty="0">
                  <a:solidFill>
                    <a:schemeClr val="dk1"/>
                  </a:solidFill>
                  <a:latin typeface="微软雅黑" panose="020B0503020204020204" charset="-122"/>
                  <a:ea typeface="微软雅黑" panose="020B0503020204020204" charset="-122"/>
                  <a:cs typeface="微软雅黑" panose="020B0503020204020204" charset="-122"/>
                </a:rPr>
                <a:t>个元素即</a:t>
              </a:r>
              <a:r>
                <a:rPr lang="en-US" altLang="zh-CN" sz="2000" b="1" i="1" dirty="0">
                  <a:solidFill>
                    <a:schemeClr val="dk1"/>
                  </a:solidFill>
                  <a:latin typeface="微软雅黑" panose="020B0503020204020204" charset="-122"/>
                  <a:ea typeface="微软雅黑" panose="020B0503020204020204" charset="-122"/>
                  <a:cs typeface="微软雅黑" panose="020B0503020204020204" charset="-122"/>
                </a:rPr>
                <a:t>R</a:t>
              </a:r>
              <a:r>
                <a:rPr lang="en-US" altLang="zh-CN" sz="2000" b="1" dirty="0">
                  <a:solidFill>
                    <a:schemeClr val="dk1"/>
                  </a:solidFill>
                  <a:latin typeface="微软雅黑" panose="020B0503020204020204" charset="-122"/>
                  <a:ea typeface="微软雅黑" panose="020B0503020204020204" charset="-122"/>
                  <a:cs typeface="微软雅黑" panose="020B0503020204020204" charset="-122"/>
                </a:rPr>
                <a:t>[</a:t>
              </a:r>
              <a:r>
                <a:rPr lang="en-US" altLang="zh-CN" sz="2000" b="1" i="1" dirty="0">
                  <a:solidFill>
                    <a:schemeClr val="dk1"/>
                  </a:solidFill>
                  <a:latin typeface="微软雅黑" panose="020B0503020204020204" charset="-122"/>
                  <a:ea typeface="微软雅黑" panose="020B0503020204020204" charset="-122"/>
                  <a:cs typeface="微软雅黑" panose="020B0503020204020204" charset="-122"/>
                </a:rPr>
                <a:t>n</a:t>
              </a:r>
              <a:r>
                <a:rPr lang="en-US" altLang="zh-CN" sz="2000" b="1" dirty="0">
                  <a:solidFill>
                    <a:schemeClr val="dk1"/>
                  </a:solidFill>
                  <a:latin typeface="微软雅黑" panose="020B0503020204020204" charset="-122"/>
                  <a:ea typeface="微软雅黑" panose="020B0503020204020204" charset="-122"/>
                  <a:cs typeface="微软雅黑" panose="020B0503020204020204" charset="-122"/>
                </a:rPr>
                <a:t>-1]=</a:t>
              </a:r>
              <a:r>
                <a:rPr lang="en-US" altLang="zh-CN" sz="2000" b="1" i="1" dirty="0">
                  <a:solidFill>
                    <a:schemeClr val="dk1"/>
                  </a:solidFill>
                  <a:latin typeface="微软雅黑" panose="020B0503020204020204" charset="-122"/>
                  <a:ea typeface="微软雅黑" panose="020B0503020204020204" charset="-122"/>
                  <a:cs typeface="微软雅黑" panose="020B0503020204020204" charset="-122"/>
                </a:rPr>
                <a:t>k</a:t>
              </a:r>
              <a:r>
                <a:rPr lang="zh-CN" altLang="zh-CN" sz="2000" b="1" dirty="0">
                  <a:solidFill>
                    <a:schemeClr val="dk1"/>
                  </a:solidFill>
                  <a:latin typeface="微软雅黑" panose="020B0503020204020204" charset="-122"/>
                  <a:ea typeface="微软雅黑" panose="020B0503020204020204" charset="-122"/>
                  <a:cs typeface="微软雅黑" panose="020B0503020204020204" charset="-122"/>
                </a:rPr>
                <a:t>，</a:t>
              </a:r>
              <a:r>
                <a:rPr lang="en-US" altLang="zh-CN" sz="2000" b="1" i="1" dirty="0">
                  <a:solidFill>
                    <a:schemeClr val="dk1"/>
                  </a:solidFill>
                  <a:latin typeface="微软雅黑" panose="020B0503020204020204" charset="-122"/>
                  <a:ea typeface="微软雅黑" panose="020B0503020204020204" charset="-122"/>
                  <a:cs typeface="微软雅黑" panose="020B0503020204020204" charset="-122"/>
                </a:rPr>
                <a:t>n</a:t>
              </a:r>
              <a:r>
                <a:rPr lang="zh-CN" altLang="zh-CN" sz="2000" b="1" dirty="0">
                  <a:solidFill>
                    <a:schemeClr val="dk1"/>
                  </a:solidFill>
                  <a:latin typeface="微软雅黑" panose="020B0503020204020204" charset="-122"/>
                  <a:ea typeface="微软雅黑" panose="020B0503020204020204" charset="-122"/>
                  <a:cs typeface="微软雅黑" panose="020B0503020204020204" charset="-122"/>
                </a:rPr>
                <a:t>次关键字比较</a:t>
              </a:r>
            </a:p>
          </p:txBody>
        </p:sp>
        <p:sp>
          <p:nvSpPr>
            <p:cNvPr id="16" name="TextBox 6"/>
            <p:cNvSpPr txBox="1"/>
            <p:nvPr>
              <p:custDataLst>
                <p:tags r:id="rId3"/>
              </p:custDataLst>
            </p:nvPr>
          </p:nvSpPr>
          <p:spPr>
            <a:xfrm>
              <a:off x="7286644" y="2571744"/>
              <a:ext cx="1071570" cy="398780"/>
            </a:xfrm>
            <a:prstGeom prst="rect">
              <a:avLst/>
            </a:prstGeom>
            <a:noFill/>
          </p:spPr>
          <p:txBody>
            <a:bodyPr wrap="square" rtlCol="0">
              <a:spAutoFit/>
            </a:bodyPr>
            <a:lstStyle/>
            <a:p>
              <a:pPr algn="l">
                <a:lnSpc>
                  <a:spcPct val="100000"/>
                </a:lnSpc>
                <a:spcBef>
                  <a:spcPts val="0"/>
                </a:spcBef>
              </a:pPr>
              <a:r>
                <a:rPr lang="en-US" altLang="zh-CN" sz="2000" b="1" i="1">
                  <a:solidFill>
                    <a:schemeClr val="dk1"/>
                  </a:solidFill>
                  <a:latin typeface="微软雅黑" panose="020B0503020204020204" charset="-122"/>
                  <a:ea typeface="微软雅黑" panose="020B0503020204020204" charset="-122"/>
                  <a:cs typeface="Consolas" panose="020B0609020204030204" pitchFamily="49" charset="0"/>
                </a:rPr>
                <a:t>c</a:t>
              </a:r>
              <a:r>
                <a:rPr lang="en-US" altLang="zh-CN" sz="2000" b="1" i="1" baseline="-25000">
                  <a:solidFill>
                    <a:schemeClr val="dk1"/>
                  </a:solidFill>
                  <a:latin typeface="微软雅黑" panose="020B0503020204020204" charset="-122"/>
                  <a:ea typeface="微软雅黑" panose="020B0503020204020204" charset="-122"/>
                  <a:cs typeface="Consolas" panose="020B0609020204030204" pitchFamily="49" charset="0"/>
                </a:rPr>
                <a:t>i</a:t>
              </a:r>
              <a:r>
                <a:rPr lang="en-US" altLang="zh-CN" sz="2000" b="1">
                  <a:solidFill>
                    <a:schemeClr val="dk1"/>
                  </a:solidFill>
                  <a:latin typeface="微软雅黑" panose="020B0503020204020204" charset="-122"/>
                  <a:ea typeface="微软雅黑" panose="020B0503020204020204" charset="-122"/>
                  <a:cs typeface="Consolas" panose="020B0609020204030204" pitchFamily="49" charset="0"/>
                </a:rPr>
                <a:t>=</a:t>
              </a:r>
              <a:r>
                <a:rPr lang="en-US" altLang="zh-CN" sz="2000" b="1" i="1">
                  <a:solidFill>
                    <a:schemeClr val="dk1"/>
                  </a:solidFill>
                  <a:latin typeface="微软雅黑" panose="020B0503020204020204" charset="-122"/>
                  <a:ea typeface="微软雅黑" panose="020B0503020204020204" charset="-122"/>
                  <a:cs typeface="Consolas" panose="020B0609020204030204" pitchFamily="49" charset="0"/>
                </a:rPr>
                <a:t>i</a:t>
              </a:r>
              <a:r>
                <a:rPr lang="en-US" altLang="zh-CN" sz="2000" b="1">
                  <a:solidFill>
                    <a:schemeClr val="dk1"/>
                  </a:solidFill>
                  <a:latin typeface="微软雅黑" panose="020B0503020204020204" charset="-122"/>
                  <a:ea typeface="微软雅黑" panose="020B0503020204020204" charset="-122"/>
                  <a:cs typeface="Consolas" panose="020B0609020204030204" pitchFamily="49" charset="0"/>
                </a:rPr>
                <a:t>+1</a:t>
              </a:r>
            </a:p>
          </p:txBody>
        </p:sp>
        <p:sp>
          <p:nvSpPr>
            <p:cNvPr id="17" name="右大括号 16"/>
            <p:cNvSpPr/>
            <p:nvPr>
              <p:custDataLst>
                <p:tags r:id="rId4"/>
              </p:custDataLst>
            </p:nvPr>
          </p:nvSpPr>
          <p:spPr>
            <a:xfrm>
              <a:off x="7143768" y="2285992"/>
              <a:ext cx="214314" cy="928694"/>
            </a:xfrm>
            <a:prstGeom prst="rightBrace">
              <a:avLst/>
            </a:prstGeom>
            <a:ln w="19050">
              <a:solidFill>
                <a:schemeClr val="dk1"/>
              </a:solidFill>
              <a:tailEnd type="none"/>
            </a:ln>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sz="2000" b="1">
                <a:solidFill>
                  <a:schemeClr val="dk1"/>
                </a:solidFill>
                <a:latin typeface="微软雅黑" panose="020B0503020204020204" charset="-122"/>
                <a:ea typeface="微软雅黑" panose="020B0503020204020204" charset="-122"/>
              </a:endParaRPr>
            </a:p>
          </p:txBody>
        </p:sp>
        <p:sp>
          <p:nvSpPr>
            <p:cNvPr id="18" name="TextBox 8"/>
            <p:cNvSpPr txBox="1"/>
            <p:nvPr>
              <p:custDataLst>
                <p:tags r:id="rId5"/>
              </p:custDataLst>
            </p:nvPr>
          </p:nvSpPr>
          <p:spPr>
            <a:xfrm>
              <a:off x="642910" y="3500438"/>
              <a:ext cx="5715040" cy="398780"/>
            </a:xfrm>
            <a:prstGeom prst="rect">
              <a:avLst/>
            </a:prstGeom>
            <a:noFill/>
          </p:spPr>
          <p:txBody>
            <a:bodyPr wrap="square" rtlCol="0">
              <a:spAutoFit/>
            </a:bodyPr>
            <a:lstStyle/>
            <a:p>
              <a:pPr algn="l">
                <a:lnSpc>
                  <a:spcPct val="100000"/>
                </a:lnSpc>
                <a:spcBef>
                  <a:spcPts val="0"/>
                </a:spcBef>
              </a:pP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共有</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n</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种查找成功的情况，在等概率时，</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p</a:t>
              </a:r>
              <a:r>
                <a:rPr lang="en-US" altLang="zh-CN" sz="2000" b="1" i="1" baseline="-25000">
                  <a:solidFill>
                    <a:schemeClr val="dk1"/>
                  </a:solidFill>
                  <a:latin typeface="微软雅黑" panose="020B0503020204020204" charset="-122"/>
                  <a:ea typeface="微软雅黑" panose="020B0503020204020204" charset="-122"/>
                  <a:cs typeface="微软雅黑" panose="020B0503020204020204" charset="-122"/>
                </a:rPr>
                <a:t>i</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=1/</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n</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a:t>
              </a:r>
            </a:p>
          </p:txBody>
        </p:sp>
      </p:grpSp>
      <p:sp>
        <p:nvSpPr>
          <p:cNvPr id="19" name="下箭头 18"/>
          <p:cNvSpPr/>
          <p:nvPr>
            <p:custDataLst>
              <p:tags r:id="rId1"/>
            </p:custDataLst>
          </p:nvPr>
        </p:nvSpPr>
        <p:spPr bwMode="auto">
          <a:xfrm>
            <a:off x="3602348" y="5145727"/>
            <a:ext cx="214314" cy="357190"/>
          </a:xfrm>
          <a:prstGeom prst="down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tailEnd type="arrow" w="sm" len="sm"/>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lstStyle/>
          <a:p>
            <a:pPr algn="ctr"/>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pic>
        <p:nvPicPr>
          <p:cNvPr id="20" name="Picture 2"/>
          <p:cNvPicPr>
            <a:picLocks noChangeAspect="1" noChangeArrowheads="1"/>
          </p:cNvPicPr>
          <p:nvPr/>
        </p:nvPicPr>
        <p:blipFill>
          <a:blip r:embed="rId11" cstate="print"/>
          <a:srcRect/>
          <a:stretch>
            <a:fillRect/>
          </a:stretch>
        </p:blipFill>
        <p:spPr bwMode="auto">
          <a:xfrm>
            <a:off x="1244894" y="5645793"/>
            <a:ext cx="5476875" cy="790575"/>
          </a:xfrm>
          <a:prstGeom prst="rect">
            <a:avLst/>
          </a:prstGeom>
          <a:noFill/>
          <a:ln w="9525">
            <a:noFill/>
            <a:miter lim="800000"/>
            <a:headEnd/>
            <a:tailEnd/>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wipe(left)">
                                      <p:cBhvr>
                                        <p:cTn id="16" dur="500"/>
                                        <p:tgtEl>
                                          <p:spTgt spid="27"/>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60"/>
                                        </p:tgtEl>
                                        <p:attrNameLst>
                                          <p:attrName>style.visibility</p:attrName>
                                        </p:attrNameLst>
                                      </p:cBhvr>
                                      <p:to>
                                        <p:strVal val="visible"/>
                                      </p:to>
                                    </p:set>
                                    <p:animEffect transition="in" filter="wipe(left)">
                                      <p:cBhvr>
                                        <p:cTn id="20" dur="500"/>
                                        <p:tgtEl>
                                          <p:spTgt spid="60"/>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wipe(left)">
                                      <p:cBhvr>
                                        <p:cTn id="24" dur="500"/>
                                        <p:tgtEl>
                                          <p:spTgt spid="13"/>
                                        </p:tgtEl>
                                      </p:cBhvr>
                                    </p:animEffect>
                                  </p:childTnLst>
                                </p:cTn>
                              </p:par>
                            </p:childTnLst>
                          </p:cTn>
                        </p:par>
                        <p:par>
                          <p:cTn id="25" fill="hold">
                            <p:stCondLst>
                              <p:cond delay="2500"/>
                            </p:stCondLst>
                            <p:childTnLst>
                              <p:par>
                                <p:cTn id="26" presetID="22" presetClass="entr" presetSubtype="8" fill="hold" nodeType="after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wipe(left)">
                                      <p:cBhvr>
                                        <p:cTn id="28" dur="500"/>
                                        <p:tgtEl>
                                          <p:spTgt spid="14"/>
                                        </p:tgtEl>
                                      </p:cBhvr>
                                    </p:animEffect>
                                  </p:childTnLst>
                                </p:cTn>
                              </p:par>
                            </p:childTnLst>
                          </p:cTn>
                        </p:par>
                        <p:par>
                          <p:cTn id="29" fill="hold">
                            <p:stCondLst>
                              <p:cond delay="3000"/>
                            </p:stCondLst>
                            <p:childTnLst>
                              <p:par>
                                <p:cTn id="30" presetID="22" presetClass="entr" presetSubtype="8" fill="hold" grpId="0" nodeType="after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wipe(left)">
                                      <p:cBhvr>
                                        <p:cTn id="32" dur="500"/>
                                        <p:tgtEl>
                                          <p:spTgt spid="19"/>
                                        </p:tgtEl>
                                      </p:cBhvr>
                                    </p:animEffect>
                                  </p:childTnLst>
                                </p:cTn>
                              </p:par>
                            </p:childTnLst>
                          </p:cTn>
                        </p:par>
                        <p:par>
                          <p:cTn id="33" fill="hold">
                            <p:stCondLst>
                              <p:cond delay="3500"/>
                            </p:stCondLst>
                            <p:childTnLst>
                              <p:par>
                                <p:cTn id="34" presetID="22" presetClass="entr" presetSubtype="8" fill="hold" nodeType="after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wipe(left)">
                                      <p:cBhvr>
                                        <p:cTn id="3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P spid="13" grpId="0"/>
      <p:bldP spid="19"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3" name="Text Box 5"/>
          <p:cNvSpPr txBox="1">
            <a:spLocks noChangeArrowheads="1"/>
          </p:cNvSpPr>
          <p:nvPr/>
        </p:nvSpPr>
        <p:spPr bwMode="auto">
          <a:xfrm>
            <a:off x="672914" y="1090750"/>
            <a:ext cx="3856088" cy="521970"/>
          </a:xfrm>
          <a:prstGeom prst="rect">
            <a:avLst/>
          </a:prstGeom>
          <a:noFill/>
        </p:spPr>
        <p:txBody>
          <a:bodyPr wrap="square">
            <a:spAutoFit/>
          </a:bodyPr>
          <a:lstStyle>
            <a:defPPr>
              <a:defRPr lang="zh-CN"/>
            </a:defPPr>
            <a:lvl1pPr marL="342900" marR="0" lvl="0" indent="-342900" fontAlgn="auto">
              <a:lnSpc>
                <a:spcPct val="100000"/>
              </a:lnSpc>
              <a:spcBef>
                <a:spcPts val="0"/>
              </a:spcBef>
              <a:spcAft>
                <a:spcPts val="0"/>
              </a:spcAft>
              <a:buClrTx/>
              <a:buSzTx/>
              <a:buFont typeface="Wingdings" panose="05000000000000000000" pitchFamily="2" charset="2"/>
              <a:buChar char="l"/>
              <a:defRPr kumimoji="0" sz="2000" b="0" i="0" u="none" strike="noStrike" cap="none" spc="0" normalizeH="0" baseline="0">
                <a:ln>
                  <a:noFill/>
                </a:ln>
                <a:solidFill>
                  <a:srgbClr val="A5A5A5">
                    <a:lumMod val="50000"/>
                  </a:srgbClr>
                </a:solidFill>
                <a:effectLst/>
                <a:uLnTx/>
                <a:uFillTx/>
                <a:latin typeface="思源黑体 CN Heavy" panose="020B0A00000000000000" pitchFamily="34" charset="-122"/>
                <a:ea typeface="思源黑体 CN Heavy" panose="020B0A00000000000000" pitchFamily="34" charset="-122"/>
              </a:defRPr>
            </a:lvl1pPr>
          </a:lstStyle>
          <a:p>
            <a:r>
              <a:rPr lang="en-US" sz="2800" b="1" dirty="0">
                <a:solidFill>
                  <a:srgbClr val="000000"/>
                </a:solidFill>
                <a:latin typeface="微软雅黑" panose="020B0503020204020204" charset="-122"/>
                <a:ea typeface="微软雅黑" panose="020B0503020204020204" charset="-122"/>
                <a:sym typeface="+mn-ea"/>
              </a:rPr>
              <a:t>8.2.1 </a:t>
            </a:r>
            <a:r>
              <a:rPr lang="zh-CN" altLang="en-US" sz="2800" b="1" dirty="0">
                <a:solidFill>
                  <a:srgbClr val="000000"/>
                </a:solidFill>
                <a:latin typeface="微软雅黑" panose="020B0503020204020204" charset="-122"/>
                <a:ea typeface="微软雅黑" panose="020B0503020204020204" charset="-122"/>
                <a:sym typeface="+mn-ea"/>
              </a:rPr>
              <a:t>顺序查找</a:t>
            </a:r>
          </a:p>
        </p:txBody>
      </p:sp>
      <p:pic>
        <p:nvPicPr>
          <p:cNvPr id="27" name="内容占位符 26"/>
          <p:cNvPicPr>
            <a:picLocks noGrp="1" noChangeAspect="1"/>
          </p:cNvPicPr>
          <p:nvPr>
            <p:ph idx="1"/>
          </p:nvPr>
        </p:nvPicPr>
        <p:blipFill rotWithShape="1">
          <a:blip r:embed="rId5"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rcRect r="7351" b="-600"/>
          <a:stretch>
            <a:fillRect/>
          </a:stretch>
        </p:blipFill>
        <p:spPr>
          <a:xfrm flipH="1">
            <a:off x="8303895" y="2355850"/>
            <a:ext cx="4056380" cy="4006850"/>
          </a:xfrm>
          <a:prstGeom prst="rect">
            <a:avLst/>
          </a:prstGeom>
        </p:spPr>
      </p:pic>
      <p:sp>
        <p:nvSpPr>
          <p:cNvPr id="13" name="TextBox 4"/>
          <p:cNvSpPr txBox="1"/>
          <p:nvPr/>
        </p:nvSpPr>
        <p:spPr>
          <a:xfrm>
            <a:off x="674370" y="2209800"/>
            <a:ext cx="4168140" cy="460375"/>
          </a:xfrm>
          <a:prstGeom prst="rect">
            <a:avLst/>
          </a:prstGeom>
          <a:noFill/>
        </p:spPr>
        <p:txBody>
          <a:bodyPr wrap="square" rtlCol="0">
            <a:spAutoFit/>
          </a:bodyPr>
          <a:lstStyle/>
          <a:p>
            <a:pPr algn="l">
              <a:lnSpc>
                <a:spcPct val="100000"/>
              </a:lnSpc>
              <a:spcBef>
                <a:spcPts val="0"/>
              </a:spcBef>
            </a:pP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2</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）仅考虑查找不成功的情况</a:t>
            </a:r>
          </a:p>
        </p:txBody>
      </p:sp>
      <p:sp>
        <p:nvSpPr>
          <p:cNvPr id="2" name="TextBox 11"/>
          <p:cNvSpPr txBox="1"/>
          <p:nvPr>
            <p:custDataLst>
              <p:tags r:id="rId1"/>
            </p:custDataLst>
          </p:nvPr>
        </p:nvSpPr>
        <p:spPr>
          <a:xfrm>
            <a:off x="601345" y="3144520"/>
            <a:ext cx="7702550" cy="1245235"/>
          </a:xfrm>
          <a:prstGeom prst="rect">
            <a:avLst/>
          </a:prstGeom>
          <a:solidFill>
            <a:schemeClr val="lt1"/>
          </a:solidFill>
          <a:ln>
            <a:solidFill>
              <a:schemeClr val="accent6">
                <a:lumMod val="20000"/>
                <a:lumOff val="80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l">
              <a:lnSpc>
                <a:spcPts val="3000"/>
              </a:lnSpc>
              <a:spcBef>
                <a:spcPts val="0"/>
              </a:spcBef>
            </a:pP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    </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若</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k</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值不在表中，则总是需要</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n</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次比较之后才能确定查找失败，所以仅仅考虑查找不成功时对应的平均查找长度为：</a:t>
            </a:r>
          </a:p>
        </p:txBody>
      </p:sp>
      <p:sp>
        <p:nvSpPr>
          <p:cNvPr id="4" name="TextBox 12"/>
          <p:cNvSpPr txBox="1"/>
          <p:nvPr>
            <p:custDataLst>
              <p:tags r:id="rId2"/>
            </p:custDataLst>
          </p:nvPr>
        </p:nvSpPr>
        <p:spPr>
          <a:xfrm>
            <a:off x="2601595" y="4787900"/>
            <a:ext cx="2919181" cy="460375"/>
          </a:xfrm>
          <a:prstGeom prst="rect">
            <a:avLst/>
          </a:prstGeom>
          <a:noFill/>
        </p:spPr>
        <p:txBody>
          <a:bodyPr wrap="square" rtlCol="0">
            <a:spAutoFit/>
          </a:bodyPr>
          <a:lstStyle/>
          <a:p>
            <a:pPr algn="l">
              <a:lnSpc>
                <a:spcPct val="100000"/>
              </a:lnSpc>
              <a:spcBef>
                <a:spcPts val="0"/>
              </a:spcBef>
            </a:pPr>
            <a:r>
              <a:rPr lang="en-US" altLang="zh-CN" sz="2400" b="1" dirty="0">
                <a:solidFill>
                  <a:schemeClr val="dk1"/>
                </a:solidFill>
                <a:latin typeface="微软雅黑" panose="020B0503020204020204" charset="-122"/>
                <a:ea typeface="微软雅黑" panose="020B0503020204020204" charset="-122"/>
                <a:cs typeface="微软雅黑" panose="020B0503020204020204" charset="-122"/>
              </a:rPr>
              <a:t>ASL</a:t>
            </a:r>
            <a:r>
              <a:rPr lang="zh-CN" altLang="en-US" sz="2400" b="1" baseline="-25000" dirty="0">
                <a:solidFill>
                  <a:schemeClr val="dk1"/>
                </a:solidFill>
                <a:latin typeface="微软雅黑" panose="020B0503020204020204" charset="-122"/>
                <a:ea typeface="微软雅黑" panose="020B0503020204020204" charset="-122"/>
                <a:cs typeface="微软雅黑" panose="020B0503020204020204" charset="-122"/>
              </a:rPr>
              <a:t>不成功</a:t>
            </a:r>
            <a:r>
              <a:rPr lang="zh-CN" altLang="en-US" sz="2400" b="1" dirty="0">
                <a:solidFill>
                  <a:schemeClr val="dk1"/>
                </a:solidFill>
                <a:latin typeface="微软雅黑" panose="020B0503020204020204" charset="-122"/>
                <a:ea typeface="微软雅黑" panose="020B0503020204020204" charset="-122"/>
                <a:cs typeface="微软雅黑" panose="020B0503020204020204" charset="-122"/>
              </a:rPr>
              <a:t> </a:t>
            </a:r>
            <a:r>
              <a:rPr lang="en-US" altLang="zh-CN" sz="2400" b="1" dirty="0">
                <a:solidFill>
                  <a:schemeClr val="dk1"/>
                </a:solidFill>
                <a:latin typeface="微软雅黑" panose="020B0503020204020204" charset="-122"/>
                <a:ea typeface="微软雅黑" panose="020B0503020204020204" charset="-122"/>
                <a:cs typeface="微软雅黑" panose="020B0503020204020204" charset="-122"/>
              </a:rPr>
              <a:t>= </a:t>
            </a:r>
            <a:r>
              <a:rPr lang="en-US" altLang="zh-CN" sz="2400" b="1" i="1" dirty="0">
                <a:solidFill>
                  <a:schemeClr val="dk1"/>
                </a:solidFill>
                <a:latin typeface="微软雅黑" panose="020B0503020204020204" charset="-122"/>
                <a:ea typeface="微软雅黑" panose="020B0503020204020204" charset="-122"/>
                <a:cs typeface="微软雅黑" panose="020B0503020204020204" charset="-122"/>
              </a:rPr>
              <a:t>n</a:t>
            </a:r>
          </a:p>
        </p:txBody>
      </p:sp>
      <p:sp>
        <p:nvSpPr>
          <p:cNvPr id="6" name="下箭头 5"/>
          <p:cNvSpPr/>
          <p:nvPr>
            <p:custDataLst>
              <p:tags r:id="rId3"/>
            </p:custDataLst>
          </p:nvPr>
        </p:nvSpPr>
        <p:spPr bwMode="auto">
          <a:xfrm>
            <a:off x="3315970" y="4259580"/>
            <a:ext cx="220345" cy="428625"/>
          </a:xfrm>
          <a:prstGeom prst="down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tailEnd type="arrow" w="sm" len="sm"/>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lstStyle/>
          <a:p>
            <a:pPr algn="ctr"/>
            <a:endParaRPr lang="zh-CN" altLang="en-US" sz="2400" b="1">
              <a:solidFill>
                <a:schemeClr val="dk1"/>
              </a:solidFill>
              <a:latin typeface="微软雅黑" panose="020B0503020204020204" charset="-122"/>
              <a:ea typeface="微软雅黑" panose="020B0503020204020204" charset="-122"/>
              <a:cs typeface="Consolas" panose="020B0609020204030204" pitchFamily="49" charset="0"/>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wipe(left)">
                                      <p:cBhvr>
                                        <p:cTn id="16" dur="500"/>
                                        <p:tgtEl>
                                          <p:spTgt spid="27"/>
                                        </p:tgtEl>
                                      </p:cBhvr>
                                    </p:animEffect>
                                  </p:childTnLst>
                                </p:cTn>
                              </p:par>
                            </p:childTnLst>
                          </p:cTn>
                        </p:par>
                        <p:par>
                          <p:cTn id="17" fill="hold">
                            <p:stCondLst>
                              <p:cond delay="1500"/>
                            </p:stCondLst>
                            <p:childTnLst>
                              <p:par>
                                <p:cTn id="18" presetID="22" presetClass="entr" presetSubtype="8" fill="hold" grpId="0" nodeType="after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wipe(left)">
                                      <p:cBhvr>
                                        <p:cTn id="20" dur="500"/>
                                        <p:tgtEl>
                                          <p:spTgt spid="13"/>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wipe(left)">
                                      <p:cBhvr>
                                        <p:cTn id="24" dur="500"/>
                                        <p:tgtEl>
                                          <p:spTgt spid="2"/>
                                        </p:tgtEl>
                                      </p:cBhvr>
                                    </p:animEffect>
                                  </p:childTnLst>
                                </p:cTn>
                              </p:par>
                            </p:childTnLst>
                          </p:cTn>
                        </p:par>
                        <p:par>
                          <p:cTn id="25" fill="hold">
                            <p:stCondLst>
                              <p:cond delay="2500"/>
                            </p:stCondLst>
                            <p:childTnLst>
                              <p:par>
                                <p:cTn id="26" presetID="22" presetClass="entr" presetSubtype="8" fill="hold" grpId="0" nodeType="after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wipe(left)">
                                      <p:cBhvr>
                                        <p:cTn id="28" dur="500"/>
                                        <p:tgtEl>
                                          <p:spTgt spid="6"/>
                                        </p:tgtEl>
                                      </p:cBhvr>
                                    </p:animEffect>
                                  </p:childTnLst>
                                </p:cTn>
                              </p:par>
                            </p:childTnLst>
                          </p:cTn>
                        </p:par>
                        <p:par>
                          <p:cTn id="29" fill="hold">
                            <p:stCondLst>
                              <p:cond delay="3000"/>
                            </p:stCondLst>
                            <p:childTnLst>
                              <p:par>
                                <p:cTn id="30" presetID="22" presetClass="entr" presetSubtype="8" fill="hold" grpId="0" nodeType="after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wipe(left)">
                                      <p:cBhvr>
                                        <p:cTn id="3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P spid="13" grpId="0"/>
      <p:bldP spid="2" grpId="0" bldLvl="0" animBg="1"/>
      <p:bldP spid="4" grpId="0"/>
      <p:bldP spid="6" grpId="0" bldLvl="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3" name="Text Box 5"/>
          <p:cNvSpPr txBox="1">
            <a:spLocks noChangeArrowheads="1"/>
          </p:cNvSpPr>
          <p:nvPr/>
        </p:nvSpPr>
        <p:spPr bwMode="auto">
          <a:xfrm>
            <a:off x="672914" y="1090750"/>
            <a:ext cx="3856088" cy="521970"/>
          </a:xfrm>
          <a:prstGeom prst="rect">
            <a:avLst/>
          </a:prstGeom>
          <a:noFill/>
        </p:spPr>
        <p:txBody>
          <a:bodyPr wrap="square">
            <a:spAutoFit/>
          </a:bodyPr>
          <a:lstStyle>
            <a:defPPr>
              <a:defRPr lang="zh-CN"/>
            </a:defPPr>
            <a:lvl1pPr marL="342900" marR="0" lvl="0" indent="-342900" fontAlgn="auto">
              <a:lnSpc>
                <a:spcPct val="100000"/>
              </a:lnSpc>
              <a:spcBef>
                <a:spcPts val="0"/>
              </a:spcBef>
              <a:spcAft>
                <a:spcPts val="0"/>
              </a:spcAft>
              <a:buClrTx/>
              <a:buSzTx/>
              <a:buFont typeface="Wingdings" panose="05000000000000000000" pitchFamily="2" charset="2"/>
              <a:buChar char="l"/>
              <a:defRPr kumimoji="0" sz="2000" b="0" i="0" u="none" strike="noStrike" cap="none" spc="0" normalizeH="0" baseline="0">
                <a:ln>
                  <a:noFill/>
                </a:ln>
                <a:solidFill>
                  <a:srgbClr val="A5A5A5">
                    <a:lumMod val="50000"/>
                  </a:srgbClr>
                </a:solidFill>
                <a:effectLst/>
                <a:uLnTx/>
                <a:uFillTx/>
                <a:latin typeface="思源黑体 CN Heavy" panose="020B0A00000000000000" pitchFamily="34" charset="-122"/>
                <a:ea typeface="思源黑体 CN Heavy" panose="020B0A00000000000000" pitchFamily="34" charset="-122"/>
              </a:defRPr>
            </a:lvl1pPr>
          </a:lstStyle>
          <a:p>
            <a:r>
              <a:rPr lang="en-US" sz="2800" b="1" dirty="0">
                <a:solidFill>
                  <a:srgbClr val="000000"/>
                </a:solidFill>
                <a:latin typeface="微软雅黑" panose="020B0503020204020204" charset="-122"/>
                <a:ea typeface="微软雅黑" panose="020B0503020204020204" charset="-122"/>
                <a:sym typeface="+mn-ea"/>
              </a:rPr>
              <a:t>8.2.1 </a:t>
            </a:r>
            <a:r>
              <a:rPr lang="zh-CN" altLang="en-US" sz="2800" b="1" dirty="0">
                <a:solidFill>
                  <a:srgbClr val="000000"/>
                </a:solidFill>
                <a:latin typeface="微软雅黑" panose="020B0503020204020204" charset="-122"/>
                <a:ea typeface="微软雅黑" panose="020B0503020204020204" charset="-122"/>
                <a:sym typeface="+mn-ea"/>
              </a:rPr>
              <a:t>顺序查找</a:t>
            </a:r>
          </a:p>
        </p:txBody>
      </p:sp>
      <p:pic>
        <p:nvPicPr>
          <p:cNvPr id="27" name="内容占位符 26"/>
          <p:cNvPicPr>
            <a:picLocks noGrp="1" noChangeAspect="1"/>
          </p:cNvPicPr>
          <p:nvPr>
            <p:ph idx="1"/>
          </p:nvPr>
        </p:nvPicPr>
        <p:blipFill rotWithShape="1">
          <a:blip r:embed="rId20"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rcRect r="7351" b="-600"/>
          <a:stretch>
            <a:fillRect/>
          </a:stretch>
        </p:blipFill>
        <p:spPr>
          <a:xfrm flipH="1">
            <a:off x="8303895" y="2355850"/>
            <a:ext cx="4056380" cy="4006850"/>
          </a:xfrm>
          <a:prstGeom prst="rect">
            <a:avLst/>
          </a:prstGeom>
        </p:spPr>
      </p:pic>
      <p:sp>
        <p:nvSpPr>
          <p:cNvPr id="13" name="TextBox 4"/>
          <p:cNvSpPr txBox="1"/>
          <p:nvPr/>
        </p:nvSpPr>
        <p:spPr>
          <a:xfrm>
            <a:off x="730885" y="1739900"/>
            <a:ext cx="6430645" cy="460375"/>
          </a:xfrm>
          <a:prstGeom prst="rect">
            <a:avLst/>
          </a:prstGeom>
          <a:noFill/>
        </p:spPr>
        <p:txBody>
          <a:bodyPr wrap="square" rtlCol="0">
            <a:spAutoFit/>
          </a:bodyPr>
          <a:lstStyle/>
          <a:p>
            <a:pPr algn="l">
              <a:lnSpc>
                <a:spcPct val="100000"/>
              </a:lnSpc>
              <a:spcBef>
                <a:spcPts val="0"/>
              </a:spcBef>
            </a:pP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3</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）既考虑查找成功又考虑查找不成功的情况</a:t>
            </a:r>
          </a:p>
        </p:txBody>
      </p:sp>
      <p:sp>
        <p:nvSpPr>
          <p:cNvPr id="7" name="TextBox 11"/>
          <p:cNvSpPr txBox="1"/>
          <p:nvPr>
            <p:custDataLst>
              <p:tags r:id="rId1"/>
            </p:custDataLst>
          </p:nvPr>
        </p:nvSpPr>
        <p:spPr>
          <a:xfrm>
            <a:off x="447012" y="2265664"/>
            <a:ext cx="7500990" cy="1604645"/>
          </a:xfrm>
          <a:prstGeom prst="rect">
            <a:avLst/>
          </a:prstGeom>
          <a:solidFill>
            <a:schemeClr val="lt1"/>
          </a:solidFill>
          <a:ln>
            <a:solidFill>
              <a:schemeClr val="accent6">
                <a:lumMod val="20000"/>
                <a:lumOff val="80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pPr marL="342900" indent="-342900" algn="l">
              <a:lnSpc>
                <a:spcPts val="2800"/>
              </a:lnSpc>
              <a:spcBef>
                <a:spcPts val="600"/>
              </a:spcBef>
              <a:buBlip>
                <a:blip r:embed="rId21"/>
              </a:buBlip>
            </a:pP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一个顺序表中顺序查找的全部情况（查找成功和失败）可以用一棵判定树或比较树（这里是单支二叉树）来描述。</a:t>
            </a:r>
            <a:endParaRPr lang="en-US" altLang="zh-CN" sz="2000" b="1">
              <a:solidFill>
                <a:schemeClr val="dk1"/>
              </a:solidFill>
              <a:latin typeface="微软雅黑" panose="020B0503020204020204" charset="-122"/>
              <a:ea typeface="微软雅黑" panose="020B0503020204020204" charset="-122"/>
              <a:cs typeface="微软雅黑" panose="020B0503020204020204" charset="-122"/>
            </a:endParaRPr>
          </a:p>
          <a:p>
            <a:pPr marL="342900" indent="-342900" algn="l">
              <a:lnSpc>
                <a:spcPts val="2800"/>
              </a:lnSpc>
              <a:spcBef>
                <a:spcPts val="600"/>
              </a:spcBef>
              <a:buBlip>
                <a:blip r:embed="rId21"/>
              </a:buBlip>
            </a:pP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例如，</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n</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=5</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的关键字序列（</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18</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16</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14</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12</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20</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）的顺序查找过程对应的判定树</a:t>
            </a:r>
            <a:r>
              <a:rPr lang="zh-CN" altLang="en-US" sz="2000" b="1">
                <a:solidFill>
                  <a:schemeClr val="dk1"/>
                </a:solidFill>
                <a:latin typeface="微软雅黑" panose="020B0503020204020204" charset="-122"/>
                <a:ea typeface="微软雅黑" panose="020B0503020204020204" charset="-122"/>
                <a:cs typeface="微软雅黑" panose="020B0503020204020204" charset="-122"/>
              </a:rPr>
              <a:t>如下：</a:t>
            </a:r>
          </a:p>
        </p:txBody>
      </p:sp>
      <p:grpSp>
        <p:nvGrpSpPr>
          <p:cNvPr id="32" name="组合 31"/>
          <p:cNvGrpSpPr/>
          <p:nvPr/>
        </p:nvGrpSpPr>
        <p:grpSpPr>
          <a:xfrm>
            <a:off x="2303145" y="3936365"/>
            <a:ext cx="3286125" cy="2849880"/>
            <a:chOff x="2214546" y="3151609"/>
            <a:chExt cx="3286148" cy="3118314"/>
          </a:xfrm>
        </p:grpSpPr>
        <p:sp>
          <p:nvSpPr>
            <p:cNvPr id="3095" name="Text Box 23"/>
            <p:cNvSpPr txBox="1">
              <a:spLocks noChangeArrowheads="1"/>
            </p:cNvSpPr>
            <p:nvPr/>
          </p:nvSpPr>
          <p:spPr bwMode="auto">
            <a:xfrm>
              <a:off x="4439466" y="5704382"/>
              <a:ext cx="1061228" cy="295837"/>
            </a:xfrm>
            <a:prstGeom prst="rect">
              <a:avLst/>
            </a:prstGeom>
            <a:solidFill>
              <a:srgbClr val="FFFFFF"/>
            </a:solid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1" i="1" u="none" strike="noStrike" cap="none" normalizeH="0" baseline="0">
                  <a:ln>
                    <a:noFill/>
                  </a:ln>
                  <a:solidFill>
                    <a:srgbClr val="000000"/>
                  </a:solidFill>
                  <a:effectLst/>
                  <a:latin typeface="微软雅黑" panose="020B0503020204020204" charset="-122"/>
                  <a:ea typeface="微软雅黑" panose="020B0503020204020204" charset="-122"/>
                  <a:cs typeface="Consolas" panose="020B0609020204030204" pitchFamily="49" charset="0"/>
                </a:rPr>
                <a:t>R</a:t>
              </a:r>
              <a:r>
                <a:rPr kumimoji="0" lang="en-US" altLang="zh-CN" sz="1400" b="1" i="0" u="none" strike="noStrike" cap="none" normalizeH="0" baseline="0">
                  <a:ln>
                    <a:noFill/>
                  </a:ln>
                  <a:solidFill>
                    <a:srgbClr val="000000"/>
                  </a:solidFill>
                  <a:effectLst/>
                  <a:latin typeface="微软雅黑" panose="020B0503020204020204" charset="-122"/>
                  <a:ea typeface="微软雅黑" panose="020B0503020204020204" charset="-122"/>
                  <a:cs typeface="Consolas" panose="020B0609020204030204" pitchFamily="49" charset="0"/>
                </a:rPr>
                <a:t>[4]≠</a:t>
              </a:r>
              <a:r>
                <a:rPr kumimoji="0" lang="en-US" altLang="zh-CN" sz="1400" b="1" i="1" u="none" strike="noStrike" cap="none" normalizeH="0" baseline="0">
                  <a:ln>
                    <a:noFill/>
                  </a:ln>
                  <a:solidFill>
                    <a:srgbClr val="000000"/>
                  </a:solidFill>
                  <a:effectLst/>
                  <a:latin typeface="微软雅黑" panose="020B0503020204020204" charset="-122"/>
                  <a:ea typeface="微软雅黑" panose="020B0503020204020204" charset="-122"/>
                  <a:cs typeface="Consolas" panose="020B0609020204030204" pitchFamily="49" charset="0"/>
                </a:rPr>
                <a:t>k</a:t>
              </a:r>
            </a:p>
          </p:txBody>
        </p:sp>
        <p:sp>
          <p:nvSpPr>
            <p:cNvPr id="3094" name="Text Box 22"/>
            <p:cNvSpPr txBox="1">
              <a:spLocks noChangeArrowheads="1"/>
            </p:cNvSpPr>
            <p:nvPr/>
          </p:nvSpPr>
          <p:spPr bwMode="auto">
            <a:xfrm>
              <a:off x="3309232" y="3936676"/>
              <a:ext cx="1061228" cy="295837"/>
            </a:xfrm>
            <a:prstGeom prst="rect">
              <a:avLst/>
            </a:prstGeom>
            <a:solidFill>
              <a:srgbClr val="FFFFFF"/>
            </a:solid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1" i="1" u="none" strike="noStrike" cap="none" normalizeH="0" baseline="0">
                  <a:ln>
                    <a:noFill/>
                  </a:ln>
                  <a:solidFill>
                    <a:srgbClr val="000000"/>
                  </a:solidFill>
                  <a:effectLst/>
                  <a:latin typeface="微软雅黑" panose="020B0503020204020204" charset="-122"/>
                  <a:ea typeface="微软雅黑" panose="020B0503020204020204" charset="-122"/>
                  <a:cs typeface="Consolas" panose="020B0609020204030204" pitchFamily="49" charset="0"/>
                </a:rPr>
                <a:t>R</a:t>
              </a:r>
              <a:r>
                <a:rPr kumimoji="0" lang="en-US" altLang="zh-CN" sz="1400" b="1" i="0" u="none" strike="noStrike" cap="none" normalizeH="0" baseline="0">
                  <a:ln>
                    <a:noFill/>
                  </a:ln>
                  <a:solidFill>
                    <a:srgbClr val="000000"/>
                  </a:solidFill>
                  <a:effectLst/>
                  <a:latin typeface="微软雅黑" panose="020B0503020204020204" charset="-122"/>
                  <a:ea typeface="微软雅黑" panose="020B0503020204020204" charset="-122"/>
                  <a:cs typeface="Consolas" panose="020B0609020204030204" pitchFamily="49" charset="0"/>
                </a:rPr>
                <a:t>[1]≠</a:t>
              </a:r>
              <a:r>
                <a:rPr kumimoji="0" lang="en-US" altLang="zh-CN" sz="1400" b="1" i="1" u="none" strike="noStrike" cap="none" normalizeH="0" baseline="0">
                  <a:ln>
                    <a:noFill/>
                  </a:ln>
                  <a:solidFill>
                    <a:srgbClr val="000000"/>
                  </a:solidFill>
                  <a:effectLst/>
                  <a:latin typeface="微软雅黑" panose="020B0503020204020204" charset="-122"/>
                  <a:ea typeface="微软雅黑" panose="020B0503020204020204" charset="-122"/>
                  <a:cs typeface="Consolas" panose="020B0609020204030204" pitchFamily="49" charset="0"/>
                </a:rPr>
                <a:t>k</a:t>
              </a:r>
            </a:p>
          </p:txBody>
        </p:sp>
        <p:sp>
          <p:nvSpPr>
            <p:cNvPr id="3093" name="Text Box 21"/>
            <p:cNvSpPr txBox="1">
              <a:spLocks noChangeArrowheads="1"/>
            </p:cNvSpPr>
            <p:nvPr/>
          </p:nvSpPr>
          <p:spPr bwMode="auto">
            <a:xfrm>
              <a:off x="3707584" y="4530442"/>
              <a:ext cx="1061228" cy="295837"/>
            </a:xfrm>
            <a:prstGeom prst="rect">
              <a:avLst/>
            </a:prstGeom>
            <a:solidFill>
              <a:srgbClr val="FFFFFF"/>
            </a:solid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1" i="1" u="none" strike="noStrike" cap="none" normalizeH="0" baseline="0">
                  <a:ln>
                    <a:noFill/>
                  </a:ln>
                  <a:solidFill>
                    <a:srgbClr val="000000"/>
                  </a:solidFill>
                  <a:effectLst/>
                  <a:latin typeface="微软雅黑" panose="020B0503020204020204" charset="-122"/>
                  <a:ea typeface="微软雅黑" panose="020B0503020204020204" charset="-122"/>
                  <a:cs typeface="Consolas" panose="020B0609020204030204" pitchFamily="49" charset="0"/>
                </a:rPr>
                <a:t>R</a:t>
              </a:r>
              <a:r>
                <a:rPr kumimoji="0" lang="en-US" altLang="zh-CN" sz="1400" b="1" i="0" u="none" strike="noStrike" cap="none" normalizeH="0" baseline="0">
                  <a:ln>
                    <a:noFill/>
                  </a:ln>
                  <a:solidFill>
                    <a:srgbClr val="000000"/>
                  </a:solidFill>
                  <a:effectLst/>
                  <a:latin typeface="微软雅黑" panose="020B0503020204020204" charset="-122"/>
                  <a:ea typeface="微软雅黑" panose="020B0503020204020204" charset="-122"/>
                  <a:cs typeface="Consolas" panose="020B0609020204030204" pitchFamily="49" charset="0"/>
                </a:rPr>
                <a:t>[2]≠</a:t>
              </a:r>
              <a:r>
                <a:rPr kumimoji="0" lang="en-US" altLang="zh-CN" sz="1400" b="1" i="1" u="none" strike="noStrike" cap="none" normalizeH="0" baseline="0">
                  <a:ln>
                    <a:noFill/>
                  </a:ln>
                  <a:solidFill>
                    <a:srgbClr val="000000"/>
                  </a:solidFill>
                  <a:effectLst/>
                  <a:latin typeface="微软雅黑" panose="020B0503020204020204" charset="-122"/>
                  <a:ea typeface="微软雅黑" panose="020B0503020204020204" charset="-122"/>
                  <a:cs typeface="Consolas" panose="020B0609020204030204" pitchFamily="49" charset="0"/>
                </a:rPr>
                <a:t>k</a:t>
              </a:r>
            </a:p>
          </p:txBody>
        </p:sp>
        <p:sp>
          <p:nvSpPr>
            <p:cNvPr id="3092" name="Text Box 20"/>
            <p:cNvSpPr txBox="1">
              <a:spLocks noChangeArrowheads="1"/>
            </p:cNvSpPr>
            <p:nvPr/>
          </p:nvSpPr>
          <p:spPr bwMode="auto">
            <a:xfrm>
              <a:off x="4072480" y="5076120"/>
              <a:ext cx="1061228" cy="295837"/>
            </a:xfrm>
            <a:prstGeom prst="rect">
              <a:avLst/>
            </a:prstGeom>
            <a:solidFill>
              <a:srgbClr val="FFFFFF"/>
            </a:solid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1" i="1" u="none" strike="noStrike" cap="none" normalizeH="0" baseline="0">
                  <a:ln>
                    <a:noFill/>
                  </a:ln>
                  <a:solidFill>
                    <a:srgbClr val="000000"/>
                  </a:solidFill>
                  <a:effectLst/>
                  <a:latin typeface="微软雅黑" panose="020B0503020204020204" charset="-122"/>
                  <a:ea typeface="微软雅黑" panose="020B0503020204020204" charset="-122"/>
                  <a:cs typeface="Consolas" panose="020B0609020204030204" pitchFamily="49" charset="0"/>
                </a:rPr>
                <a:t>R</a:t>
              </a:r>
              <a:r>
                <a:rPr kumimoji="0" lang="en-US" altLang="zh-CN" sz="1400" b="1" i="0" u="none" strike="noStrike" cap="none" normalizeH="0" baseline="0">
                  <a:ln>
                    <a:noFill/>
                  </a:ln>
                  <a:solidFill>
                    <a:srgbClr val="000000"/>
                  </a:solidFill>
                  <a:effectLst/>
                  <a:latin typeface="微软雅黑" panose="020B0503020204020204" charset="-122"/>
                  <a:ea typeface="微软雅黑" panose="020B0503020204020204" charset="-122"/>
                  <a:cs typeface="Consolas" panose="020B0609020204030204" pitchFamily="49" charset="0"/>
                </a:rPr>
                <a:t>[3]≠</a:t>
              </a:r>
              <a:r>
                <a:rPr kumimoji="0" lang="en-US" altLang="zh-CN" sz="1400" b="1" i="1" u="none" strike="noStrike" cap="none" normalizeH="0" baseline="0">
                  <a:ln>
                    <a:noFill/>
                  </a:ln>
                  <a:solidFill>
                    <a:srgbClr val="000000"/>
                  </a:solidFill>
                  <a:effectLst/>
                  <a:latin typeface="微软雅黑" panose="020B0503020204020204" charset="-122"/>
                  <a:ea typeface="微软雅黑" panose="020B0503020204020204" charset="-122"/>
                  <a:cs typeface="Consolas" panose="020B0609020204030204" pitchFamily="49" charset="0"/>
                </a:rPr>
                <a:t>k</a:t>
              </a:r>
            </a:p>
          </p:txBody>
        </p:sp>
        <p:sp>
          <p:nvSpPr>
            <p:cNvPr id="3091" name="Text Box 19"/>
            <p:cNvSpPr txBox="1">
              <a:spLocks noChangeArrowheads="1"/>
            </p:cNvSpPr>
            <p:nvPr/>
          </p:nvSpPr>
          <p:spPr bwMode="auto">
            <a:xfrm>
              <a:off x="2907742" y="3356501"/>
              <a:ext cx="1061228" cy="295837"/>
            </a:xfrm>
            <a:prstGeom prst="rect">
              <a:avLst/>
            </a:prstGeom>
            <a:solidFill>
              <a:srgbClr val="FFFFFF"/>
            </a:solid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400" b="1" i="1" u="none" strike="noStrike" cap="none" normalizeH="0" baseline="0">
                  <a:ln>
                    <a:noFill/>
                  </a:ln>
                  <a:solidFill>
                    <a:srgbClr val="000000"/>
                  </a:solidFill>
                  <a:effectLst/>
                  <a:latin typeface="微软雅黑" panose="020B0503020204020204" charset="-122"/>
                  <a:ea typeface="微软雅黑" panose="020B0503020204020204" charset="-122"/>
                  <a:cs typeface="Consolas" panose="020B0609020204030204" pitchFamily="49" charset="0"/>
                </a:rPr>
                <a:t>R</a:t>
              </a:r>
              <a:r>
                <a:rPr kumimoji="0" lang="en-US" altLang="zh-CN" sz="1400" b="1" i="0" u="none" strike="noStrike" cap="none" normalizeH="0" baseline="0">
                  <a:ln>
                    <a:noFill/>
                  </a:ln>
                  <a:solidFill>
                    <a:srgbClr val="000000"/>
                  </a:solidFill>
                  <a:effectLst/>
                  <a:latin typeface="微软雅黑" panose="020B0503020204020204" charset="-122"/>
                  <a:ea typeface="微软雅黑" panose="020B0503020204020204" charset="-122"/>
                  <a:cs typeface="Consolas" panose="020B0609020204030204" pitchFamily="49" charset="0"/>
                </a:rPr>
                <a:t>[0]≠</a:t>
              </a:r>
              <a:r>
                <a:rPr kumimoji="0" lang="en-US" altLang="zh-CN" sz="1400" b="1" i="1" u="none" strike="noStrike" cap="none" normalizeH="0" baseline="0">
                  <a:ln>
                    <a:noFill/>
                  </a:ln>
                  <a:solidFill>
                    <a:srgbClr val="000000"/>
                  </a:solidFill>
                  <a:effectLst/>
                  <a:latin typeface="微软雅黑" panose="020B0503020204020204" charset="-122"/>
                  <a:ea typeface="微软雅黑" panose="020B0503020204020204" charset="-122"/>
                  <a:cs typeface="Consolas" panose="020B0609020204030204" pitchFamily="49" charset="0"/>
                </a:rPr>
                <a:t>k</a:t>
              </a:r>
            </a:p>
          </p:txBody>
        </p:sp>
        <p:sp>
          <p:nvSpPr>
            <p:cNvPr id="3090" name="Text Box 18"/>
            <p:cNvSpPr txBox="1">
              <a:spLocks noChangeArrowheads="1"/>
            </p:cNvSpPr>
            <p:nvPr>
              <p:custDataLst>
                <p:tags r:id="rId2"/>
              </p:custDataLst>
            </p:nvPr>
          </p:nvSpPr>
          <p:spPr bwMode="auto">
            <a:xfrm>
              <a:off x="4185398" y="5974086"/>
              <a:ext cx="296935" cy="295837"/>
            </a:xfrm>
            <a:prstGeom prst="rect">
              <a:avLst/>
            </a:prstGeom>
            <a:solidFill>
              <a:srgbClr val="FFFFFF"/>
            </a:solid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q</a:t>
              </a:r>
            </a:p>
          </p:txBody>
        </p:sp>
        <p:sp>
          <p:nvSpPr>
            <p:cNvPr id="3089" name="Text Box 17"/>
            <p:cNvSpPr txBox="1">
              <a:spLocks noChangeArrowheads="1"/>
            </p:cNvSpPr>
            <p:nvPr>
              <p:custDataLst>
                <p:tags r:id="rId3"/>
              </p:custDataLst>
            </p:nvPr>
          </p:nvSpPr>
          <p:spPr bwMode="auto">
            <a:xfrm>
              <a:off x="2214546" y="3171472"/>
              <a:ext cx="295889" cy="295837"/>
            </a:xfrm>
            <a:prstGeom prst="rect">
              <a:avLst/>
            </a:prstGeom>
            <a:solidFill>
              <a:srgbClr val="FFFFFF"/>
            </a:solid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p</a:t>
              </a:r>
              <a:r>
                <a:rPr kumimoji="0" lang="en-US" altLang="zh-CN" sz="1600" b="1" i="0" u="none" strike="noStrike" cap="none" normalizeH="0" baseline="-30000">
                  <a:ln>
                    <a:noFill/>
                  </a:ln>
                  <a:solidFill>
                    <a:schemeClr val="dk1"/>
                  </a:solidFill>
                  <a:effectLst/>
                  <a:latin typeface="微软雅黑" panose="020B0503020204020204" charset="-122"/>
                  <a:ea typeface="微软雅黑" panose="020B0503020204020204" charset="-122"/>
                  <a:cs typeface="Consolas" panose="020B0609020204030204" pitchFamily="49" charset="0"/>
                </a:rPr>
                <a:t>0</a:t>
              </a:r>
            </a:p>
          </p:txBody>
        </p:sp>
        <p:sp>
          <p:nvSpPr>
            <p:cNvPr id="3088" name="Text Box 16"/>
            <p:cNvSpPr txBox="1">
              <a:spLocks noChangeArrowheads="1"/>
            </p:cNvSpPr>
            <p:nvPr>
              <p:custDataLst>
                <p:tags r:id="rId4"/>
              </p:custDataLst>
            </p:nvPr>
          </p:nvSpPr>
          <p:spPr bwMode="auto">
            <a:xfrm>
              <a:off x="2620217" y="3769418"/>
              <a:ext cx="295889" cy="295837"/>
            </a:xfrm>
            <a:prstGeom prst="rect">
              <a:avLst/>
            </a:prstGeom>
            <a:solidFill>
              <a:srgbClr val="FFFFFF"/>
            </a:solid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p</a:t>
              </a:r>
              <a:r>
                <a:rPr kumimoji="0" lang="en-US" altLang="zh-CN" sz="1600" b="1" i="0" u="none" strike="noStrike" cap="none" normalizeH="0" baseline="-30000">
                  <a:ln>
                    <a:noFill/>
                  </a:ln>
                  <a:solidFill>
                    <a:schemeClr val="dk1"/>
                  </a:solidFill>
                  <a:effectLst/>
                  <a:latin typeface="微软雅黑" panose="020B0503020204020204" charset="-122"/>
                  <a:ea typeface="微软雅黑" panose="020B0503020204020204" charset="-122"/>
                  <a:cs typeface="Consolas" panose="020B0609020204030204" pitchFamily="49" charset="0"/>
                </a:rPr>
                <a:t>1</a:t>
              </a:r>
            </a:p>
          </p:txBody>
        </p:sp>
        <p:sp>
          <p:nvSpPr>
            <p:cNvPr id="3087" name="Text Box 15"/>
            <p:cNvSpPr txBox="1">
              <a:spLocks noChangeArrowheads="1"/>
            </p:cNvSpPr>
            <p:nvPr>
              <p:custDataLst>
                <p:tags r:id="rId5"/>
              </p:custDataLst>
            </p:nvPr>
          </p:nvSpPr>
          <p:spPr bwMode="auto">
            <a:xfrm>
              <a:off x="2966293" y="4298371"/>
              <a:ext cx="294844" cy="295837"/>
            </a:xfrm>
            <a:prstGeom prst="rect">
              <a:avLst/>
            </a:prstGeom>
            <a:solidFill>
              <a:srgbClr val="FFFFFF"/>
            </a:solid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p</a:t>
              </a:r>
              <a:r>
                <a:rPr kumimoji="0" lang="en-US" altLang="zh-CN" sz="1600" b="1" i="0" u="none" strike="noStrike" cap="none" normalizeH="0" baseline="-30000">
                  <a:ln>
                    <a:noFill/>
                  </a:ln>
                  <a:solidFill>
                    <a:schemeClr val="dk1"/>
                  </a:solidFill>
                  <a:effectLst/>
                  <a:latin typeface="微软雅黑" panose="020B0503020204020204" charset="-122"/>
                  <a:ea typeface="微软雅黑" panose="020B0503020204020204" charset="-122"/>
                  <a:cs typeface="Consolas" panose="020B0609020204030204" pitchFamily="49" charset="0"/>
                </a:rPr>
                <a:t>2</a:t>
              </a:r>
            </a:p>
          </p:txBody>
        </p:sp>
        <p:sp>
          <p:nvSpPr>
            <p:cNvPr id="3086" name="Text Box 14"/>
            <p:cNvSpPr txBox="1">
              <a:spLocks noChangeArrowheads="1"/>
            </p:cNvSpPr>
            <p:nvPr>
              <p:custDataLst>
                <p:tags r:id="rId6"/>
              </p:custDataLst>
            </p:nvPr>
          </p:nvSpPr>
          <p:spPr bwMode="auto">
            <a:xfrm>
              <a:off x="3333279" y="4944405"/>
              <a:ext cx="295889" cy="295837"/>
            </a:xfrm>
            <a:prstGeom prst="rect">
              <a:avLst/>
            </a:prstGeom>
            <a:solidFill>
              <a:srgbClr val="FFFFFF"/>
            </a:solid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p</a:t>
              </a:r>
              <a:r>
                <a:rPr kumimoji="0" lang="en-US" altLang="zh-CN" sz="1600" b="1" i="0" u="none" strike="noStrike" cap="none" normalizeH="0" baseline="-30000">
                  <a:ln>
                    <a:noFill/>
                  </a:ln>
                  <a:solidFill>
                    <a:schemeClr val="dk1"/>
                  </a:solidFill>
                  <a:effectLst/>
                  <a:latin typeface="微软雅黑" panose="020B0503020204020204" charset="-122"/>
                  <a:ea typeface="微软雅黑" panose="020B0503020204020204" charset="-122"/>
                  <a:cs typeface="Consolas" panose="020B0609020204030204" pitchFamily="49" charset="0"/>
                </a:rPr>
                <a:t>3</a:t>
              </a:r>
            </a:p>
          </p:txBody>
        </p:sp>
        <p:sp>
          <p:nvSpPr>
            <p:cNvPr id="3085" name="Text Box 13"/>
            <p:cNvSpPr txBox="1">
              <a:spLocks noChangeArrowheads="1"/>
            </p:cNvSpPr>
            <p:nvPr>
              <p:custDataLst>
                <p:tags r:id="rId7"/>
              </p:custDataLst>
            </p:nvPr>
          </p:nvSpPr>
          <p:spPr bwMode="auto">
            <a:xfrm>
              <a:off x="3707584" y="5463949"/>
              <a:ext cx="295889" cy="295837"/>
            </a:xfrm>
            <a:prstGeom prst="rect">
              <a:avLst/>
            </a:prstGeom>
            <a:solidFill>
              <a:srgbClr val="FFFFFF"/>
            </a:solid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p</a:t>
              </a:r>
              <a:r>
                <a:rPr kumimoji="0" lang="en-US" altLang="zh-CN" sz="1600" b="1" i="0" u="none" strike="noStrike" cap="none" normalizeH="0" baseline="-30000">
                  <a:ln>
                    <a:noFill/>
                  </a:ln>
                  <a:solidFill>
                    <a:schemeClr val="dk1"/>
                  </a:solidFill>
                  <a:effectLst/>
                  <a:latin typeface="微软雅黑" panose="020B0503020204020204" charset="-122"/>
                  <a:ea typeface="微软雅黑" panose="020B0503020204020204" charset="-122"/>
                  <a:cs typeface="Consolas" panose="020B0609020204030204" pitchFamily="49" charset="0"/>
                </a:rPr>
                <a:t>4</a:t>
              </a:r>
            </a:p>
          </p:txBody>
        </p:sp>
        <p:sp>
          <p:nvSpPr>
            <p:cNvPr id="3084" name="Freeform 12"/>
            <p:cNvSpPr/>
            <p:nvPr>
              <p:custDataLst>
                <p:tags r:id="rId8"/>
              </p:custDataLst>
            </p:nvPr>
          </p:nvSpPr>
          <p:spPr bwMode="auto">
            <a:xfrm>
              <a:off x="2805279" y="3429676"/>
              <a:ext cx="221656" cy="286429"/>
            </a:xfrm>
            <a:custGeom>
              <a:avLst/>
              <a:gdLst/>
              <a:ahLst/>
              <a:cxnLst>
                <a:cxn ang="0">
                  <a:pos x="0" y="0"/>
                </a:cxn>
                <a:cxn ang="0">
                  <a:pos x="212" y="274"/>
                </a:cxn>
              </a:cxnLst>
              <a:rect l="0" t="0" r="r" b="b"/>
              <a:pathLst>
                <a:path w="212" h="274">
                  <a:moveTo>
                    <a:pt x="0" y="0"/>
                  </a:moveTo>
                  <a:lnTo>
                    <a:pt x="212" y="274"/>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083" name="Freeform 11"/>
            <p:cNvSpPr/>
            <p:nvPr>
              <p:custDataLst>
                <p:tags r:id="rId9"/>
              </p:custDataLst>
            </p:nvPr>
          </p:nvSpPr>
          <p:spPr bwMode="auto">
            <a:xfrm>
              <a:off x="3159719" y="3968037"/>
              <a:ext cx="217473" cy="327198"/>
            </a:xfrm>
            <a:custGeom>
              <a:avLst/>
              <a:gdLst/>
              <a:ahLst/>
              <a:cxnLst>
                <a:cxn ang="0">
                  <a:pos x="0" y="0"/>
                </a:cxn>
                <a:cxn ang="0">
                  <a:pos x="208" y="313"/>
                </a:cxn>
              </a:cxnLst>
              <a:rect l="0" t="0" r="r" b="b"/>
              <a:pathLst>
                <a:path w="208" h="313">
                  <a:moveTo>
                    <a:pt x="0" y="0"/>
                  </a:moveTo>
                  <a:lnTo>
                    <a:pt x="208" y="313"/>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082" name="Freeform 10"/>
            <p:cNvSpPr/>
            <p:nvPr>
              <p:custDataLst>
                <p:tags r:id="rId10"/>
              </p:custDataLst>
            </p:nvPr>
          </p:nvSpPr>
          <p:spPr bwMode="auto">
            <a:xfrm>
              <a:off x="3570269" y="4612686"/>
              <a:ext cx="212246" cy="301064"/>
            </a:xfrm>
            <a:custGeom>
              <a:avLst/>
              <a:gdLst/>
              <a:ahLst/>
              <a:cxnLst>
                <a:cxn ang="0">
                  <a:pos x="0" y="0"/>
                </a:cxn>
                <a:cxn ang="0">
                  <a:pos x="203" y="288"/>
                </a:cxn>
              </a:cxnLst>
              <a:rect l="0" t="0" r="r" b="b"/>
              <a:pathLst>
                <a:path w="203" h="288">
                  <a:moveTo>
                    <a:pt x="0" y="0"/>
                  </a:moveTo>
                  <a:lnTo>
                    <a:pt x="203" y="288"/>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081" name="Freeform 9"/>
            <p:cNvSpPr/>
            <p:nvPr>
              <p:custDataLst>
                <p:tags r:id="rId11"/>
              </p:custDataLst>
            </p:nvPr>
          </p:nvSpPr>
          <p:spPr bwMode="auto">
            <a:xfrm>
              <a:off x="3943877" y="5132570"/>
              <a:ext cx="209109" cy="353332"/>
            </a:xfrm>
            <a:custGeom>
              <a:avLst/>
              <a:gdLst/>
              <a:ahLst/>
              <a:cxnLst>
                <a:cxn ang="0">
                  <a:pos x="0" y="0"/>
                </a:cxn>
                <a:cxn ang="0">
                  <a:pos x="200" y="338"/>
                </a:cxn>
              </a:cxnLst>
              <a:rect l="0" t="0" r="r" b="b"/>
              <a:pathLst>
                <a:path w="200" h="338">
                  <a:moveTo>
                    <a:pt x="0" y="0"/>
                  </a:moveTo>
                  <a:lnTo>
                    <a:pt x="200" y="338"/>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080" name="Freeform 8"/>
            <p:cNvSpPr/>
            <p:nvPr>
              <p:custDataLst>
                <p:tags r:id="rId12"/>
              </p:custDataLst>
            </p:nvPr>
          </p:nvSpPr>
          <p:spPr bwMode="auto">
            <a:xfrm>
              <a:off x="4308773" y="5690793"/>
              <a:ext cx="218519" cy="384693"/>
            </a:xfrm>
            <a:custGeom>
              <a:avLst/>
              <a:gdLst/>
              <a:ahLst/>
              <a:cxnLst>
                <a:cxn ang="0">
                  <a:pos x="0" y="0"/>
                </a:cxn>
                <a:cxn ang="0">
                  <a:pos x="209" y="368"/>
                </a:cxn>
              </a:cxnLst>
              <a:rect l="0" t="0" r="r" b="b"/>
              <a:pathLst>
                <a:path w="209" h="368">
                  <a:moveTo>
                    <a:pt x="0" y="0"/>
                  </a:moveTo>
                  <a:lnTo>
                    <a:pt x="209" y="368"/>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079" name="Rectangle 7"/>
            <p:cNvSpPr>
              <a:spLocks noChangeArrowheads="1"/>
            </p:cNvSpPr>
            <p:nvPr>
              <p:custDataLst>
                <p:tags r:id="rId13"/>
              </p:custDataLst>
            </p:nvPr>
          </p:nvSpPr>
          <p:spPr bwMode="auto">
            <a:xfrm>
              <a:off x="4486514" y="6078622"/>
              <a:ext cx="180000" cy="180000"/>
            </a:xfrm>
            <a:prstGeom prst="rect">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078" name="Oval 6"/>
            <p:cNvSpPr>
              <a:spLocks noChangeArrowheads="1"/>
            </p:cNvSpPr>
            <p:nvPr>
              <p:custDataLst>
                <p:tags r:id="rId14"/>
              </p:custDataLst>
            </p:nvPr>
          </p:nvSpPr>
          <p:spPr bwMode="auto">
            <a:xfrm>
              <a:off x="2529254" y="3151609"/>
              <a:ext cx="396000" cy="396000"/>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18</a:t>
              </a:r>
            </a:p>
          </p:txBody>
        </p:sp>
        <p:sp>
          <p:nvSpPr>
            <p:cNvPr id="3077" name="Oval 5"/>
            <p:cNvSpPr>
              <a:spLocks noChangeArrowheads="1"/>
            </p:cNvSpPr>
            <p:nvPr>
              <p:custDataLst>
                <p:tags r:id="rId15"/>
              </p:custDataLst>
            </p:nvPr>
          </p:nvSpPr>
          <p:spPr bwMode="auto">
            <a:xfrm>
              <a:off x="4031703" y="5405408"/>
              <a:ext cx="396000" cy="396000"/>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20</a:t>
              </a:r>
            </a:p>
          </p:txBody>
        </p:sp>
        <p:sp>
          <p:nvSpPr>
            <p:cNvPr id="3076" name="Oval 4"/>
            <p:cNvSpPr>
              <a:spLocks noChangeArrowheads="1"/>
            </p:cNvSpPr>
            <p:nvPr>
              <p:custDataLst>
                <p:tags r:id="rId16"/>
              </p:custDataLst>
            </p:nvPr>
          </p:nvSpPr>
          <p:spPr bwMode="auto">
            <a:xfrm>
              <a:off x="2920289" y="3691015"/>
              <a:ext cx="396000" cy="396000"/>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16</a:t>
              </a:r>
            </a:p>
          </p:txBody>
        </p:sp>
        <p:sp>
          <p:nvSpPr>
            <p:cNvPr id="3075" name="Oval 3"/>
            <p:cNvSpPr>
              <a:spLocks noChangeArrowheads="1"/>
            </p:cNvSpPr>
            <p:nvPr>
              <p:custDataLst>
                <p:tags r:id="rId17"/>
              </p:custDataLst>
            </p:nvPr>
          </p:nvSpPr>
          <p:spPr bwMode="auto">
            <a:xfrm>
              <a:off x="3294594" y="4254465"/>
              <a:ext cx="396000" cy="396000"/>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14</a:t>
              </a:r>
            </a:p>
          </p:txBody>
        </p:sp>
        <p:sp>
          <p:nvSpPr>
            <p:cNvPr id="3074" name="Oval 2"/>
            <p:cNvSpPr>
              <a:spLocks noChangeArrowheads="1"/>
            </p:cNvSpPr>
            <p:nvPr>
              <p:custDataLst>
                <p:tags r:id="rId18"/>
              </p:custDataLst>
            </p:nvPr>
          </p:nvSpPr>
          <p:spPr bwMode="auto">
            <a:xfrm>
              <a:off x="3658444" y="4866002"/>
              <a:ext cx="396000" cy="396000"/>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12</a:t>
              </a: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wipe(left)">
                                      <p:cBhvr>
                                        <p:cTn id="16" dur="500"/>
                                        <p:tgtEl>
                                          <p:spTgt spid="27"/>
                                        </p:tgtEl>
                                      </p:cBhvr>
                                    </p:animEffect>
                                  </p:childTnLst>
                                </p:cTn>
                              </p:par>
                            </p:childTnLst>
                          </p:cTn>
                        </p:par>
                        <p:par>
                          <p:cTn id="17" fill="hold">
                            <p:stCondLst>
                              <p:cond delay="1500"/>
                            </p:stCondLst>
                            <p:childTnLst>
                              <p:par>
                                <p:cTn id="18" presetID="22" presetClass="entr" presetSubtype="8" fill="hold" grpId="0" nodeType="after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wipe(left)">
                                      <p:cBhvr>
                                        <p:cTn id="20" dur="500"/>
                                        <p:tgtEl>
                                          <p:spTgt spid="13"/>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left)">
                                      <p:cBhvr>
                                        <p:cTn id="24" dur="500"/>
                                        <p:tgtEl>
                                          <p:spTgt spid="7"/>
                                        </p:tgtEl>
                                      </p:cBhvr>
                                    </p:animEffect>
                                  </p:childTnLst>
                                </p:cTn>
                              </p:par>
                            </p:childTnLst>
                          </p:cTn>
                        </p:par>
                        <p:par>
                          <p:cTn id="25" fill="hold">
                            <p:stCondLst>
                              <p:cond delay="2500"/>
                            </p:stCondLst>
                            <p:childTnLst>
                              <p:par>
                                <p:cTn id="26" presetID="22" presetClass="entr" presetSubtype="8" fill="hold" nodeType="afterEffect">
                                  <p:stCondLst>
                                    <p:cond delay="0"/>
                                  </p:stCondLst>
                                  <p:childTnLst>
                                    <p:set>
                                      <p:cBhvr>
                                        <p:cTn id="27" dur="1" fill="hold">
                                          <p:stCondLst>
                                            <p:cond delay="0"/>
                                          </p:stCondLst>
                                        </p:cTn>
                                        <p:tgtEl>
                                          <p:spTgt spid="32"/>
                                        </p:tgtEl>
                                        <p:attrNameLst>
                                          <p:attrName>style.visibility</p:attrName>
                                        </p:attrNameLst>
                                      </p:cBhvr>
                                      <p:to>
                                        <p:strVal val="visible"/>
                                      </p:to>
                                    </p:set>
                                    <p:animEffect transition="in" filter="wipe(left)">
                                      <p:cBhvr>
                                        <p:cTn id="28"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P spid="13" grpId="0"/>
      <p:bldP spid="7" grpId="0" bldLvl="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内容占位符 8"/>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7717790" y="1834515"/>
            <a:ext cx="4455160" cy="4447540"/>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3" name="TextBox 2"/>
          <p:cNvSpPr txBox="1"/>
          <p:nvPr>
            <p:custDataLst>
              <p:tags r:id="rId1"/>
            </p:custDataLst>
          </p:nvPr>
        </p:nvSpPr>
        <p:spPr>
          <a:xfrm>
            <a:off x="567055" y="1718945"/>
            <a:ext cx="7332345" cy="2399665"/>
          </a:xfrm>
          <a:prstGeom prst="rect">
            <a:avLst/>
          </a:prstGeom>
          <a:noFill/>
        </p:spPr>
        <p:txBody>
          <a:bodyPr wrap="square" rtlCol="0">
            <a:spAutoFit/>
          </a:bodyPr>
          <a:lstStyle/>
          <a:p>
            <a:pPr algn="l">
              <a:lnSpc>
                <a:spcPts val="3000"/>
              </a:lnSpc>
              <a:spcBef>
                <a:spcPts val="0"/>
              </a:spcBef>
            </a:pP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    </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设所有成功查找的概率，</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q</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表示不成功查找的概率，当既考虑查找成功又考虑查找不成功的情况时有</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p</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q</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=1</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endParaRPr lang="en-US" altLang="zh-CN" sz="2400" b="1">
              <a:solidFill>
                <a:schemeClr val="dk1"/>
              </a:solidFill>
              <a:latin typeface="微软雅黑" panose="020B0503020204020204" charset="-122"/>
              <a:ea typeface="微软雅黑" panose="020B0503020204020204" charset="-122"/>
              <a:cs typeface="微软雅黑" panose="020B0503020204020204" charset="-122"/>
            </a:endParaRPr>
          </a:p>
          <a:p>
            <a:pPr algn="l">
              <a:lnSpc>
                <a:spcPts val="3000"/>
              </a:lnSpc>
              <a:spcBef>
                <a:spcPts val="0"/>
              </a:spcBef>
            </a:pP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    </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不妨假设</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p</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q</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=0.5</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，并且所有关键字成功查找的概率相同，即</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p</a:t>
            </a:r>
            <a:r>
              <a:rPr lang="en-US" altLang="zh-CN" sz="2400" b="1" i="1" baseline="-25000">
                <a:solidFill>
                  <a:schemeClr val="dk1"/>
                </a:solidFill>
                <a:latin typeface="微软雅黑" panose="020B0503020204020204" charset="-122"/>
                <a:ea typeface="微软雅黑" panose="020B0503020204020204" charset="-122"/>
                <a:cs typeface="微软雅黑" panose="020B0503020204020204" charset="-122"/>
              </a:rPr>
              <a:t>i</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=0.5/</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n</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，则成功情况下的平均查找长度为：</a:t>
            </a:r>
          </a:p>
        </p:txBody>
      </p:sp>
      <p:pic>
        <p:nvPicPr>
          <p:cNvPr id="38913" name="Picture 1"/>
          <p:cNvPicPr>
            <a:picLocks noChangeAspect="1" noChangeArrowheads="1"/>
          </p:cNvPicPr>
          <p:nvPr/>
        </p:nvPicPr>
        <p:blipFill>
          <a:blip r:embed="rId4" cstate="print"/>
          <a:srcRect/>
          <a:stretch>
            <a:fillRect/>
          </a:stretch>
        </p:blipFill>
        <p:spPr bwMode="auto">
          <a:xfrm>
            <a:off x="1496039" y="4566280"/>
            <a:ext cx="5220077" cy="785818"/>
          </a:xfrm>
          <a:prstGeom prst="rect">
            <a:avLst/>
          </a:prstGeom>
          <a:noFill/>
          <a:ln w="9525">
            <a:noFill/>
            <a:miter lim="800000"/>
            <a:headEnd/>
            <a:tailEnd/>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500"/>
                                        <p:tgtEl>
                                          <p:spTgt spid="3"/>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38913"/>
                                        </p:tgtEl>
                                        <p:attrNameLst>
                                          <p:attrName>style.visibility</p:attrName>
                                        </p:attrNameLst>
                                      </p:cBhvr>
                                      <p:to>
                                        <p:strVal val="visible"/>
                                      </p:to>
                                    </p:set>
                                    <p:animEffect transition="in" filter="wipe(left)">
                                      <p:cBhvr>
                                        <p:cTn id="19" dur="500"/>
                                        <p:tgtEl>
                                          <p:spTgt spid="389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文本框 2"/>
          <p:cNvSpPr txBox="1">
            <a:spLocks noChangeArrowheads="1"/>
          </p:cNvSpPr>
          <p:nvPr/>
        </p:nvSpPr>
        <p:spPr bwMode="auto">
          <a:xfrm>
            <a:off x="1807635" y="1045952"/>
            <a:ext cx="6559549"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20000"/>
              </a:lnSpc>
              <a:spcBef>
                <a:spcPct val="20000"/>
              </a:spcBef>
              <a:buFont typeface="Wingdings" pitchFamily="2" charset="2"/>
              <a:buChar char="•"/>
              <a:defRPr sz="2400" b="1">
                <a:solidFill>
                  <a:schemeClr val="tx1"/>
                </a:solidFill>
                <a:latin typeface="Times New Roman" pitchFamily="18" charset="0"/>
                <a:ea typeface="宋体" pitchFamily="2" charset="-122"/>
              </a:defRPr>
            </a:lvl1pPr>
            <a:lvl2pPr marL="742950" indent="-285750">
              <a:lnSpc>
                <a:spcPct val="120000"/>
              </a:lnSpc>
              <a:spcBef>
                <a:spcPct val="20000"/>
              </a:spcBef>
              <a:buChar char="–"/>
              <a:defRPr sz="2400" b="1">
                <a:solidFill>
                  <a:schemeClr val="tx1"/>
                </a:solidFill>
                <a:latin typeface="Times New Roman" pitchFamily="18" charset="0"/>
                <a:ea typeface="宋体" pitchFamily="2" charset="-122"/>
              </a:defRPr>
            </a:lvl2pPr>
            <a:lvl3pPr marL="1143000" indent="-228600">
              <a:lnSpc>
                <a:spcPct val="120000"/>
              </a:lnSpc>
              <a:spcBef>
                <a:spcPct val="20000"/>
              </a:spcBef>
              <a:buChar char="•"/>
              <a:defRPr sz="2000" b="1">
                <a:solidFill>
                  <a:schemeClr val="tx1"/>
                </a:solidFill>
                <a:latin typeface="Times New Roman" pitchFamily="18" charset="0"/>
                <a:ea typeface="宋体" pitchFamily="2" charset="-122"/>
              </a:defRPr>
            </a:lvl3pPr>
            <a:lvl4pPr marL="1600200" indent="-228600">
              <a:lnSpc>
                <a:spcPct val="120000"/>
              </a:lnSpc>
              <a:spcBef>
                <a:spcPct val="20000"/>
              </a:spcBef>
              <a:buChar char="–"/>
              <a:defRPr sz="2000" b="1">
                <a:solidFill>
                  <a:schemeClr val="tx1"/>
                </a:solidFill>
                <a:latin typeface="Times New Roman" pitchFamily="18" charset="0"/>
                <a:ea typeface="宋体" pitchFamily="2" charset="-122"/>
              </a:defRPr>
            </a:lvl4pPr>
            <a:lvl5pPr marL="2057400" indent="-228600">
              <a:lnSpc>
                <a:spcPct val="120000"/>
              </a:lnSpc>
              <a:spcBef>
                <a:spcPct val="20000"/>
              </a:spcBef>
              <a:buChar char="»"/>
              <a:defRPr sz="2000" b="1">
                <a:solidFill>
                  <a:schemeClr val="tx1"/>
                </a:solidFill>
                <a:latin typeface="Times New Roman" pitchFamily="18" charset="0"/>
                <a:ea typeface="宋体" pitchFamily="2" charset="-122"/>
              </a:defRPr>
            </a:lvl5pPr>
            <a:lvl6pPr marL="2514600" indent="-228600" eaLnBrk="0" fontAlgn="base" hangingPunct="0">
              <a:lnSpc>
                <a:spcPct val="120000"/>
              </a:lnSpc>
              <a:spcBef>
                <a:spcPct val="20000"/>
              </a:spcBef>
              <a:spcAft>
                <a:spcPct val="0"/>
              </a:spcAft>
              <a:buChar char="»"/>
              <a:defRPr sz="2000" b="1">
                <a:solidFill>
                  <a:schemeClr val="tx1"/>
                </a:solidFill>
                <a:latin typeface="Times New Roman" pitchFamily="18" charset="0"/>
                <a:ea typeface="宋体" pitchFamily="2" charset="-122"/>
              </a:defRPr>
            </a:lvl6pPr>
            <a:lvl7pPr marL="2971800" indent="-228600" eaLnBrk="0" fontAlgn="base" hangingPunct="0">
              <a:lnSpc>
                <a:spcPct val="120000"/>
              </a:lnSpc>
              <a:spcBef>
                <a:spcPct val="20000"/>
              </a:spcBef>
              <a:spcAft>
                <a:spcPct val="0"/>
              </a:spcAft>
              <a:buChar char="»"/>
              <a:defRPr sz="2000" b="1">
                <a:solidFill>
                  <a:schemeClr val="tx1"/>
                </a:solidFill>
                <a:latin typeface="Times New Roman" pitchFamily="18" charset="0"/>
                <a:ea typeface="宋体" pitchFamily="2" charset="-122"/>
              </a:defRPr>
            </a:lvl7pPr>
            <a:lvl8pPr marL="3429000" indent="-228600" eaLnBrk="0" fontAlgn="base" hangingPunct="0">
              <a:lnSpc>
                <a:spcPct val="120000"/>
              </a:lnSpc>
              <a:spcBef>
                <a:spcPct val="20000"/>
              </a:spcBef>
              <a:spcAft>
                <a:spcPct val="0"/>
              </a:spcAft>
              <a:buChar char="»"/>
              <a:defRPr sz="2000" b="1">
                <a:solidFill>
                  <a:schemeClr val="tx1"/>
                </a:solidFill>
                <a:latin typeface="Times New Roman" pitchFamily="18" charset="0"/>
                <a:ea typeface="宋体" pitchFamily="2" charset="-122"/>
              </a:defRPr>
            </a:lvl8pPr>
            <a:lvl9pPr marL="3886200" indent="-228600" eaLnBrk="0" fontAlgn="base" hangingPunct="0">
              <a:lnSpc>
                <a:spcPct val="120000"/>
              </a:lnSpc>
              <a:spcBef>
                <a:spcPct val="20000"/>
              </a:spcBef>
              <a:spcAft>
                <a:spcPct val="0"/>
              </a:spcAft>
              <a:buChar char="»"/>
              <a:defRPr sz="2000" b="1">
                <a:solidFill>
                  <a:schemeClr val="tx1"/>
                </a:solidFill>
                <a:latin typeface="Times New Roman" pitchFamily="18" charset="0"/>
                <a:ea typeface="宋体" pitchFamily="2" charset="-122"/>
              </a:defRPr>
            </a:lvl9pPr>
          </a:lstStyle>
          <a:p>
            <a:pPr>
              <a:lnSpc>
                <a:spcPct val="100000"/>
              </a:lnSpc>
              <a:spcBef>
                <a:spcPct val="0"/>
              </a:spcBef>
              <a:buFontTx/>
              <a:buNone/>
            </a:pPr>
            <a:r>
              <a:rPr lang="zh-CN" altLang="en-US" sz="2800" dirty="0">
                <a:solidFill>
                  <a:srgbClr val="0000FF"/>
                </a:solidFill>
              </a:rPr>
              <a:t>每周一练</a:t>
            </a:r>
            <a:r>
              <a:rPr lang="zh-CN" altLang="en-US" sz="2800" dirty="0" smtClean="0">
                <a:solidFill>
                  <a:srgbClr val="0000FF"/>
                </a:solidFill>
              </a:rPr>
              <a:t>：第</a:t>
            </a:r>
            <a:r>
              <a:rPr lang="en-US" altLang="zh-CN" sz="2800" dirty="0" smtClean="0">
                <a:solidFill>
                  <a:srgbClr val="0000FF"/>
                </a:solidFill>
              </a:rPr>
              <a:t>14</a:t>
            </a:r>
            <a:r>
              <a:rPr lang="zh-CN" altLang="en-US" sz="2800" dirty="0" smtClean="0">
                <a:solidFill>
                  <a:srgbClr val="0000FF"/>
                </a:solidFill>
              </a:rPr>
              <a:t>周</a:t>
            </a:r>
            <a:endParaRPr lang="en-US" altLang="zh-CN" sz="2800" dirty="0">
              <a:solidFill>
                <a:srgbClr val="0000FF"/>
              </a:solidFill>
            </a:endParaRPr>
          </a:p>
        </p:txBody>
      </p:sp>
      <p:sp>
        <p:nvSpPr>
          <p:cNvPr id="22531" name="文本框 3"/>
          <p:cNvSpPr txBox="1">
            <a:spLocks noChangeArrowheads="1"/>
          </p:cNvSpPr>
          <p:nvPr/>
        </p:nvSpPr>
        <p:spPr bwMode="auto">
          <a:xfrm>
            <a:off x="5465234" y="1041402"/>
            <a:ext cx="58039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20000"/>
              </a:lnSpc>
              <a:spcBef>
                <a:spcPct val="20000"/>
              </a:spcBef>
              <a:buFont typeface="Wingdings" pitchFamily="2" charset="2"/>
              <a:buChar char="•"/>
              <a:defRPr sz="2400" b="1">
                <a:solidFill>
                  <a:schemeClr val="tx1"/>
                </a:solidFill>
                <a:latin typeface="Times New Roman" pitchFamily="18" charset="0"/>
                <a:ea typeface="宋体" pitchFamily="2" charset="-122"/>
              </a:defRPr>
            </a:lvl1pPr>
            <a:lvl2pPr marL="742950" indent="-285750">
              <a:lnSpc>
                <a:spcPct val="120000"/>
              </a:lnSpc>
              <a:spcBef>
                <a:spcPct val="20000"/>
              </a:spcBef>
              <a:buChar char="–"/>
              <a:defRPr sz="2400" b="1">
                <a:solidFill>
                  <a:schemeClr val="tx1"/>
                </a:solidFill>
                <a:latin typeface="Times New Roman" pitchFamily="18" charset="0"/>
                <a:ea typeface="宋体" pitchFamily="2" charset="-122"/>
              </a:defRPr>
            </a:lvl2pPr>
            <a:lvl3pPr marL="1143000" indent="-228600">
              <a:lnSpc>
                <a:spcPct val="120000"/>
              </a:lnSpc>
              <a:spcBef>
                <a:spcPct val="20000"/>
              </a:spcBef>
              <a:buChar char="•"/>
              <a:defRPr sz="2000" b="1">
                <a:solidFill>
                  <a:schemeClr val="tx1"/>
                </a:solidFill>
                <a:latin typeface="Times New Roman" pitchFamily="18" charset="0"/>
                <a:ea typeface="宋体" pitchFamily="2" charset="-122"/>
              </a:defRPr>
            </a:lvl3pPr>
            <a:lvl4pPr marL="1600200" indent="-228600">
              <a:lnSpc>
                <a:spcPct val="120000"/>
              </a:lnSpc>
              <a:spcBef>
                <a:spcPct val="20000"/>
              </a:spcBef>
              <a:buChar char="–"/>
              <a:defRPr sz="2000" b="1">
                <a:solidFill>
                  <a:schemeClr val="tx1"/>
                </a:solidFill>
                <a:latin typeface="Times New Roman" pitchFamily="18" charset="0"/>
                <a:ea typeface="宋体" pitchFamily="2" charset="-122"/>
              </a:defRPr>
            </a:lvl4pPr>
            <a:lvl5pPr marL="2057400" indent="-228600">
              <a:lnSpc>
                <a:spcPct val="120000"/>
              </a:lnSpc>
              <a:spcBef>
                <a:spcPct val="20000"/>
              </a:spcBef>
              <a:buChar char="»"/>
              <a:defRPr sz="2000" b="1">
                <a:solidFill>
                  <a:schemeClr val="tx1"/>
                </a:solidFill>
                <a:latin typeface="Times New Roman" pitchFamily="18" charset="0"/>
                <a:ea typeface="宋体" pitchFamily="2" charset="-122"/>
              </a:defRPr>
            </a:lvl5pPr>
            <a:lvl6pPr marL="2514600" indent="-228600" eaLnBrk="0" fontAlgn="base" hangingPunct="0">
              <a:lnSpc>
                <a:spcPct val="120000"/>
              </a:lnSpc>
              <a:spcBef>
                <a:spcPct val="20000"/>
              </a:spcBef>
              <a:spcAft>
                <a:spcPct val="0"/>
              </a:spcAft>
              <a:buChar char="»"/>
              <a:defRPr sz="2000" b="1">
                <a:solidFill>
                  <a:schemeClr val="tx1"/>
                </a:solidFill>
                <a:latin typeface="Times New Roman" pitchFamily="18" charset="0"/>
                <a:ea typeface="宋体" pitchFamily="2" charset="-122"/>
              </a:defRPr>
            </a:lvl6pPr>
            <a:lvl7pPr marL="2971800" indent="-228600" eaLnBrk="0" fontAlgn="base" hangingPunct="0">
              <a:lnSpc>
                <a:spcPct val="120000"/>
              </a:lnSpc>
              <a:spcBef>
                <a:spcPct val="20000"/>
              </a:spcBef>
              <a:spcAft>
                <a:spcPct val="0"/>
              </a:spcAft>
              <a:buChar char="»"/>
              <a:defRPr sz="2000" b="1">
                <a:solidFill>
                  <a:schemeClr val="tx1"/>
                </a:solidFill>
                <a:latin typeface="Times New Roman" pitchFamily="18" charset="0"/>
                <a:ea typeface="宋体" pitchFamily="2" charset="-122"/>
              </a:defRPr>
            </a:lvl7pPr>
            <a:lvl8pPr marL="3429000" indent="-228600" eaLnBrk="0" fontAlgn="base" hangingPunct="0">
              <a:lnSpc>
                <a:spcPct val="120000"/>
              </a:lnSpc>
              <a:spcBef>
                <a:spcPct val="20000"/>
              </a:spcBef>
              <a:spcAft>
                <a:spcPct val="0"/>
              </a:spcAft>
              <a:buChar char="»"/>
              <a:defRPr sz="2000" b="1">
                <a:solidFill>
                  <a:schemeClr val="tx1"/>
                </a:solidFill>
                <a:latin typeface="Times New Roman" pitchFamily="18" charset="0"/>
                <a:ea typeface="宋体" pitchFamily="2" charset="-122"/>
              </a:defRPr>
            </a:lvl8pPr>
            <a:lvl9pPr marL="3886200" indent="-228600" eaLnBrk="0" fontAlgn="base" hangingPunct="0">
              <a:lnSpc>
                <a:spcPct val="120000"/>
              </a:lnSpc>
              <a:spcBef>
                <a:spcPct val="20000"/>
              </a:spcBef>
              <a:spcAft>
                <a:spcPct val="0"/>
              </a:spcAft>
              <a:buChar char="»"/>
              <a:defRPr sz="2000" b="1">
                <a:solidFill>
                  <a:schemeClr val="tx1"/>
                </a:solidFill>
                <a:latin typeface="Times New Roman" pitchFamily="18" charset="0"/>
                <a:ea typeface="宋体" pitchFamily="2" charset="-122"/>
              </a:defRPr>
            </a:lvl9pPr>
          </a:lstStyle>
          <a:p>
            <a:pPr>
              <a:lnSpc>
                <a:spcPct val="100000"/>
              </a:lnSpc>
              <a:spcBef>
                <a:spcPct val="0"/>
              </a:spcBef>
              <a:buFontTx/>
              <a:buNone/>
            </a:pPr>
            <a:r>
              <a:rPr lang="en-US" altLang="zh-CN" sz="2800" dirty="0" err="1">
                <a:solidFill>
                  <a:srgbClr val="0000FF"/>
                </a:solidFill>
              </a:rPr>
              <a:t>LeetCode</a:t>
            </a:r>
            <a:r>
              <a:rPr lang="en-US" altLang="zh-CN" sz="2800" dirty="0">
                <a:solidFill>
                  <a:srgbClr val="0000FF"/>
                </a:solidFill>
              </a:rPr>
              <a:t>:    704. </a:t>
            </a:r>
            <a:r>
              <a:rPr lang="zh-CN" altLang="en-US" sz="2800" dirty="0">
                <a:solidFill>
                  <a:srgbClr val="0000FF"/>
                </a:solidFill>
              </a:rPr>
              <a:t>二分查找</a:t>
            </a:r>
          </a:p>
        </p:txBody>
      </p:sp>
      <p:sp>
        <p:nvSpPr>
          <p:cNvPr id="22532" name="矩形 5"/>
          <p:cNvSpPr>
            <a:spLocks noChangeArrowheads="1"/>
          </p:cNvSpPr>
          <p:nvPr/>
        </p:nvSpPr>
        <p:spPr bwMode="auto">
          <a:xfrm>
            <a:off x="1353483" y="4358656"/>
            <a:ext cx="9463616" cy="2246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kumimoji="1" sz="2800" b="1">
                <a:solidFill>
                  <a:srgbClr val="0000FF"/>
                </a:solidFill>
                <a:latin typeface="Times New Roman" pitchFamily="18" charset="0"/>
                <a:ea typeface="宋体" pitchFamily="2" charset="-122"/>
              </a:defRPr>
            </a:lvl1pPr>
            <a:lvl2pPr marL="742950" indent="-285750">
              <a:defRPr kumimoji="1" sz="2800" b="1">
                <a:solidFill>
                  <a:srgbClr val="0000FF"/>
                </a:solidFill>
                <a:latin typeface="Times New Roman" pitchFamily="18" charset="0"/>
                <a:ea typeface="宋体" pitchFamily="2" charset="-122"/>
              </a:defRPr>
            </a:lvl2pPr>
            <a:lvl3pPr marL="1143000" indent="-228600">
              <a:defRPr kumimoji="1" sz="2800" b="1">
                <a:solidFill>
                  <a:srgbClr val="0000FF"/>
                </a:solidFill>
                <a:latin typeface="Times New Roman" pitchFamily="18" charset="0"/>
                <a:ea typeface="宋体" pitchFamily="2" charset="-122"/>
              </a:defRPr>
            </a:lvl3pPr>
            <a:lvl4pPr marL="1600200" indent="-228600">
              <a:defRPr kumimoji="1" sz="2800" b="1">
                <a:solidFill>
                  <a:srgbClr val="0000FF"/>
                </a:solidFill>
                <a:latin typeface="Times New Roman" pitchFamily="18" charset="0"/>
                <a:ea typeface="宋体" pitchFamily="2" charset="-122"/>
              </a:defRPr>
            </a:lvl4pPr>
            <a:lvl5pPr marL="2057400" indent="-228600">
              <a:defRPr kumimoji="1" sz="2800" b="1">
                <a:solidFill>
                  <a:srgbClr val="0000FF"/>
                </a:solidFill>
                <a:latin typeface="Times New Roman" pitchFamily="18" charset="0"/>
                <a:ea typeface="宋体" pitchFamily="2" charset="-122"/>
              </a:defRPr>
            </a:lvl5pPr>
            <a:lvl6pPr marL="2514600" indent="-228600" eaLnBrk="0" fontAlgn="base" hangingPunct="0">
              <a:spcBef>
                <a:spcPct val="0"/>
              </a:spcBef>
              <a:spcAft>
                <a:spcPct val="0"/>
              </a:spcAft>
              <a:defRPr kumimoji="1" sz="2800" b="1">
                <a:solidFill>
                  <a:srgbClr val="0000FF"/>
                </a:solidFill>
                <a:latin typeface="Times New Roman" pitchFamily="18" charset="0"/>
                <a:ea typeface="宋体" pitchFamily="2" charset="-122"/>
              </a:defRPr>
            </a:lvl6pPr>
            <a:lvl7pPr marL="2971800" indent="-228600" eaLnBrk="0" fontAlgn="base" hangingPunct="0">
              <a:spcBef>
                <a:spcPct val="0"/>
              </a:spcBef>
              <a:spcAft>
                <a:spcPct val="0"/>
              </a:spcAft>
              <a:defRPr kumimoji="1" sz="2800" b="1">
                <a:solidFill>
                  <a:srgbClr val="0000FF"/>
                </a:solidFill>
                <a:latin typeface="Times New Roman" pitchFamily="18" charset="0"/>
                <a:ea typeface="宋体" pitchFamily="2" charset="-122"/>
              </a:defRPr>
            </a:lvl7pPr>
            <a:lvl8pPr marL="3429000" indent="-228600" eaLnBrk="0" fontAlgn="base" hangingPunct="0">
              <a:spcBef>
                <a:spcPct val="0"/>
              </a:spcBef>
              <a:spcAft>
                <a:spcPct val="0"/>
              </a:spcAft>
              <a:defRPr kumimoji="1" sz="2800" b="1">
                <a:solidFill>
                  <a:srgbClr val="0000FF"/>
                </a:solidFill>
                <a:latin typeface="Times New Roman" pitchFamily="18" charset="0"/>
                <a:ea typeface="宋体" pitchFamily="2" charset="-122"/>
              </a:defRPr>
            </a:lvl8pPr>
            <a:lvl9pPr marL="3886200" indent="-228600" eaLnBrk="0" fontAlgn="base" hangingPunct="0">
              <a:spcBef>
                <a:spcPct val="0"/>
              </a:spcBef>
              <a:spcAft>
                <a:spcPct val="0"/>
              </a:spcAft>
              <a:defRPr kumimoji="1" sz="2800" b="1">
                <a:solidFill>
                  <a:srgbClr val="0000FF"/>
                </a:solidFill>
                <a:latin typeface="Times New Roman" pitchFamily="18" charset="0"/>
                <a:ea typeface="宋体" pitchFamily="2" charset="-122"/>
              </a:defRPr>
            </a:lvl9pPr>
          </a:lstStyle>
          <a:p>
            <a:r>
              <a:rPr lang="en-US" altLang="zh-CN" b="0" dirty="0"/>
              <a:t>class Solution {</a:t>
            </a:r>
          </a:p>
          <a:p>
            <a:r>
              <a:rPr lang="en-US" altLang="zh-CN" b="0" dirty="0"/>
              <a:t>    public </a:t>
            </a:r>
            <a:r>
              <a:rPr lang="en-US" altLang="zh-CN" b="0" dirty="0" err="1"/>
              <a:t>int</a:t>
            </a:r>
            <a:r>
              <a:rPr lang="en-US" altLang="zh-CN" b="0" dirty="0"/>
              <a:t> search(</a:t>
            </a:r>
            <a:r>
              <a:rPr lang="en-US" altLang="zh-CN" b="0" dirty="0" err="1"/>
              <a:t>int</a:t>
            </a:r>
            <a:r>
              <a:rPr lang="en-US" altLang="zh-CN" b="0" dirty="0"/>
              <a:t>[] </a:t>
            </a:r>
            <a:r>
              <a:rPr lang="en-US" altLang="zh-CN" b="0" dirty="0" err="1"/>
              <a:t>nums</a:t>
            </a:r>
            <a:r>
              <a:rPr lang="en-US" altLang="zh-CN" b="0" dirty="0"/>
              <a:t>, </a:t>
            </a:r>
            <a:r>
              <a:rPr lang="en-US" altLang="zh-CN" b="0" dirty="0" err="1"/>
              <a:t>int</a:t>
            </a:r>
            <a:r>
              <a:rPr lang="en-US" altLang="zh-CN" b="0" dirty="0"/>
              <a:t> target) {</a:t>
            </a:r>
          </a:p>
          <a:p>
            <a:r>
              <a:rPr lang="en-US" altLang="zh-CN" b="0" dirty="0"/>
              <a:t/>
            </a:r>
            <a:br>
              <a:rPr lang="en-US" altLang="zh-CN" b="0" dirty="0"/>
            </a:br>
            <a:r>
              <a:rPr lang="en-US" altLang="zh-CN" b="0" dirty="0"/>
              <a:t>    }</a:t>
            </a:r>
          </a:p>
          <a:p>
            <a:r>
              <a:rPr lang="en-US" altLang="zh-CN" b="0" dirty="0"/>
              <a:t>}</a:t>
            </a:r>
          </a:p>
        </p:txBody>
      </p:sp>
      <p:sp>
        <p:nvSpPr>
          <p:cNvPr id="22533" name="Rectangle 2"/>
          <p:cNvSpPr>
            <a:spLocks noChangeArrowheads="1"/>
          </p:cNvSpPr>
          <p:nvPr/>
        </p:nvSpPr>
        <p:spPr bwMode="auto">
          <a:xfrm>
            <a:off x="769248" y="1713590"/>
            <a:ext cx="9834033"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indent="630238">
              <a:defRPr kumimoji="1" sz="2800" b="1">
                <a:solidFill>
                  <a:srgbClr val="0000FF"/>
                </a:solidFill>
                <a:latin typeface="Times New Roman" pitchFamily="18" charset="0"/>
                <a:ea typeface="宋体" pitchFamily="2" charset="-122"/>
              </a:defRPr>
            </a:lvl1pPr>
            <a:lvl2pPr marL="742950" indent="-285750">
              <a:defRPr kumimoji="1" sz="2800" b="1">
                <a:solidFill>
                  <a:srgbClr val="0000FF"/>
                </a:solidFill>
                <a:latin typeface="Times New Roman" pitchFamily="18" charset="0"/>
                <a:ea typeface="宋体" pitchFamily="2" charset="-122"/>
              </a:defRPr>
            </a:lvl2pPr>
            <a:lvl3pPr marL="1143000" indent="-228600">
              <a:defRPr kumimoji="1" sz="2800" b="1">
                <a:solidFill>
                  <a:srgbClr val="0000FF"/>
                </a:solidFill>
                <a:latin typeface="Times New Roman" pitchFamily="18" charset="0"/>
                <a:ea typeface="宋体" pitchFamily="2" charset="-122"/>
              </a:defRPr>
            </a:lvl3pPr>
            <a:lvl4pPr marL="1600200" indent="-228600">
              <a:defRPr kumimoji="1" sz="2800" b="1">
                <a:solidFill>
                  <a:srgbClr val="0000FF"/>
                </a:solidFill>
                <a:latin typeface="Times New Roman" pitchFamily="18" charset="0"/>
                <a:ea typeface="宋体" pitchFamily="2" charset="-122"/>
              </a:defRPr>
            </a:lvl4pPr>
            <a:lvl5pPr marL="2057400" indent="-228600">
              <a:defRPr kumimoji="1" sz="2800" b="1">
                <a:solidFill>
                  <a:srgbClr val="0000FF"/>
                </a:solidFill>
                <a:latin typeface="Times New Roman" pitchFamily="18" charset="0"/>
                <a:ea typeface="宋体" pitchFamily="2" charset="-122"/>
              </a:defRPr>
            </a:lvl5pPr>
            <a:lvl6pPr marL="2514600" indent="-228600" eaLnBrk="0" fontAlgn="base" hangingPunct="0">
              <a:spcBef>
                <a:spcPct val="0"/>
              </a:spcBef>
              <a:spcAft>
                <a:spcPct val="0"/>
              </a:spcAft>
              <a:defRPr kumimoji="1" sz="2800" b="1">
                <a:solidFill>
                  <a:srgbClr val="0000FF"/>
                </a:solidFill>
                <a:latin typeface="Times New Roman" pitchFamily="18" charset="0"/>
                <a:ea typeface="宋体" pitchFamily="2" charset="-122"/>
              </a:defRPr>
            </a:lvl6pPr>
            <a:lvl7pPr marL="2971800" indent="-228600" eaLnBrk="0" fontAlgn="base" hangingPunct="0">
              <a:spcBef>
                <a:spcPct val="0"/>
              </a:spcBef>
              <a:spcAft>
                <a:spcPct val="0"/>
              </a:spcAft>
              <a:defRPr kumimoji="1" sz="2800" b="1">
                <a:solidFill>
                  <a:srgbClr val="0000FF"/>
                </a:solidFill>
                <a:latin typeface="Times New Roman" pitchFamily="18" charset="0"/>
                <a:ea typeface="宋体" pitchFamily="2" charset="-122"/>
              </a:defRPr>
            </a:lvl7pPr>
            <a:lvl8pPr marL="3429000" indent="-228600" eaLnBrk="0" fontAlgn="base" hangingPunct="0">
              <a:spcBef>
                <a:spcPct val="0"/>
              </a:spcBef>
              <a:spcAft>
                <a:spcPct val="0"/>
              </a:spcAft>
              <a:defRPr kumimoji="1" sz="2800" b="1">
                <a:solidFill>
                  <a:srgbClr val="0000FF"/>
                </a:solidFill>
                <a:latin typeface="Times New Roman" pitchFamily="18" charset="0"/>
                <a:ea typeface="宋体" pitchFamily="2" charset="-122"/>
              </a:defRPr>
            </a:lvl8pPr>
            <a:lvl9pPr marL="3886200" indent="-228600" eaLnBrk="0" fontAlgn="base" hangingPunct="0">
              <a:spcBef>
                <a:spcPct val="0"/>
              </a:spcBef>
              <a:spcAft>
                <a:spcPct val="0"/>
              </a:spcAft>
              <a:defRPr kumimoji="1" sz="2800" b="1">
                <a:solidFill>
                  <a:srgbClr val="0000FF"/>
                </a:solidFill>
                <a:latin typeface="Times New Roman" pitchFamily="18" charset="0"/>
                <a:ea typeface="宋体" pitchFamily="2" charset="-122"/>
              </a:defRPr>
            </a:lvl9pPr>
          </a:lstStyle>
          <a:p>
            <a:r>
              <a:rPr kumimoji="0" lang="zh-CN" altLang="en-US" sz="3200" b="0" dirty="0">
                <a:solidFill>
                  <a:srgbClr val="FF0000"/>
                </a:solidFill>
                <a:latin typeface="Arial" pitchFamily="34" charset="0"/>
              </a:rPr>
              <a:t>给定一个 </a:t>
            </a:r>
            <a:r>
              <a:rPr kumimoji="0" lang="en-US" altLang="zh-CN" sz="3200" b="0" dirty="0">
                <a:solidFill>
                  <a:srgbClr val="FF0000"/>
                </a:solidFill>
                <a:latin typeface="Arial" pitchFamily="34" charset="0"/>
              </a:rPr>
              <a:t>n </a:t>
            </a:r>
            <a:r>
              <a:rPr kumimoji="0" lang="zh-CN" altLang="en-US" sz="3200" b="0" dirty="0">
                <a:solidFill>
                  <a:srgbClr val="FF0000"/>
                </a:solidFill>
                <a:latin typeface="Arial" pitchFamily="34" charset="0"/>
              </a:rPr>
              <a:t>个元素有序的（升序）整型数组 </a:t>
            </a:r>
            <a:r>
              <a:rPr kumimoji="0" lang="en-US" altLang="zh-CN" sz="3200" b="0" dirty="0" err="1">
                <a:solidFill>
                  <a:srgbClr val="FF0000"/>
                </a:solidFill>
                <a:latin typeface="Arial" pitchFamily="34" charset="0"/>
              </a:rPr>
              <a:t>nums</a:t>
            </a:r>
            <a:r>
              <a:rPr kumimoji="0" lang="en-US" altLang="zh-CN" sz="3200" b="0" dirty="0">
                <a:solidFill>
                  <a:srgbClr val="FF0000"/>
                </a:solidFill>
                <a:latin typeface="Arial" pitchFamily="34" charset="0"/>
              </a:rPr>
              <a:t> </a:t>
            </a:r>
            <a:r>
              <a:rPr kumimoji="0" lang="zh-CN" altLang="en-US" sz="3200" b="0" dirty="0">
                <a:solidFill>
                  <a:srgbClr val="FF0000"/>
                </a:solidFill>
                <a:latin typeface="Arial" pitchFamily="34" charset="0"/>
              </a:rPr>
              <a:t>和一个目标值 </a:t>
            </a:r>
            <a:r>
              <a:rPr kumimoji="0" lang="en-US" altLang="zh-CN" sz="3200" b="0" dirty="0">
                <a:solidFill>
                  <a:srgbClr val="FF0000"/>
                </a:solidFill>
                <a:latin typeface="Arial" pitchFamily="34" charset="0"/>
              </a:rPr>
              <a:t>target  </a:t>
            </a:r>
            <a:r>
              <a:rPr kumimoji="0" lang="zh-CN" altLang="en-US" sz="3200" b="0" dirty="0">
                <a:solidFill>
                  <a:srgbClr val="FF0000"/>
                </a:solidFill>
                <a:latin typeface="Arial" pitchFamily="34" charset="0"/>
              </a:rPr>
              <a:t>，写一个函数搜索 </a:t>
            </a:r>
            <a:r>
              <a:rPr kumimoji="0" lang="en-US" altLang="zh-CN" sz="3200" b="0" dirty="0" err="1">
                <a:solidFill>
                  <a:srgbClr val="FF0000"/>
                </a:solidFill>
                <a:latin typeface="Arial" pitchFamily="34" charset="0"/>
              </a:rPr>
              <a:t>nums</a:t>
            </a:r>
            <a:r>
              <a:rPr kumimoji="0" lang="en-US" altLang="zh-CN" sz="3200" b="0" dirty="0">
                <a:solidFill>
                  <a:srgbClr val="FF0000"/>
                </a:solidFill>
                <a:latin typeface="Arial" pitchFamily="34" charset="0"/>
              </a:rPr>
              <a:t> </a:t>
            </a:r>
            <a:r>
              <a:rPr kumimoji="0" lang="zh-CN" altLang="en-US" sz="3200" b="0" dirty="0">
                <a:solidFill>
                  <a:srgbClr val="FF0000"/>
                </a:solidFill>
                <a:latin typeface="Arial" pitchFamily="34" charset="0"/>
              </a:rPr>
              <a:t>中的 </a:t>
            </a:r>
            <a:r>
              <a:rPr kumimoji="0" lang="en-US" altLang="zh-CN" sz="3200" b="0" dirty="0">
                <a:solidFill>
                  <a:srgbClr val="FF0000"/>
                </a:solidFill>
                <a:latin typeface="Arial" pitchFamily="34" charset="0"/>
              </a:rPr>
              <a:t>target</a:t>
            </a:r>
            <a:r>
              <a:rPr kumimoji="0" lang="zh-CN" altLang="en-US" sz="3200" b="0" dirty="0">
                <a:solidFill>
                  <a:srgbClr val="FF0000"/>
                </a:solidFill>
                <a:latin typeface="Arial" pitchFamily="34" charset="0"/>
              </a:rPr>
              <a:t>，如果目标值存在返回下标，否则返回 </a:t>
            </a:r>
            <a:r>
              <a:rPr kumimoji="0" lang="en-US" altLang="zh-CN" sz="3200" b="0" dirty="0">
                <a:solidFill>
                  <a:srgbClr val="FF0000"/>
                </a:solidFill>
                <a:latin typeface="Arial" pitchFamily="34" charset="0"/>
              </a:rPr>
              <a:t>-1</a:t>
            </a:r>
          </a:p>
        </p:txBody>
      </p:sp>
      <p:sp>
        <p:nvSpPr>
          <p:cNvPr id="4" name="Rectangle 1"/>
          <p:cNvSpPr>
            <a:spLocks noChangeArrowheads="1"/>
          </p:cNvSpPr>
          <p:nvPr/>
        </p:nvSpPr>
        <p:spPr bwMode="auto">
          <a:xfrm>
            <a:off x="1737785" y="3283250"/>
            <a:ext cx="4134465" cy="923330"/>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chemeClr val="tx1"/>
                </a:solidFill>
                <a:prstDash val="solid"/>
                <a:miter lim="800000"/>
                <a:headEnd/>
                <a:tailEnd/>
              </a14:hiddenLine>
            </a:ext>
          </a:extLst>
        </p:spPr>
        <p:txBody>
          <a:bodyPr wrap="none" anchor="ctr">
            <a:spAutoFit/>
          </a:bodyPr>
          <a:lstStyle/>
          <a:p>
            <a:pPr>
              <a:defRPr/>
            </a:pPr>
            <a:r>
              <a:rPr lang="zh-CN" altLang="zh-CN" dirty="0">
                <a:solidFill>
                  <a:srgbClr val="FF0000"/>
                </a:solidFill>
                <a:latin typeface="Arial Unicode MS"/>
              </a:rPr>
              <a:t>输入: nums = [-1,0,3,5,9,12], target = 9</a:t>
            </a:r>
            <a:endParaRPr lang="en-US" altLang="zh-CN" dirty="0">
              <a:solidFill>
                <a:srgbClr val="FF0000"/>
              </a:solidFill>
              <a:latin typeface="Arial Unicode MS"/>
            </a:endParaRPr>
          </a:p>
          <a:p>
            <a:pPr>
              <a:defRPr/>
            </a:pPr>
            <a:r>
              <a:rPr lang="zh-CN" altLang="zh-CN" dirty="0">
                <a:solidFill>
                  <a:srgbClr val="FF0000"/>
                </a:solidFill>
                <a:latin typeface="Arial Unicode MS"/>
              </a:rPr>
              <a:t>输出: 4</a:t>
            </a:r>
            <a:endParaRPr lang="en-US" altLang="zh-CN" dirty="0">
              <a:solidFill>
                <a:srgbClr val="FF0000"/>
              </a:solidFill>
              <a:latin typeface="Arial Unicode MS"/>
            </a:endParaRPr>
          </a:p>
          <a:p>
            <a:pPr>
              <a:defRPr/>
            </a:pPr>
            <a:r>
              <a:rPr lang="zh-CN" altLang="zh-CN" dirty="0">
                <a:solidFill>
                  <a:srgbClr val="FF0000"/>
                </a:solidFill>
                <a:latin typeface="Arial Unicode MS"/>
              </a:rPr>
              <a:t>解释: 9 出现在 nums 中并且下标为 4</a:t>
            </a:r>
            <a:r>
              <a:rPr lang="zh-CN" altLang="zh-CN" dirty="0">
                <a:solidFill>
                  <a:srgbClr val="FF0000"/>
                </a:solidFill>
              </a:rPr>
              <a:t> </a:t>
            </a:r>
          </a:p>
        </p:txBody>
      </p:sp>
    </p:spTree>
    <p:extLst>
      <p:ext uri="{BB962C8B-B14F-4D97-AF65-F5344CB8AC3E}">
        <p14:creationId xmlns:p14="http://schemas.microsoft.com/office/powerpoint/2010/main" val="13162733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内容占位符 8"/>
          <p:cNvPicPr>
            <a:picLocks noGrp="1" noChangeAspect="1"/>
          </p:cNvPicPr>
          <p:nvPr>
            <p:ph idx="1"/>
          </p:nvPr>
        </p:nvPicPr>
        <p:blipFill>
          <a:blip r:embed="rId5" cstate="print">
            <a:extLst>
              <a:ext uri="{28A0092B-C50C-407E-A947-70E740481C1C}">
                <a14:useLocalDpi xmlns:a14="http://schemas.microsoft.com/office/drawing/2010/main" val="0"/>
              </a:ext>
            </a:extLst>
          </a:blip>
          <a:stretch>
            <a:fillRect/>
          </a:stretch>
        </p:blipFill>
        <p:spPr>
          <a:xfrm>
            <a:off x="7717790" y="1834515"/>
            <a:ext cx="4455160" cy="4447540"/>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2" name="TextBox 2"/>
          <p:cNvSpPr txBox="1"/>
          <p:nvPr>
            <p:custDataLst>
              <p:tags r:id="rId1"/>
            </p:custDataLst>
          </p:nvPr>
        </p:nvSpPr>
        <p:spPr>
          <a:xfrm>
            <a:off x="782292" y="1533188"/>
            <a:ext cx="7786742" cy="860425"/>
          </a:xfrm>
          <a:prstGeom prst="rect">
            <a:avLst/>
          </a:prstGeom>
          <a:noFill/>
        </p:spPr>
        <p:txBody>
          <a:bodyPr wrap="square" rtlCol="0">
            <a:spAutoFit/>
          </a:bodyPr>
          <a:lstStyle/>
          <a:p>
            <a:pPr algn="l">
              <a:lnSpc>
                <a:spcPts val="3000"/>
              </a:lnSpc>
              <a:spcBef>
                <a:spcPts val="0"/>
              </a:spcBef>
            </a:pPr>
            <a:r>
              <a:rPr lang="en-US" altLang="zh-CN" sz="2400" b="1" dirty="0">
                <a:solidFill>
                  <a:schemeClr val="dk1"/>
                </a:solidFill>
                <a:latin typeface="微软雅黑" panose="020B0503020204020204" charset="-122"/>
                <a:ea typeface="微软雅黑" panose="020B0503020204020204" charset="-122"/>
                <a:cs typeface="微软雅黑" panose="020B0503020204020204" charset="-122"/>
              </a:rPr>
              <a:t>    </a:t>
            </a:r>
            <a:r>
              <a:rPr lang="zh-CN" altLang="zh-CN" sz="2400" b="1" dirty="0">
                <a:solidFill>
                  <a:schemeClr val="dk1"/>
                </a:solidFill>
                <a:latin typeface="微软雅黑" panose="020B0503020204020204" charset="-122"/>
                <a:ea typeface="微软雅黑" panose="020B0503020204020204" charset="-122"/>
                <a:cs typeface="微软雅黑" panose="020B0503020204020204" charset="-122"/>
              </a:rPr>
              <a:t>假设所有不成功查找的情况为</a:t>
            </a:r>
            <a:r>
              <a:rPr lang="en-US" altLang="zh-CN" sz="2400" b="1" i="1" dirty="0">
                <a:solidFill>
                  <a:schemeClr val="dk1"/>
                </a:solidFill>
                <a:latin typeface="微软雅黑" panose="020B0503020204020204" charset="-122"/>
                <a:ea typeface="微软雅黑" panose="020B0503020204020204" charset="-122"/>
                <a:cs typeface="微软雅黑" panose="020B0503020204020204" charset="-122"/>
              </a:rPr>
              <a:t>m</a:t>
            </a:r>
            <a:r>
              <a:rPr lang="zh-CN" altLang="zh-CN" sz="2400" b="1" dirty="0">
                <a:solidFill>
                  <a:schemeClr val="dk1"/>
                </a:solidFill>
                <a:latin typeface="微软雅黑" panose="020B0503020204020204" charset="-122"/>
                <a:ea typeface="微软雅黑" panose="020B0503020204020204" charset="-122"/>
                <a:cs typeface="微软雅黑" panose="020B0503020204020204" charset="-122"/>
              </a:rPr>
              <a:t>种，它们的查找概率相同，即</a:t>
            </a:r>
            <a:r>
              <a:rPr lang="en-US" altLang="zh-CN" sz="2400" b="1" i="1" dirty="0">
                <a:solidFill>
                  <a:schemeClr val="dk1"/>
                </a:solidFill>
                <a:latin typeface="微软雅黑" panose="020B0503020204020204" charset="-122"/>
                <a:ea typeface="微软雅黑" panose="020B0503020204020204" charset="-122"/>
                <a:cs typeface="微软雅黑" panose="020B0503020204020204" charset="-122"/>
              </a:rPr>
              <a:t>q</a:t>
            </a:r>
            <a:r>
              <a:rPr lang="en-US" altLang="zh-CN" sz="2400" b="1" i="1" baseline="-25000" dirty="0">
                <a:solidFill>
                  <a:schemeClr val="dk1"/>
                </a:solidFill>
                <a:latin typeface="微软雅黑" panose="020B0503020204020204" charset="-122"/>
                <a:ea typeface="微软雅黑" panose="020B0503020204020204" charset="-122"/>
                <a:cs typeface="微软雅黑" panose="020B0503020204020204" charset="-122"/>
              </a:rPr>
              <a:t>i</a:t>
            </a:r>
            <a:r>
              <a:rPr lang="en-US" altLang="zh-CN" sz="2400" b="1" dirty="0">
                <a:solidFill>
                  <a:schemeClr val="dk1"/>
                </a:solidFill>
                <a:latin typeface="微软雅黑" panose="020B0503020204020204" charset="-122"/>
                <a:ea typeface="微软雅黑" panose="020B0503020204020204" charset="-122"/>
                <a:cs typeface="微软雅黑" panose="020B0503020204020204" charset="-122"/>
              </a:rPr>
              <a:t>=0.5/</a:t>
            </a:r>
            <a:r>
              <a:rPr lang="en-US" altLang="zh-CN" sz="2400" b="1" i="1" dirty="0">
                <a:solidFill>
                  <a:schemeClr val="dk1"/>
                </a:solidFill>
                <a:latin typeface="微软雅黑" panose="020B0503020204020204" charset="-122"/>
                <a:ea typeface="微软雅黑" panose="020B0503020204020204" charset="-122"/>
                <a:cs typeface="微软雅黑" panose="020B0503020204020204" charset="-122"/>
              </a:rPr>
              <a:t>m</a:t>
            </a:r>
            <a:r>
              <a:rPr lang="zh-CN" altLang="zh-CN" sz="2400" b="1" dirty="0">
                <a:solidFill>
                  <a:schemeClr val="dk1"/>
                </a:solidFill>
                <a:latin typeface="微软雅黑" panose="020B0503020204020204" charset="-122"/>
                <a:ea typeface="微软雅黑" panose="020B0503020204020204" charset="-122"/>
                <a:cs typeface="微软雅黑" panose="020B0503020204020204" charset="-122"/>
              </a:rPr>
              <a:t>，则不成功情况下的平均查找长度为：</a:t>
            </a:r>
          </a:p>
        </p:txBody>
      </p:sp>
      <p:pic>
        <p:nvPicPr>
          <p:cNvPr id="36865" name="Picture 1"/>
          <p:cNvPicPr>
            <a:picLocks noChangeAspect="1" noChangeArrowheads="1"/>
          </p:cNvPicPr>
          <p:nvPr/>
        </p:nvPicPr>
        <p:blipFill>
          <a:blip r:embed="rId6" cstate="print"/>
          <a:srcRect/>
          <a:stretch>
            <a:fillRect/>
          </a:stretch>
        </p:blipFill>
        <p:spPr bwMode="auto">
          <a:xfrm>
            <a:off x="1682411" y="2790178"/>
            <a:ext cx="4387797" cy="857256"/>
          </a:xfrm>
          <a:prstGeom prst="rect">
            <a:avLst/>
          </a:prstGeom>
          <a:noFill/>
          <a:ln w="9525">
            <a:noFill/>
            <a:miter lim="800000"/>
            <a:headEnd/>
            <a:tailEnd/>
          </a:ln>
        </p:spPr>
      </p:pic>
      <p:pic>
        <p:nvPicPr>
          <p:cNvPr id="36866" name="Picture 2"/>
          <p:cNvPicPr>
            <a:picLocks noChangeAspect="1" noChangeArrowheads="1"/>
          </p:cNvPicPr>
          <p:nvPr/>
        </p:nvPicPr>
        <p:blipFill>
          <a:blip r:embed="rId7" cstate="print"/>
          <a:srcRect/>
          <a:stretch>
            <a:fillRect/>
          </a:stretch>
        </p:blipFill>
        <p:spPr bwMode="auto">
          <a:xfrm>
            <a:off x="1178217" y="4518028"/>
            <a:ext cx="6429419" cy="591211"/>
          </a:xfrm>
          <a:prstGeom prst="rect">
            <a:avLst/>
          </a:prstGeom>
          <a:noFill/>
          <a:ln w="9525">
            <a:noFill/>
            <a:miter lim="800000"/>
            <a:headEnd/>
            <a:tailEnd/>
          </a:ln>
        </p:spPr>
      </p:pic>
      <p:sp>
        <p:nvSpPr>
          <p:cNvPr id="6" name="TextBox 5"/>
          <p:cNvSpPr txBox="1"/>
          <p:nvPr>
            <p:custDataLst>
              <p:tags r:id="rId2"/>
            </p:custDataLst>
          </p:nvPr>
        </p:nvSpPr>
        <p:spPr>
          <a:xfrm>
            <a:off x="1178217" y="3946524"/>
            <a:ext cx="1285884" cy="460375"/>
          </a:xfrm>
          <a:prstGeom prst="rect">
            <a:avLst/>
          </a:prstGeom>
          <a:noFill/>
        </p:spPr>
        <p:txBody>
          <a:bodyPr wrap="square" rtlCol="0">
            <a:spAutoFit/>
          </a:bodyPr>
          <a:lstStyle/>
          <a:p>
            <a:pPr algn="l">
              <a:lnSpc>
                <a:spcPct val="100000"/>
              </a:lnSpc>
              <a:spcBef>
                <a:spcPts val="0"/>
              </a:spcBef>
            </a:pPr>
            <a:r>
              <a:rPr lang="zh-CN" altLang="en-US" sz="2400" b="1">
                <a:solidFill>
                  <a:schemeClr val="dk1"/>
                </a:solidFill>
                <a:latin typeface="微软雅黑" panose="020B0503020204020204" charset="-122"/>
                <a:ea typeface="微软雅黑" panose="020B0503020204020204" charset="-122"/>
                <a:cs typeface="Consolas" panose="020B0609020204030204" pitchFamily="49" charset="0"/>
              </a:rPr>
              <a:t>合起来：</a:t>
            </a:r>
          </a:p>
        </p:txBody>
      </p:sp>
      <p:sp>
        <p:nvSpPr>
          <p:cNvPr id="7" name="TextBox 6"/>
          <p:cNvSpPr txBox="1"/>
          <p:nvPr>
            <p:custDataLst>
              <p:tags r:id="rId3"/>
            </p:custDataLst>
          </p:nvPr>
        </p:nvSpPr>
        <p:spPr>
          <a:xfrm>
            <a:off x="1321092" y="5518160"/>
            <a:ext cx="6286543" cy="461665"/>
          </a:xfrm>
          <a:prstGeom prst="rect">
            <a:avLst/>
          </a:prstGeom>
          <a:noFill/>
        </p:spPr>
        <p:txBody>
          <a:bodyPr wrap="square" rtlCol="0">
            <a:spAutoFit/>
          </a:bodyPr>
          <a:lstStyle/>
          <a:p>
            <a:pPr algn="l">
              <a:lnSpc>
                <a:spcPct val="100000"/>
              </a:lnSpc>
              <a:spcBef>
                <a:spcPts val="0"/>
              </a:spcBef>
            </a:pPr>
            <a:r>
              <a:rPr lang="zh-CN" altLang="en-US" sz="2400" b="1" dirty="0">
                <a:solidFill>
                  <a:schemeClr val="dk1"/>
                </a:solidFill>
                <a:latin typeface="微软雅黑" panose="020B0503020204020204" charset="-122"/>
                <a:ea typeface="微软雅黑" panose="020B0503020204020204" charset="-122"/>
                <a:cs typeface="微软雅黑" panose="020B0503020204020204" charset="-122"/>
              </a:rPr>
              <a:t>可以推出：顺序查找的时间复杂度为</a:t>
            </a:r>
            <a:r>
              <a:rPr lang="en-US" altLang="zh-CN" sz="2400" b="1" dirty="0">
                <a:solidFill>
                  <a:schemeClr val="dk1"/>
                </a:solidFill>
                <a:latin typeface="微软雅黑" panose="020B0503020204020204" charset="-122"/>
                <a:ea typeface="微软雅黑" panose="020B0503020204020204" charset="-122"/>
                <a:cs typeface="微软雅黑" panose="020B0503020204020204" charset="-122"/>
              </a:rPr>
              <a:t>O(</a:t>
            </a:r>
            <a:r>
              <a:rPr lang="en-US" altLang="zh-CN" sz="2400" b="1" i="1" dirty="0">
                <a:solidFill>
                  <a:schemeClr val="dk1"/>
                </a:solidFill>
                <a:latin typeface="微软雅黑" panose="020B0503020204020204" charset="-122"/>
                <a:ea typeface="微软雅黑" panose="020B0503020204020204" charset="-122"/>
                <a:cs typeface="微软雅黑" panose="020B0503020204020204" charset="-122"/>
              </a:rPr>
              <a:t>n</a:t>
            </a:r>
            <a:r>
              <a:rPr lang="en-US" altLang="zh-CN" sz="2400" b="1" dirty="0">
                <a:solidFill>
                  <a:schemeClr val="dk1"/>
                </a:solidFill>
                <a:latin typeface="微软雅黑" panose="020B0503020204020204" charset="-122"/>
                <a:ea typeface="微软雅黑" panose="020B0503020204020204" charset="-122"/>
                <a:cs typeface="微软雅黑" panose="020B0503020204020204" charset="-122"/>
              </a:rPr>
              <a:t>)</a:t>
            </a:r>
            <a:r>
              <a:rPr lang="zh-CN" altLang="en-US" sz="2400" b="1" dirty="0">
                <a:solidFill>
                  <a:schemeClr val="dk1"/>
                </a:solidFill>
                <a:latin typeface="微软雅黑" panose="020B0503020204020204" charset="-122"/>
                <a:ea typeface="微软雅黑" panose="020B0503020204020204" charset="-122"/>
                <a:cs typeface="微软雅黑" panose="020B0503020204020204" charset="-122"/>
              </a:rPr>
              <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left)">
                                      <p:cBhvr>
                                        <p:cTn id="15" dur="500"/>
                                        <p:tgtEl>
                                          <p:spTgt spid="2"/>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36865"/>
                                        </p:tgtEl>
                                        <p:attrNameLst>
                                          <p:attrName>style.visibility</p:attrName>
                                        </p:attrNameLst>
                                      </p:cBhvr>
                                      <p:to>
                                        <p:strVal val="visible"/>
                                      </p:to>
                                    </p:set>
                                    <p:animEffect transition="in" filter="wipe(left)">
                                      <p:cBhvr>
                                        <p:cTn id="19" dur="500"/>
                                        <p:tgtEl>
                                          <p:spTgt spid="36865"/>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500"/>
                                        <p:tgtEl>
                                          <p:spTgt spid="6"/>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36866"/>
                                        </p:tgtEl>
                                        <p:attrNameLst>
                                          <p:attrName>style.visibility</p:attrName>
                                        </p:attrNameLst>
                                      </p:cBhvr>
                                      <p:to>
                                        <p:strVal val="visible"/>
                                      </p:to>
                                    </p:set>
                                    <p:animEffect transition="in" filter="wipe(left)">
                                      <p:cBhvr>
                                        <p:cTn id="27" dur="500"/>
                                        <p:tgtEl>
                                          <p:spTgt spid="36866"/>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wipe(left)">
                                      <p:cBhvr>
                                        <p:cTn id="3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 grpId="0"/>
      <p:bldP spid="6" grpId="0"/>
      <p:bldP spid="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1"/>
          <p:cNvPicPr>
            <a:picLocks noChangeAspect="1"/>
          </p:cNvPicPr>
          <p:nvPr/>
        </p:nvPicPr>
        <p:blipFill rotWithShape="1">
          <a:blip r:embed="rId5" cstate="print">
            <a:extLst>
              <a:ext uri="{28A0092B-C50C-407E-A947-70E740481C1C}">
                <a14:useLocalDpi xmlns:a14="http://schemas.microsoft.com/office/drawing/2010/main" val="0"/>
              </a:ext>
            </a:extLst>
          </a:blip>
          <a:srcRect l="9547" t="2443" r="7739" b="5173"/>
          <a:stretch>
            <a:fillRect/>
          </a:stretch>
        </p:blipFill>
        <p:spPr>
          <a:xfrm>
            <a:off x="311548" y="2105429"/>
            <a:ext cx="3732477" cy="3886565"/>
          </a:xfrm>
          <a:prstGeom prst="rect">
            <a:avLst/>
          </a:prstGeom>
        </p:spPr>
      </p:pic>
      <p:sp>
        <p:nvSpPr>
          <p:cNvPr id="34" name="文本框 33"/>
          <p:cNvSpPr txBox="1"/>
          <p:nvPr>
            <p:custDataLst>
              <p:tags r:id="rId1"/>
            </p:custDataLst>
          </p:nvPr>
        </p:nvSpPr>
        <p:spPr>
          <a:xfrm>
            <a:off x="1981835" y="2857500"/>
            <a:ext cx="1198245" cy="829945"/>
          </a:xfrm>
          <a:prstGeom prst="rect">
            <a:avLst/>
          </a:prstGeom>
          <a:noFill/>
        </p:spPr>
        <p:txBody>
          <a:bodyPr wrap="square">
            <a:spAutoFit/>
          </a:bodyPr>
          <a:lstStyle/>
          <a:p>
            <a:pPr algn="l"/>
            <a:r>
              <a:rPr lang="zh-CN" altLang="en-US" sz="2400" b="1" dirty="0">
                <a:solidFill>
                  <a:schemeClr val="dk1"/>
                </a:solidFill>
                <a:latin typeface="微软雅黑" panose="020B0503020204020204" charset="-122"/>
                <a:ea typeface="微软雅黑" panose="020B0503020204020204" charset="-122"/>
                <a:cs typeface="Consolas" panose="020B0609020204030204" pitchFamily="49" charset="0"/>
                <a:sym typeface="+mn-ea"/>
              </a:rPr>
              <a:t>顺序查找总结</a:t>
            </a:r>
          </a:p>
        </p:txBody>
      </p:sp>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2" name="TextBox 2"/>
          <p:cNvSpPr txBox="1"/>
          <p:nvPr>
            <p:custDataLst>
              <p:tags r:id="rId2"/>
            </p:custDataLst>
          </p:nvPr>
        </p:nvSpPr>
        <p:spPr>
          <a:xfrm>
            <a:off x="3849342" y="2741916"/>
            <a:ext cx="7858180" cy="2164715"/>
          </a:xfrm>
          <a:prstGeom prst="rect">
            <a:avLst/>
          </a:prstGeom>
          <a:solidFill>
            <a:schemeClr val="lt1"/>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tIns="108000" bIns="108000" rtlCol="0">
            <a:spAutoFit/>
          </a:bodyPr>
          <a:lstStyle/>
          <a:p>
            <a:pPr marL="342900" indent="-342900" algn="l">
              <a:lnSpc>
                <a:spcPts val="2800"/>
              </a:lnSpc>
              <a:spcBef>
                <a:spcPts val="1200"/>
              </a:spcBef>
              <a:buBlip>
                <a:blip r:embed="rId6"/>
              </a:buBlip>
            </a:pP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顺序查找的优点是算法简单，且对查找表的存储结构无特殊要求，无论是用顺序表还是用链表来存放元素，也无论是元素之间是否按关键字有序，它都同样适用。</a:t>
            </a:r>
            <a:endParaRPr lang="en-US" altLang="zh-CN" sz="2400" b="1">
              <a:solidFill>
                <a:schemeClr val="dk1"/>
              </a:solidFill>
              <a:latin typeface="微软雅黑" panose="020B0503020204020204" charset="-122"/>
              <a:ea typeface="微软雅黑" panose="020B0503020204020204" charset="-122"/>
              <a:cs typeface="微软雅黑" panose="020B0503020204020204" charset="-122"/>
            </a:endParaRPr>
          </a:p>
          <a:p>
            <a:pPr marL="342900" indent="-342900" algn="l">
              <a:lnSpc>
                <a:spcPts val="2800"/>
              </a:lnSpc>
              <a:spcBef>
                <a:spcPts val="1200"/>
              </a:spcBef>
              <a:buBlip>
                <a:blip r:embed="rId6"/>
              </a:buBlip>
            </a:pP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顺序查找的缺点是查找效率低，因此，当</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n</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较大时不宜采用顺序查找。</a:t>
            </a:r>
          </a:p>
        </p:txBody>
      </p:sp>
      <p:sp>
        <p:nvSpPr>
          <p:cNvPr id="5" name="TextBox 4"/>
          <p:cNvSpPr txBox="1"/>
          <p:nvPr>
            <p:custDataLst>
              <p:tags r:id="rId3"/>
            </p:custDataLst>
          </p:nvPr>
        </p:nvSpPr>
        <p:spPr>
          <a:xfrm>
            <a:off x="3943985" y="1923415"/>
            <a:ext cx="2630805" cy="521970"/>
          </a:xfrm>
          <a:prstGeom prst="rect">
            <a:avLst/>
          </a:prstGeom>
          <a:noFill/>
        </p:spPr>
        <p:txBody>
          <a:bodyPr wrap="square" rtlCol="0">
            <a:spAutoFit/>
          </a:bodyPr>
          <a:lstStyle/>
          <a:p>
            <a:pPr algn="l">
              <a:lnSpc>
                <a:spcPct val="100000"/>
              </a:lnSpc>
              <a:spcBef>
                <a:spcPts val="0"/>
              </a:spcBef>
            </a:pPr>
            <a:r>
              <a:rPr lang="zh-CN" altLang="zh-CN" sz="2800" b="1">
                <a:solidFill>
                  <a:schemeClr val="dk1"/>
                </a:solidFill>
                <a:latin typeface="微软雅黑" panose="020B0503020204020204" charset="-122"/>
                <a:ea typeface="微软雅黑" panose="020B0503020204020204" charset="-122"/>
              </a:rPr>
              <a:t>顺序查找</a:t>
            </a:r>
            <a:r>
              <a:rPr lang="zh-CN" altLang="en-US" sz="2800" b="1">
                <a:solidFill>
                  <a:schemeClr val="dk1"/>
                </a:solidFill>
                <a:latin typeface="微软雅黑" panose="020B0503020204020204" charset="-122"/>
                <a:ea typeface="微软雅黑" panose="020B0503020204020204" charset="-122"/>
              </a:rPr>
              <a:t>总结</a:t>
            </a:r>
            <a:endParaRPr lang="zh-CN" altLang="en-US" sz="2800" b="1">
              <a:solidFill>
                <a:schemeClr val="dk1"/>
              </a:solidFill>
              <a:latin typeface="微软雅黑" panose="020B0503020204020204" charset="-122"/>
              <a:ea typeface="微软雅黑" panose="020B0503020204020204" charset="-122"/>
              <a:cs typeface="Consolas" panose="020B0609020204030204" pitchFamily="49" charset="0"/>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ipe(left)">
                                      <p:cBhvr>
                                        <p:cTn id="11" dur="500"/>
                                        <p:tgtEl>
                                          <p:spTgt spid="3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left)">
                                      <p:cBhvr>
                                        <p:cTn id="15" dur="500"/>
                                        <p:tgtEl>
                                          <p:spTgt spid="34"/>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500"/>
                                        <p:tgtEl>
                                          <p:spTgt spid="5"/>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wipe(left)">
                                      <p:cBhvr>
                                        <p:cTn id="2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12" grpId="0"/>
      <p:bldP spid="2" grpId="0" bldLvl="0" animBg="1"/>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3" name="Text Box 5"/>
          <p:cNvSpPr txBox="1">
            <a:spLocks noChangeArrowheads="1"/>
          </p:cNvSpPr>
          <p:nvPr/>
        </p:nvSpPr>
        <p:spPr bwMode="auto">
          <a:xfrm>
            <a:off x="672914" y="934540"/>
            <a:ext cx="3856088" cy="521970"/>
          </a:xfrm>
          <a:prstGeom prst="rect">
            <a:avLst/>
          </a:prstGeom>
          <a:noFill/>
        </p:spPr>
        <p:txBody>
          <a:bodyPr wrap="square">
            <a:spAutoFit/>
          </a:bodyPr>
          <a:lstStyle>
            <a:defPPr>
              <a:defRPr lang="zh-CN"/>
            </a:defPPr>
            <a:lvl1pPr marL="342900" marR="0" lvl="0" indent="-342900" fontAlgn="auto">
              <a:lnSpc>
                <a:spcPct val="100000"/>
              </a:lnSpc>
              <a:spcBef>
                <a:spcPts val="0"/>
              </a:spcBef>
              <a:spcAft>
                <a:spcPts val="0"/>
              </a:spcAft>
              <a:buClrTx/>
              <a:buSzTx/>
              <a:buFont typeface="Wingdings" panose="05000000000000000000" pitchFamily="2" charset="2"/>
              <a:buChar char="l"/>
              <a:defRPr kumimoji="0" sz="2000" b="0" i="0" u="none" strike="noStrike" cap="none" spc="0" normalizeH="0" baseline="0">
                <a:ln>
                  <a:noFill/>
                </a:ln>
                <a:solidFill>
                  <a:srgbClr val="A5A5A5">
                    <a:lumMod val="50000"/>
                  </a:srgbClr>
                </a:solidFill>
                <a:effectLst/>
                <a:uLnTx/>
                <a:uFillTx/>
                <a:latin typeface="思源黑体 CN Heavy" panose="020B0A00000000000000" pitchFamily="34" charset="-122"/>
                <a:ea typeface="思源黑体 CN Heavy" panose="020B0A00000000000000" pitchFamily="34" charset="-122"/>
              </a:defRPr>
            </a:lvl1pPr>
          </a:lstStyle>
          <a:p>
            <a:r>
              <a:rPr lang="en-US" sz="2800" b="1" dirty="0">
                <a:solidFill>
                  <a:srgbClr val="000000"/>
                </a:solidFill>
                <a:latin typeface="微软雅黑" panose="020B0503020204020204" charset="-122"/>
                <a:ea typeface="微软雅黑" panose="020B0503020204020204" charset="-122"/>
                <a:sym typeface="+mn-ea"/>
              </a:rPr>
              <a:t>8.2.2 </a:t>
            </a:r>
            <a:r>
              <a:rPr lang="zh-CN" altLang="en-US" sz="2800" b="1" dirty="0">
                <a:solidFill>
                  <a:srgbClr val="000000"/>
                </a:solidFill>
                <a:latin typeface="微软雅黑" panose="020B0503020204020204" charset="-122"/>
                <a:ea typeface="微软雅黑" panose="020B0503020204020204" charset="-122"/>
                <a:sym typeface="+mn-ea"/>
              </a:rPr>
              <a:t>折半查找</a:t>
            </a:r>
          </a:p>
        </p:txBody>
      </p:sp>
      <p:pic>
        <p:nvPicPr>
          <p:cNvPr id="27" name="内容占位符 26"/>
          <p:cNvPicPr>
            <a:picLocks noGrp="1" noChangeAspect="1"/>
          </p:cNvPicPr>
          <p:nvPr>
            <p:ph idx="1"/>
          </p:nvPr>
        </p:nvPicPr>
        <p:blipFill rotWithShape="1">
          <a:blip r:embed="rId7"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rcRect r="7351" b="-600"/>
          <a:stretch>
            <a:fillRect/>
          </a:stretch>
        </p:blipFill>
        <p:spPr>
          <a:xfrm flipH="1">
            <a:off x="8303895" y="2355850"/>
            <a:ext cx="4056380" cy="4006850"/>
          </a:xfrm>
          <a:prstGeom prst="rect">
            <a:avLst/>
          </a:prstGeom>
        </p:spPr>
      </p:pic>
      <p:sp>
        <p:nvSpPr>
          <p:cNvPr id="6" name="TextBox 5"/>
          <p:cNvSpPr txBox="1"/>
          <p:nvPr>
            <p:custDataLst>
              <p:tags r:id="rId1"/>
            </p:custDataLst>
          </p:nvPr>
        </p:nvSpPr>
        <p:spPr>
          <a:xfrm>
            <a:off x="397484" y="2181217"/>
            <a:ext cx="1571636" cy="512445"/>
          </a:xfrm>
          <a:prstGeom prst="rect">
            <a:avLst/>
          </a:prstGeom>
          <a:solidFill>
            <a:schemeClr val="l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2"/>
          </a:lnRef>
          <a:fillRef idx="1">
            <a:schemeClr val="lt1"/>
          </a:fillRef>
          <a:effectRef idx="0">
            <a:schemeClr val="accent2"/>
          </a:effectRef>
          <a:fontRef idx="minor">
            <a:schemeClr val="dk1"/>
          </a:fontRef>
        </p:style>
        <p:txBody>
          <a:bodyPr wrap="square" tIns="72000" bIns="72000"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nSpc>
                <a:spcPct val="100000"/>
              </a:lnSpc>
              <a:spcBef>
                <a:spcPts val="0"/>
              </a:spcBef>
            </a:pPr>
            <a:r>
              <a:rPr lang="zh-CN" altLang="zh-CN" sz="2400" b="1" spc="50">
                <a:ln w="11430"/>
                <a:solidFill>
                  <a:schemeClr val="dk1"/>
                </a:solidFill>
                <a:effectLst>
                  <a:outerShdw blurRad="76200" dist="50800" dir="5400000" algn="tl" rotWithShape="0">
                    <a:srgbClr val="000000">
                      <a:alpha val="65000"/>
                    </a:srgbClr>
                  </a:outerShdw>
                </a:effectLst>
                <a:latin typeface="微软雅黑" panose="020B0503020204020204" charset="-122"/>
                <a:ea typeface="微软雅黑" panose="020B0503020204020204" charset="-122"/>
                <a:cs typeface="Consolas" panose="020B0609020204030204" pitchFamily="49" charset="0"/>
              </a:rPr>
              <a:t>基本思路</a:t>
            </a:r>
          </a:p>
        </p:txBody>
      </p:sp>
      <p:grpSp>
        <p:nvGrpSpPr>
          <p:cNvPr id="60" name="组合 59"/>
          <p:cNvGrpSpPr/>
          <p:nvPr/>
        </p:nvGrpSpPr>
        <p:grpSpPr>
          <a:xfrm>
            <a:off x="673100" y="1536065"/>
            <a:ext cx="3223260" cy="557530"/>
            <a:chOff x="709625" y="642918"/>
            <a:chExt cx="2219301" cy="644525"/>
          </a:xfrm>
        </p:grpSpPr>
        <p:sp>
          <p:nvSpPr>
            <p:cNvPr id="61" name="AutoShape 5"/>
            <p:cNvSpPr>
              <a:spLocks noChangeArrowheads="1"/>
            </p:cNvSpPr>
            <p:nvPr>
              <p:custDataLst>
                <p:tags r:id="rId4"/>
              </p:custDataLst>
            </p:nvPr>
          </p:nvSpPr>
          <p:spPr bwMode="gray">
            <a:xfrm>
              <a:off x="709625" y="642918"/>
              <a:ext cx="2219301" cy="644525"/>
            </a:xfrm>
            <a:prstGeom prst="plaque">
              <a:avLst>
                <a:gd name="adj" fmla="val 16667"/>
              </a:avLst>
            </a:prstGeom>
            <a:gradFill flip="none" rotWithShape="1">
              <a:gsLst>
                <a:gs pos="0">
                  <a:srgbClr val="FAFAFA"/>
                </a:gs>
                <a:gs pos="50000">
                  <a:srgbClr val="FAFAFA"/>
                </a:gs>
                <a:gs pos="100000">
                  <a:srgbClr val="FAFAFA"/>
                </a:gs>
              </a:gsLst>
              <a:path path="circle">
                <a:fillToRect l="100000" t="100000"/>
              </a:path>
              <a:tileRect r="-100000" b="-100000"/>
            </a:gradFill>
            <a:ln w="12700" algn="ctr">
              <a:noFill/>
              <a:miter lim="800000"/>
            </a:ln>
            <a:effectLst/>
            <a:scene3d>
              <a:camera prst="orthographicFront">
                <a:rot lat="0" lon="0" rev="0"/>
              </a:camera>
              <a:lightRig rig="chilly" dir="t">
                <a:rot lat="0" lon="0" rev="18480000"/>
              </a:lightRig>
            </a:scene3d>
            <a:sp3d prstMaterial="clear">
              <a:bevelT h="63500"/>
            </a:sp3d>
          </p:spPr>
          <p:txBody>
            <a:bodyPr wrap="none" anchor="ctr"/>
            <a:lstStyle/>
            <a:p>
              <a:pPr algn="ctr" defTabSz="865505" eaLnBrk="1" latinLnBrk="1" hangingPunct="1"/>
              <a:endParaRPr kumimoji="1" lang="en-US" altLang="ko-KR" sz="2300">
                <a:solidFill>
                  <a:schemeClr val="dk1"/>
                </a:solidFill>
                <a:latin typeface="돋움체" pitchFamily="49" charset="-127"/>
                <a:ea typeface="돋움체" pitchFamily="49" charset="-127"/>
              </a:endParaRPr>
            </a:p>
          </p:txBody>
        </p:sp>
        <p:sp>
          <p:nvSpPr>
            <p:cNvPr id="62" name="Rectangle 6"/>
            <p:cNvSpPr>
              <a:spLocks noChangeArrowheads="1"/>
            </p:cNvSpPr>
            <p:nvPr>
              <p:custDataLst>
                <p:tags r:id="rId5"/>
              </p:custDataLst>
            </p:nvPr>
          </p:nvSpPr>
          <p:spPr bwMode="gray">
            <a:xfrm>
              <a:off x="1078965" y="744517"/>
              <a:ext cx="1549961" cy="419100"/>
            </a:xfrm>
            <a:prstGeom prst="rect">
              <a:avLst/>
            </a:prstGeom>
            <a:solidFill>
              <a:schemeClr val="accent3">
                <a:alpha val="50000"/>
              </a:schemeClr>
            </a:solidFill>
            <a:ln w="12700" algn="ctr">
              <a:noFill/>
              <a:miter lim="800000"/>
            </a:ln>
            <a:effectLst/>
          </p:spPr>
          <p:txBody>
            <a:bodyPr wrap="none" anchor="ctr"/>
            <a:lstStyle/>
            <a:p>
              <a:pPr marL="457200" indent="-457200" algn="ctr">
                <a:lnSpc>
                  <a:spcPct val="100000"/>
                </a:lnSpc>
                <a:spcBef>
                  <a:spcPts val="0"/>
                </a:spcBef>
              </a:pPr>
              <a:r>
                <a:rPr lang="zh-CN" altLang="en-US" sz="2400" b="1">
                  <a:solidFill>
                    <a:srgbClr val="FFFFFF"/>
                  </a:solidFill>
                  <a:latin typeface="微软雅黑" panose="020B0503020204020204" charset="-122"/>
                  <a:ea typeface="微软雅黑" panose="020B0503020204020204" charset="-122"/>
                  <a:sym typeface="+mn-ea"/>
                </a:rPr>
                <a:t>1. 折半查找算法</a:t>
              </a:r>
            </a:p>
          </p:txBody>
        </p:sp>
      </p:grpSp>
      <p:sp>
        <p:nvSpPr>
          <p:cNvPr id="2" name="TextBox 6"/>
          <p:cNvSpPr txBox="1"/>
          <p:nvPr>
            <p:custDataLst>
              <p:tags r:id="rId2"/>
            </p:custDataLst>
          </p:nvPr>
        </p:nvSpPr>
        <p:spPr>
          <a:xfrm>
            <a:off x="208251" y="2741286"/>
            <a:ext cx="8286808" cy="4114165"/>
          </a:xfrm>
          <a:prstGeom prst="rect">
            <a:avLst/>
          </a:prstGeom>
          <a:solidFill>
            <a:schemeClr val="lt1"/>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44000" tIns="108000" bIns="108000" rtlCol="0">
            <a:spAutoFit/>
          </a:bodyPr>
          <a:lstStyle/>
          <a:p>
            <a:pPr algn="l">
              <a:lnSpc>
                <a:spcPts val="2800"/>
              </a:lnSpc>
              <a:spcBef>
                <a:spcPts val="60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设</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R</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[low..high]</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是当前的非空查找区间（下界为</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low</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，上界为</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high</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），首先确定该区间的中点位置</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mid=</a:t>
            </a:r>
            <a:r>
              <a:rPr lang="en-US" altLang="zh-CN" sz="2000" b="1">
                <a:solidFill>
                  <a:srgbClr val="000000"/>
                </a:solidFill>
                <a:latin typeface="微软雅黑" panose="020B0503020204020204" charset="-122"/>
                <a:ea typeface="微软雅黑" panose="020B0503020204020204" charset="-122"/>
                <a:cs typeface="微软雅黑" panose="020B0503020204020204" charset="-122"/>
                <a:sym typeface="Symbol" panose="05050102010706020507"/>
              </a:rPr>
              <a:t></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(low+high)/2</a:t>
            </a:r>
            <a:r>
              <a:rPr lang="en-US" altLang="zh-CN" sz="2000" b="1">
                <a:solidFill>
                  <a:srgbClr val="000000"/>
                </a:solidFill>
                <a:latin typeface="微软雅黑" panose="020B0503020204020204" charset="-122"/>
                <a:ea typeface="微软雅黑" panose="020B0503020204020204" charset="-122"/>
                <a:cs typeface="微软雅黑" panose="020B0503020204020204" charset="-122"/>
                <a:sym typeface="Symbol" panose="05050102010706020507"/>
              </a:rPr>
              <a:t></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（或者</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mid=(low+high)&gt;&gt;1</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），然后将待查的</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k</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值与</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R</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[mid]</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比较：</a:t>
            </a:r>
          </a:p>
          <a:p>
            <a:pPr algn="l">
              <a:lnSpc>
                <a:spcPts val="2800"/>
              </a:lnSpc>
              <a:spcBef>
                <a:spcPts val="60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1</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）若</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k</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R</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[mid]</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，则查找成功并返回该元素的序号</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mid</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p>
          <a:p>
            <a:pPr algn="l">
              <a:lnSpc>
                <a:spcPts val="2800"/>
              </a:lnSpc>
              <a:spcBef>
                <a:spcPts val="60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2</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）若</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k</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&lt;</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R</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[mid]</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，则在左子表</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R</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[low..mid-1]</a:t>
            </a:r>
            <a:r>
              <a:rPr lang="zh-CN" altLang="en-US" sz="2000" b="1">
                <a:solidFill>
                  <a:srgbClr val="000000"/>
                </a:solidFill>
                <a:latin typeface="微软雅黑" panose="020B0503020204020204" charset="-122"/>
                <a:ea typeface="微软雅黑" panose="020B0503020204020204" charset="-122"/>
                <a:cs typeface="微软雅黑" panose="020B0503020204020204" charset="-122"/>
              </a:rPr>
              <a:t>中查找</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，即下界不变，上界改为</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mid-1</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p>
          <a:p>
            <a:pPr algn="l">
              <a:lnSpc>
                <a:spcPts val="2800"/>
              </a:lnSpc>
              <a:spcBef>
                <a:spcPts val="60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3</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）若</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k&gt;R</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[mid]</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，则</a:t>
            </a:r>
            <a:r>
              <a:rPr lang="zh-CN" altLang="en-US" sz="2000" b="1">
                <a:solidFill>
                  <a:srgbClr val="000000"/>
                </a:solidFill>
                <a:latin typeface="微软雅黑" panose="020B0503020204020204" charset="-122"/>
                <a:ea typeface="微软雅黑" panose="020B0503020204020204" charset="-122"/>
                <a:cs typeface="微软雅黑" panose="020B0503020204020204" charset="-122"/>
              </a:rPr>
              <a:t>在右子表</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R</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[mid+1..high]</a:t>
            </a:r>
            <a:r>
              <a:rPr lang="zh-CN" altLang="en-US" sz="2000" b="1">
                <a:solidFill>
                  <a:srgbClr val="000000"/>
                </a:solidFill>
                <a:latin typeface="微软雅黑" panose="020B0503020204020204" charset="-122"/>
                <a:ea typeface="微软雅黑" panose="020B0503020204020204" charset="-122"/>
                <a:cs typeface="微软雅黑" panose="020B0503020204020204" charset="-122"/>
              </a:rPr>
              <a:t>中查找</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，即下界改为</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mid+1</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，上界不变。</a:t>
            </a:r>
          </a:p>
          <a:p>
            <a:pPr algn="l">
              <a:lnSpc>
                <a:spcPts val="2800"/>
              </a:lnSpc>
              <a:spcBef>
                <a:spcPts val="60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下一次查找是针对非空新查找区间进行的，其过程与上述过程类似。若新查找区间为空，表示查找失败，返回</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-1</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p>
        </p:txBody>
      </p:sp>
      <p:sp>
        <p:nvSpPr>
          <p:cNvPr id="8" name="TextBox 7"/>
          <p:cNvSpPr txBox="1"/>
          <p:nvPr>
            <p:custDataLst>
              <p:tags r:id="rId3"/>
            </p:custDataLst>
          </p:nvPr>
        </p:nvSpPr>
        <p:spPr>
          <a:xfrm>
            <a:off x="2218008" y="2241518"/>
            <a:ext cx="4500626" cy="398780"/>
          </a:xfrm>
          <a:prstGeom prst="rect">
            <a:avLst/>
          </a:prstGeom>
          <a:noFill/>
        </p:spPr>
        <p:txBody>
          <a:bodyPr wrap="square" rtlCol="0">
            <a:spAutoFit/>
          </a:bodyPr>
          <a:lstStyle/>
          <a:p>
            <a:pPr algn="l">
              <a:lnSpc>
                <a:spcPct val="100000"/>
              </a:lnSpc>
              <a:spcBef>
                <a:spcPts val="0"/>
              </a:spcBef>
            </a:pPr>
            <a:r>
              <a:rPr lang="zh-CN" altLang="en-US" sz="2000" b="1">
                <a:solidFill>
                  <a:schemeClr val="dk1"/>
                </a:solidFill>
                <a:latin typeface="微软雅黑" panose="020B0503020204020204" charset="-122"/>
                <a:ea typeface="微软雅黑" panose="020B0503020204020204" charset="-122"/>
                <a:cs typeface="微软雅黑" panose="020B0503020204020204" charset="-122"/>
              </a:rPr>
              <a:t>查找表</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R</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[0..</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n</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-1]</a:t>
            </a:r>
            <a:r>
              <a:rPr lang="zh-CN" altLang="en-US" sz="2000" b="1">
                <a:solidFill>
                  <a:schemeClr val="dk1"/>
                </a:solidFill>
                <a:latin typeface="微软雅黑" panose="020B0503020204020204" charset="-122"/>
                <a:ea typeface="微软雅黑" panose="020B0503020204020204" charset="-122"/>
                <a:cs typeface="微软雅黑" panose="020B0503020204020204" charset="-122"/>
              </a:rPr>
              <a:t>为递增有序顺序表</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wipe(left)">
                                      <p:cBhvr>
                                        <p:cTn id="16" dur="500"/>
                                        <p:tgtEl>
                                          <p:spTgt spid="27"/>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60"/>
                                        </p:tgtEl>
                                        <p:attrNameLst>
                                          <p:attrName>style.visibility</p:attrName>
                                        </p:attrNameLst>
                                      </p:cBhvr>
                                      <p:to>
                                        <p:strVal val="visible"/>
                                      </p:to>
                                    </p:set>
                                    <p:animEffect transition="in" filter="wipe(left)">
                                      <p:cBhvr>
                                        <p:cTn id="20" dur="500"/>
                                        <p:tgtEl>
                                          <p:spTgt spid="60"/>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left)">
                                      <p:cBhvr>
                                        <p:cTn id="24" dur="500"/>
                                        <p:tgtEl>
                                          <p:spTgt spid="6"/>
                                        </p:tgtEl>
                                      </p:cBhvr>
                                    </p:animEffect>
                                  </p:childTnLst>
                                </p:cTn>
                              </p:par>
                            </p:childTnLst>
                          </p:cTn>
                        </p:par>
                        <p:par>
                          <p:cTn id="25" fill="hold">
                            <p:stCondLst>
                              <p:cond delay="2500"/>
                            </p:stCondLst>
                            <p:childTnLst>
                              <p:par>
                                <p:cTn id="26" presetID="22" presetClass="entr" presetSubtype="8"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wipe(left)">
                                      <p:cBhvr>
                                        <p:cTn id="28" dur="500"/>
                                        <p:tgtEl>
                                          <p:spTgt spid="8"/>
                                        </p:tgtEl>
                                      </p:cBhvr>
                                    </p:animEffect>
                                  </p:childTnLst>
                                </p:cTn>
                              </p:par>
                            </p:childTnLst>
                          </p:cTn>
                        </p:par>
                        <p:par>
                          <p:cTn id="29" fill="hold">
                            <p:stCondLst>
                              <p:cond delay="3000"/>
                            </p:stCondLst>
                            <p:childTnLst>
                              <p:par>
                                <p:cTn id="30" presetID="22" presetClass="entr" presetSubtype="8" fill="hold" grpId="0" nodeType="after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wipe(left)">
                                      <p:cBhvr>
                                        <p:cTn id="3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P spid="6" grpId="0" bldLvl="0" animBg="1"/>
      <p:bldP spid="2" grpId="0" bldLvl="0" animBg="1"/>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内容占位符 8"/>
          <p:cNvPicPr>
            <a:picLocks noGrp="1" noChangeAspect="1"/>
          </p:cNvPicPr>
          <p:nvPr>
            <p:ph idx="1"/>
          </p:nvPr>
        </p:nvPicPr>
        <p:blipFill>
          <a:blip r:embed="rId26" cstate="print">
            <a:extLst>
              <a:ext uri="{28A0092B-C50C-407E-A947-70E740481C1C}">
                <a14:useLocalDpi xmlns:a14="http://schemas.microsoft.com/office/drawing/2010/main" val="0"/>
              </a:ext>
            </a:extLst>
          </a:blip>
          <a:stretch>
            <a:fillRect/>
          </a:stretch>
        </p:blipFill>
        <p:spPr>
          <a:xfrm>
            <a:off x="7717790" y="1834515"/>
            <a:ext cx="4455160" cy="4447540"/>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3" name="TextBox 2"/>
          <p:cNvSpPr txBox="1"/>
          <p:nvPr/>
        </p:nvSpPr>
        <p:spPr>
          <a:xfrm>
            <a:off x="829310" y="1624330"/>
            <a:ext cx="9039860" cy="860425"/>
          </a:xfrm>
          <a:prstGeom prst="rect">
            <a:avLst/>
          </a:prstGeom>
          <a:noFill/>
        </p:spPr>
        <p:txBody>
          <a:bodyPr wrap="square" rtlCol="0">
            <a:spAutoFit/>
          </a:bodyPr>
          <a:lstStyle/>
          <a:p>
            <a:pPr algn="l">
              <a:lnSpc>
                <a:spcPts val="3000"/>
              </a:lnSpc>
              <a:spcBef>
                <a:spcPts val="0"/>
              </a:spcBef>
            </a:pP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【例</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8.2</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】在关键字有序序列（</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2</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4</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7</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9</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10</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14</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18</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26</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32</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40</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）中采用折半查找方法查找关键字为</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7</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的元素。</a:t>
            </a:r>
          </a:p>
        </p:txBody>
      </p:sp>
      <p:grpSp>
        <p:nvGrpSpPr>
          <p:cNvPr id="27" name="组合 26"/>
          <p:cNvGrpSpPr/>
          <p:nvPr/>
        </p:nvGrpSpPr>
        <p:grpSpPr>
          <a:xfrm>
            <a:off x="1654175" y="3688080"/>
            <a:ext cx="6844665" cy="741045"/>
            <a:chOff x="1928794" y="2044893"/>
            <a:chExt cx="4643470" cy="741165"/>
          </a:xfrm>
        </p:grpSpPr>
        <p:sp>
          <p:nvSpPr>
            <p:cNvPr id="33793" name="Text Box 1"/>
            <p:cNvSpPr txBox="1">
              <a:spLocks noChangeArrowheads="1"/>
            </p:cNvSpPr>
            <p:nvPr/>
          </p:nvSpPr>
          <p:spPr bwMode="auto">
            <a:xfrm>
              <a:off x="1928794" y="2428868"/>
              <a:ext cx="4643470" cy="357190"/>
            </a:xfrm>
            <a:prstGeom prst="rect">
              <a:avLst/>
            </a:prstGeom>
            <a:solidFill>
              <a:srgbClr val="FFFFFF"/>
            </a:solidFill>
            <a:ln w="9525">
              <a:noFill/>
              <a:miter lim="800000"/>
            </a:ln>
          </p:spPr>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a:ln>
                    <a:noFill/>
                  </a:ln>
                  <a:solidFill>
                    <a:srgbClr val="000000"/>
                  </a:solidFill>
                  <a:effectLst/>
                  <a:latin typeface="微软雅黑" panose="020B0503020204020204" charset="-122"/>
                  <a:ea typeface="微软雅黑" panose="020B0503020204020204" charset="-122"/>
                  <a:cs typeface="Consolas" panose="020B0609020204030204" pitchFamily="49" charset="0"/>
                </a:rPr>
                <a:t>2  4  7  9  10  14  18  26  32  40</a:t>
              </a:r>
            </a:p>
          </p:txBody>
        </p:sp>
        <p:sp>
          <p:nvSpPr>
            <p:cNvPr id="33799" name="Text Box 7"/>
            <p:cNvSpPr txBox="1">
              <a:spLocks noChangeArrowheads="1"/>
            </p:cNvSpPr>
            <p:nvPr>
              <p:custDataLst>
                <p:tags r:id="rId15"/>
              </p:custDataLst>
            </p:nvPr>
          </p:nvSpPr>
          <p:spPr bwMode="auto">
            <a:xfrm>
              <a:off x="2316132" y="2044893"/>
              <a:ext cx="184166" cy="252000"/>
            </a:xfrm>
            <a:prstGeom prst="rect">
              <a:avLst/>
            </a:prstGeom>
            <a:solidFill>
              <a:srgbClr val="FFFFFF"/>
            </a:solidFill>
            <a:ln w="9525">
              <a:noFill/>
              <a:miter lim="800000"/>
            </a:ln>
          </p:spPr>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1</a:t>
              </a:r>
            </a:p>
          </p:txBody>
        </p:sp>
        <p:sp>
          <p:nvSpPr>
            <p:cNvPr id="33800" name="Text Box 8"/>
            <p:cNvSpPr txBox="1">
              <a:spLocks noChangeArrowheads="1"/>
            </p:cNvSpPr>
            <p:nvPr>
              <p:custDataLst>
                <p:tags r:id="rId16"/>
              </p:custDataLst>
            </p:nvPr>
          </p:nvSpPr>
          <p:spPr bwMode="auto">
            <a:xfrm>
              <a:off x="2673322" y="2044893"/>
              <a:ext cx="184166" cy="252000"/>
            </a:xfrm>
            <a:prstGeom prst="rect">
              <a:avLst/>
            </a:prstGeom>
            <a:solidFill>
              <a:srgbClr val="FFFFFF"/>
            </a:solidFill>
            <a:ln w="9525">
              <a:noFill/>
              <a:miter lim="800000"/>
            </a:ln>
          </p:spPr>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2</a:t>
              </a:r>
            </a:p>
          </p:txBody>
        </p:sp>
        <p:sp>
          <p:nvSpPr>
            <p:cNvPr id="33801" name="Text Box 9"/>
            <p:cNvSpPr txBox="1">
              <a:spLocks noChangeArrowheads="1"/>
            </p:cNvSpPr>
            <p:nvPr>
              <p:custDataLst>
                <p:tags r:id="rId17"/>
              </p:custDataLst>
            </p:nvPr>
          </p:nvSpPr>
          <p:spPr bwMode="auto">
            <a:xfrm>
              <a:off x="3071802" y="2044893"/>
              <a:ext cx="184166" cy="252000"/>
            </a:xfrm>
            <a:prstGeom prst="rect">
              <a:avLst/>
            </a:prstGeom>
            <a:solidFill>
              <a:srgbClr val="FFFFFF"/>
            </a:solidFill>
            <a:ln w="9525">
              <a:noFill/>
              <a:miter lim="800000"/>
            </a:ln>
          </p:spPr>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3</a:t>
              </a:r>
            </a:p>
          </p:txBody>
        </p:sp>
        <p:sp>
          <p:nvSpPr>
            <p:cNvPr id="33802" name="Text Box 10"/>
            <p:cNvSpPr txBox="1">
              <a:spLocks noChangeArrowheads="1"/>
            </p:cNvSpPr>
            <p:nvPr>
              <p:custDataLst>
                <p:tags r:id="rId18"/>
              </p:custDataLst>
            </p:nvPr>
          </p:nvSpPr>
          <p:spPr bwMode="auto">
            <a:xfrm>
              <a:off x="3500430" y="2044893"/>
              <a:ext cx="181458" cy="252000"/>
            </a:xfrm>
            <a:prstGeom prst="rect">
              <a:avLst/>
            </a:prstGeom>
            <a:solidFill>
              <a:srgbClr val="FFFFFF"/>
            </a:solidFill>
            <a:ln w="9525">
              <a:noFill/>
              <a:miter lim="800000"/>
            </a:ln>
          </p:spPr>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4</a:t>
              </a:r>
            </a:p>
          </p:txBody>
        </p:sp>
        <p:sp>
          <p:nvSpPr>
            <p:cNvPr id="33803" name="Text Box 11"/>
            <p:cNvSpPr txBox="1">
              <a:spLocks noChangeArrowheads="1"/>
            </p:cNvSpPr>
            <p:nvPr>
              <p:custDataLst>
                <p:tags r:id="rId19"/>
              </p:custDataLst>
            </p:nvPr>
          </p:nvSpPr>
          <p:spPr bwMode="auto">
            <a:xfrm>
              <a:off x="4000496" y="2044893"/>
              <a:ext cx="184166" cy="252000"/>
            </a:xfrm>
            <a:prstGeom prst="rect">
              <a:avLst/>
            </a:prstGeom>
            <a:solidFill>
              <a:srgbClr val="FFFFFF"/>
            </a:solidFill>
            <a:ln w="9525">
              <a:noFill/>
              <a:miter lim="800000"/>
            </a:ln>
          </p:spPr>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5</a:t>
              </a:r>
            </a:p>
          </p:txBody>
        </p:sp>
        <p:sp>
          <p:nvSpPr>
            <p:cNvPr id="33804" name="Text Box 12"/>
            <p:cNvSpPr txBox="1">
              <a:spLocks noChangeArrowheads="1"/>
            </p:cNvSpPr>
            <p:nvPr>
              <p:custDataLst>
                <p:tags r:id="rId20"/>
              </p:custDataLst>
            </p:nvPr>
          </p:nvSpPr>
          <p:spPr bwMode="auto">
            <a:xfrm>
              <a:off x="4500562" y="2044893"/>
              <a:ext cx="184166" cy="252000"/>
            </a:xfrm>
            <a:prstGeom prst="rect">
              <a:avLst/>
            </a:prstGeom>
            <a:solidFill>
              <a:srgbClr val="FFFFFF"/>
            </a:solidFill>
            <a:ln w="9525">
              <a:noFill/>
              <a:miter lim="800000"/>
            </a:ln>
          </p:spPr>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6</a:t>
              </a:r>
            </a:p>
          </p:txBody>
        </p:sp>
        <p:sp>
          <p:nvSpPr>
            <p:cNvPr id="33805" name="Text Box 13"/>
            <p:cNvSpPr txBox="1">
              <a:spLocks noChangeArrowheads="1"/>
            </p:cNvSpPr>
            <p:nvPr>
              <p:custDataLst>
                <p:tags r:id="rId21"/>
              </p:custDataLst>
            </p:nvPr>
          </p:nvSpPr>
          <p:spPr bwMode="auto">
            <a:xfrm>
              <a:off x="5030776" y="2044893"/>
              <a:ext cx="184166" cy="252000"/>
            </a:xfrm>
            <a:prstGeom prst="rect">
              <a:avLst/>
            </a:prstGeom>
            <a:solidFill>
              <a:srgbClr val="FFFFFF"/>
            </a:solidFill>
            <a:ln w="9525">
              <a:noFill/>
              <a:miter lim="800000"/>
            </a:ln>
          </p:spPr>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7</a:t>
              </a:r>
            </a:p>
          </p:txBody>
        </p:sp>
        <p:sp>
          <p:nvSpPr>
            <p:cNvPr id="33806" name="Text Box 14"/>
            <p:cNvSpPr txBox="1">
              <a:spLocks noChangeArrowheads="1"/>
            </p:cNvSpPr>
            <p:nvPr>
              <p:custDataLst>
                <p:tags r:id="rId22"/>
              </p:custDataLst>
            </p:nvPr>
          </p:nvSpPr>
          <p:spPr bwMode="auto">
            <a:xfrm>
              <a:off x="5500694" y="2044893"/>
              <a:ext cx="184166" cy="252000"/>
            </a:xfrm>
            <a:prstGeom prst="rect">
              <a:avLst/>
            </a:prstGeom>
            <a:solidFill>
              <a:srgbClr val="FFFFFF"/>
            </a:solidFill>
            <a:ln w="9525">
              <a:noFill/>
              <a:miter lim="800000"/>
            </a:ln>
          </p:spPr>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8</a:t>
              </a:r>
            </a:p>
          </p:txBody>
        </p:sp>
        <p:sp>
          <p:nvSpPr>
            <p:cNvPr id="33807" name="Text Box 15"/>
            <p:cNvSpPr txBox="1">
              <a:spLocks noChangeArrowheads="1"/>
            </p:cNvSpPr>
            <p:nvPr>
              <p:custDataLst>
                <p:tags r:id="rId23"/>
              </p:custDataLst>
            </p:nvPr>
          </p:nvSpPr>
          <p:spPr bwMode="auto">
            <a:xfrm>
              <a:off x="6030908" y="2044893"/>
              <a:ext cx="184166" cy="252000"/>
            </a:xfrm>
            <a:prstGeom prst="rect">
              <a:avLst/>
            </a:prstGeom>
            <a:solidFill>
              <a:srgbClr val="FFFFFF"/>
            </a:solidFill>
            <a:ln w="9525">
              <a:noFill/>
              <a:miter lim="800000"/>
            </a:ln>
          </p:spPr>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9</a:t>
              </a:r>
            </a:p>
          </p:txBody>
        </p:sp>
        <p:sp>
          <p:nvSpPr>
            <p:cNvPr id="23" name="Text Box 7"/>
            <p:cNvSpPr txBox="1">
              <a:spLocks noChangeArrowheads="1"/>
            </p:cNvSpPr>
            <p:nvPr>
              <p:custDataLst>
                <p:tags r:id="rId24"/>
              </p:custDataLst>
            </p:nvPr>
          </p:nvSpPr>
          <p:spPr bwMode="auto">
            <a:xfrm>
              <a:off x="1958942" y="2044893"/>
              <a:ext cx="184166" cy="252000"/>
            </a:xfrm>
            <a:prstGeom prst="rect">
              <a:avLst/>
            </a:prstGeom>
            <a:solidFill>
              <a:srgbClr val="FFFFFF"/>
            </a:solidFill>
            <a:ln w="9525">
              <a:noFill/>
              <a:miter lim="800000"/>
            </a:ln>
          </p:spPr>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1">
                  <a:solidFill>
                    <a:schemeClr val="dk1"/>
                  </a:solidFill>
                  <a:latin typeface="微软雅黑" panose="020B0503020204020204" charset="-122"/>
                  <a:ea typeface="微软雅黑" panose="020B0503020204020204" charset="-122"/>
                  <a:cs typeface="Consolas" panose="020B0609020204030204" pitchFamily="49" charset="0"/>
                </a:rPr>
                <a:t>0</a:t>
              </a:r>
              <a:endParaRPr kumimoji="0" lang="en-US" altLang="zh-CN" sz="24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grpSp>
      <p:grpSp>
        <p:nvGrpSpPr>
          <p:cNvPr id="29" name="组合 28"/>
          <p:cNvGrpSpPr/>
          <p:nvPr/>
        </p:nvGrpSpPr>
        <p:grpSpPr>
          <a:xfrm>
            <a:off x="1882140" y="4469765"/>
            <a:ext cx="628650" cy="602615"/>
            <a:chOff x="1784816" y="2826250"/>
            <a:chExt cx="428628" cy="602750"/>
          </a:xfrm>
        </p:grpSpPr>
        <p:sp>
          <p:nvSpPr>
            <p:cNvPr id="33794" name="Text Box 2"/>
            <p:cNvSpPr txBox="1">
              <a:spLocks noChangeArrowheads="1"/>
            </p:cNvSpPr>
            <p:nvPr>
              <p:custDataLst>
                <p:tags r:id="rId13"/>
              </p:custDataLst>
            </p:nvPr>
          </p:nvSpPr>
          <p:spPr bwMode="auto">
            <a:xfrm>
              <a:off x="1784816" y="3143248"/>
              <a:ext cx="428628" cy="285752"/>
            </a:xfrm>
            <a:prstGeom prst="rect">
              <a:avLst/>
            </a:prstGeom>
            <a:solidFill>
              <a:srgbClr val="FFFFFF"/>
            </a:solidFill>
            <a:ln w="9525">
              <a:noFill/>
              <a:miter lim="800000"/>
            </a:ln>
          </p:spPr>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low</a:t>
              </a:r>
            </a:p>
          </p:txBody>
        </p:sp>
        <p:cxnSp>
          <p:nvCxnSpPr>
            <p:cNvPr id="25" name="直接箭头连接符 24"/>
            <p:cNvCxnSpPr/>
            <p:nvPr>
              <p:custDataLst>
                <p:tags r:id="rId14"/>
              </p:custDataLst>
            </p:nvPr>
          </p:nvCxnSpPr>
          <p:spPr>
            <a:xfrm rot="5400000" flipH="1" flipV="1">
              <a:off x="1856562" y="2968332"/>
              <a:ext cx="285752" cy="1588"/>
            </a:xfrm>
            <a:prstGeom prst="straightConnector1">
              <a:avLst/>
            </a:prstGeom>
            <a:ln w="19050">
              <a:solidFill>
                <a:schemeClr val="dk1"/>
              </a:solidFill>
              <a:tailEnd type="arrow"/>
            </a:ln>
          </p:spPr>
          <p:style>
            <a:lnRef idx="2">
              <a:schemeClr val="dk1"/>
            </a:lnRef>
            <a:fillRef idx="0">
              <a:schemeClr val="dk1"/>
            </a:fillRef>
            <a:effectRef idx="1">
              <a:schemeClr val="dk1"/>
            </a:effectRef>
            <a:fontRef idx="minor">
              <a:schemeClr val="tx1"/>
            </a:fontRef>
          </p:style>
        </p:cxnSp>
      </p:grpSp>
      <p:grpSp>
        <p:nvGrpSpPr>
          <p:cNvPr id="30" name="组合 29"/>
          <p:cNvGrpSpPr/>
          <p:nvPr/>
        </p:nvGrpSpPr>
        <p:grpSpPr>
          <a:xfrm>
            <a:off x="5948680" y="4469765"/>
            <a:ext cx="734695" cy="602615"/>
            <a:chOff x="5857884" y="2826250"/>
            <a:chExt cx="500066" cy="602750"/>
          </a:xfrm>
        </p:grpSpPr>
        <p:sp>
          <p:nvSpPr>
            <p:cNvPr id="33797" name="Text Box 5"/>
            <p:cNvSpPr txBox="1">
              <a:spLocks noChangeArrowheads="1"/>
            </p:cNvSpPr>
            <p:nvPr>
              <p:custDataLst>
                <p:tags r:id="rId11"/>
              </p:custDataLst>
            </p:nvPr>
          </p:nvSpPr>
          <p:spPr bwMode="auto">
            <a:xfrm>
              <a:off x="5857884" y="3143248"/>
              <a:ext cx="500066" cy="285752"/>
            </a:xfrm>
            <a:prstGeom prst="rect">
              <a:avLst/>
            </a:prstGeom>
            <a:solidFill>
              <a:srgbClr val="FFFFFF"/>
            </a:solidFill>
            <a:ln w="9525">
              <a:noFill/>
              <a:miter lim="800000"/>
            </a:ln>
          </p:spPr>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high</a:t>
              </a:r>
            </a:p>
          </p:txBody>
        </p:sp>
        <p:cxnSp>
          <p:nvCxnSpPr>
            <p:cNvPr id="26" name="直接箭头连接符 25"/>
            <p:cNvCxnSpPr/>
            <p:nvPr>
              <p:custDataLst>
                <p:tags r:id="rId12"/>
              </p:custDataLst>
            </p:nvPr>
          </p:nvCxnSpPr>
          <p:spPr>
            <a:xfrm rot="5400000" flipH="1" flipV="1">
              <a:off x="5930116" y="2968332"/>
              <a:ext cx="285752" cy="1588"/>
            </a:xfrm>
            <a:prstGeom prst="straightConnector1">
              <a:avLst/>
            </a:prstGeom>
            <a:ln w="19050">
              <a:solidFill>
                <a:schemeClr val="dk1"/>
              </a:solidFill>
              <a:tailEnd type="arrow"/>
            </a:ln>
          </p:spPr>
          <p:style>
            <a:lnRef idx="2">
              <a:schemeClr val="dk1"/>
            </a:lnRef>
            <a:fillRef idx="0">
              <a:schemeClr val="dk1"/>
            </a:fillRef>
            <a:effectRef idx="1">
              <a:schemeClr val="dk1"/>
            </a:effectRef>
            <a:fontRef idx="minor">
              <a:schemeClr val="tx1"/>
            </a:fontRef>
          </p:style>
        </p:cxnSp>
      </p:grpSp>
      <p:sp>
        <p:nvSpPr>
          <p:cNvPr id="28" name="矩形 27"/>
          <p:cNvSpPr/>
          <p:nvPr>
            <p:custDataLst>
              <p:tags r:id="rId1"/>
            </p:custDataLst>
          </p:nvPr>
        </p:nvSpPr>
        <p:spPr bwMode="auto">
          <a:xfrm>
            <a:off x="1508125" y="4000500"/>
            <a:ext cx="6736715" cy="428625"/>
          </a:xfrm>
          <a:prstGeom prst="rect">
            <a:avLst/>
          </a:prstGeom>
          <a:ln w="19050">
            <a:solidFill>
              <a:srgbClr val="FF00FF"/>
            </a:solidFill>
            <a:prstDash val="dash"/>
            <a:tailEnd type="arrow"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rtlCol="0" anchor="t" anchorCtr="0" compatLnSpc="1"/>
          <a:lstStyle/>
          <a:p>
            <a:pPr algn="ctr"/>
            <a:endParaRPr lang="zh-CN" altLang="en-US" sz="2400" b="1">
              <a:solidFill>
                <a:schemeClr val="dk1"/>
              </a:solidFill>
              <a:latin typeface="微软雅黑" panose="020B0503020204020204" charset="-122"/>
              <a:ea typeface="微软雅黑" panose="020B0503020204020204" charset="-122"/>
              <a:cs typeface="Consolas" panose="020B0609020204030204" pitchFamily="49" charset="0"/>
            </a:endParaRPr>
          </a:p>
        </p:txBody>
      </p:sp>
      <p:grpSp>
        <p:nvGrpSpPr>
          <p:cNvPr id="31" name="组合 30"/>
          <p:cNvGrpSpPr/>
          <p:nvPr/>
        </p:nvGrpSpPr>
        <p:grpSpPr>
          <a:xfrm>
            <a:off x="3454400" y="4469765"/>
            <a:ext cx="628650" cy="602615"/>
            <a:chOff x="1784816" y="2826250"/>
            <a:chExt cx="428628" cy="602750"/>
          </a:xfrm>
        </p:grpSpPr>
        <p:sp>
          <p:nvSpPr>
            <p:cNvPr id="32" name="Text Box 2"/>
            <p:cNvSpPr txBox="1">
              <a:spLocks noChangeArrowheads="1"/>
            </p:cNvSpPr>
            <p:nvPr>
              <p:custDataLst>
                <p:tags r:id="rId9"/>
              </p:custDataLst>
            </p:nvPr>
          </p:nvSpPr>
          <p:spPr bwMode="auto">
            <a:xfrm>
              <a:off x="1784816" y="3143248"/>
              <a:ext cx="428628" cy="285752"/>
            </a:xfrm>
            <a:prstGeom prst="rect">
              <a:avLst/>
            </a:prstGeom>
            <a:solidFill>
              <a:srgbClr val="FFFFFF"/>
            </a:solidFill>
            <a:ln w="9525">
              <a:noFill/>
              <a:miter lim="800000"/>
            </a:ln>
          </p:spPr>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1">
                  <a:solidFill>
                    <a:schemeClr val="dk1"/>
                  </a:solidFill>
                  <a:latin typeface="微软雅黑" panose="020B0503020204020204" charset="-122"/>
                  <a:ea typeface="微软雅黑" panose="020B0503020204020204" charset="-122"/>
                  <a:cs typeface="Consolas" panose="020B0609020204030204" pitchFamily="49" charset="0"/>
                </a:rPr>
                <a:t>mid</a:t>
              </a:r>
              <a:endParaRPr kumimoji="0" lang="en-US" altLang="zh-CN" sz="24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cxnSp>
          <p:nvCxnSpPr>
            <p:cNvPr id="33" name="直接箭头连接符 32"/>
            <p:cNvCxnSpPr/>
            <p:nvPr>
              <p:custDataLst>
                <p:tags r:id="rId10"/>
              </p:custDataLst>
            </p:nvPr>
          </p:nvCxnSpPr>
          <p:spPr>
            <a:xfrm rot="5400000" flipH="1" flipV="1">
              <a:off x="1856562" y="2968332"/>
              <a:ext cx="285752" cy="1588"/>
            </a:xfrm>
            <a:prstGeom prst="straightConnector1">
              <a:avLst/>
            </a:prstGeom>
            <a:ln w="19050">
              <a:solidFill>
                <a:schemeClr val="dk1"/>
              </a:solidFill>
              <a:tailEnd type="arrow"/>
            </a:ln>
          </p:spPr>
          <p:style>
            <a:lnRef idx="2">
              <a:schemeClr val="dk1"/>
            </a:lnRef>
            <a:fillRef idx="0">
              <a:schemeClr val="dk1"/>
            </a:fillRef>
            <a:effectRef idx="1">
              <a:schemeClr val="dk1"/>
            </a:effectRef>
            <a:fontRef idx="minor">
              <a:schemeClr val="tx1"/>
            </a:fontRef>
          </p:style>
        </p:cxnSp>
      </p:grpSp>
      <p:sp>
        <p:nvSpPr>
          <p:cNvPr id="34" name="TextBox 33"/>
          <p:cNvSpPr txBox="1"/>
          <p:nvPr>
            <p:custDataLst>
              <p:tags r:id="rId2"/>
            </p:custDataLst>
          </p:nvPr>
        </p:nvSpPr>
        <p:spPr>
          <a:xfrm>
            <a:off x="1078230" y="2786380"/>
            <a:ext cx="946150" cy="460375"/>
          </a:xfrm>
          <a:prstGeom prst="rect">
            <a:avLst/>
          </a:prstGeom>
          <a:noFill/>
        </p:spPr>
        <p:txBody>
          <a:bodyPr wrap="square" rtlCol="0">
            <a:spAutoFit/>
          </a:bodyPr>
          <a:lstStyle/>
          <a:p>
            <a:pPr algn="l">
              <a:lnSpc>
                <a:spcPct val="100000"/>
              </a:lnSpc>
              <a:spcBef>
                <a:spcPts val="0"/>
              </a:spcBef>
            </a:pPr>
            <a:r>
              <a:rPr lang="en-US" altLang="zh-CN" sz="2400" b="1" i="1">
                <a:solidFill>
                  <a:schemeClr val="dk1"/>
                </a:solidFill>
                <a:latin typeface="微软雅黑" panose="020B0503020204020204" charset="-122"/>
                <a:ea typeface="微软雅黑" panose="020B0503020204020204" charset="-122"/>
                <a:cs typeface="Consolas" panose="020B0609020204030204" pitchFamily="49" charset="0"/>
              </a:rPr>
              <a:t>k</a:t>
            </a:r>
            <a:r>
              <a:rPr lang="en-US" altLang="zh-CN" sz="2400" b="1">
                <a:solidFill>
                  <a:schemeClr val="dk1"/>
                </a:solidFill>
                <a:latin typeface="微软雅黑" panose="020B0503020204020204" charset="-122"/>
                <a:ea typeface="微软雅黑" panose="020B0503020204020204" charset="-122"/>
                <a:cs typeface="Consolas" panose="020B0609020204030204" pitchFamily="49" charset="0"/>
              </a:rPr>
              <a:t>=7</a:t>
            </a:r>
          </a:p>
        </p:txBody>
      </p:sp>
      <p:grpSp>
        <p:nvGrpSpPr>
          <p:cNvPr id="35" name="组合 34"/>
          <p:cNvGrpSpPr/>
          <p:nvPr/>
        </p:nvGrpSpPr>
        <p:grpSpPr>
          <a:xfrm>
            <a:off x="2240280" y="4471035"/>
            <a:ext cx="628650" cy="888365"/>
            <a:chOff x="1784816" y="2540498"/>
            <a:chExt cx="428628" cy="888502"/>
          </a:xfrm>
        </p:grpSpPr>
        <p:sp>
          <p:nvSpPr>
            <p:cNvPr id="36" name="Text Box 2"/>
            <p:cNvSpPr txBox="1">
              <a:spLocks noChangeArrowheads="1"/>
            </p:cNvSpPr>
            <p:nvPr>
              <p:custDataLst>
                <p:tags r:id="rId7"/>
              </p:custDataLst>
            </p:nvPr>
          </p:nvSpPr>
          <p:spPr bwMode="auto">
            <a:xfrm>
              <a:off x="1784816" y="3143248"/>
              <a:ext cx="428628" cy="285752"/>
            </a:xfrm>
            <a:prstGeom prst="rect">
              <a:avLst/>
            </a:prstGeom>
            <a:solidFill>
              <a:srgbClr val="FFFFFF"/>
            </a:solidFill>
            <a:ln w="9525">
              <a:noFill/>
              <a:miter lim="800000"/>
            </a:ln>
          </p:spPr>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1">
                  <a:solidFill>
                    <a:schemeClr val="dk1"/>
                  </a:solidFill>
                  <a:latin typeface="微软雅黑" panose="020B0503020204020204" charset="-122"/>
                  <a:ea typeface="微软雅黑" panose="020B0503020204020204" charset="-122"/>
                  <a:cs typeface="Consolas" panose="020B0609020204030204" pitchFamily="49" charset="0"/>
                </a:rPr>
                <a:t>mid</a:t>
              </a:r>
              <a:endParaRPr kumimoji="0" lang="en-US" altLang="zh-CN" sz="24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cxnSp>
          <p:nvCxnSpPr>
            <p:cNvPr id="37" name="直接箭头连接符 36"/>
            <p:cNvCxnSpPr/>
            <p:nvPr>
              <p:custDataLst>
                <p:tags r:id="rId8"/>
              </p:custDataLst>
            </p:nvPr>
          </p:nvCxnSpPr>
          <p:spPr>
            <a:xfrm rot="5400000" flipH="1" flipV="1">
              <a:off x="1711438" y="2827704"/>
              <a:ext cx="576000" cy="1588"/>
            </a:xfrm>
            <a:prstGeom prst="straightConnector1">
              <a:avLst/>
            </a:prstGeom>
            <a:ln w="19050">
              <a:solidFill>
                <a:schemeClr val="dk1"/>
              </a:solidFill>
              <a:tailEnd type="arrow"/>
            </a:ln>
          </p:spPr>
          <p:style>
            <a:lnRef idx="2">
              <a:schemeClr val="dk1"/>
            </a:lnRef>
            <a:fillRef idx="0">
              <a:schemeClr val="dk1"/>
            </a:fillRef>
            <a:effectRef idx="1">
              <a:schemeClr val="dk1"/>
            </a:effectRef>
            <a:fontRef idx="minor">
              <a:schemeClr val="tx1"/>
            </a:fontRef>
          </p:style>
        </p:cxnSp>
      </p:grpSp>
      <p:sp>
        <p:nvSpPr>
          <p:cNvPr id="38" name="矩形 37"/>
          <p:cNvSpPr/>
          <p:nvPr>
            <p:custDataLst>
              <p:tags r:id="rId3"/>
            </p:custDataLst>
          </p:nvPr>
        </p:nvSpPr>
        <p:spPr bwMode="auto">
          <a:xfrm>
            <a:off x="1507490" y="4000500"/>
            <a:ext cx="1645920" cy="428625"/>
          </a:xfrm>
          <a:prstGeom prst="rect">
            <a:avLst/>
          </a:prstGeom>
          <a:ln w="19050">
            <a:solidFill>
              <a:srgbClr val="FF00FF"/>
            </a:solidFill>
            <a:prstDash val="dash"/>
            <a:tailEnd type="arrow"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rtlCol="0" anchor="t" anchorCtr="0" compatLnSpc="1"/>
          <a:lstStyle/>
          <a:p>
            <a:pPr algn="ctr"/>
            <a:endParaRPr lang="zh-CN" altLang="en-US" sz="24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42" name="矩形 41"/>
          <p:cNvSpPr/>
          <p:nvPr>
            <p:custDataLst>
              <p:tags r:id="rId4"/>
            </p:custDataLst>
          </p:nvPr>
        </p:nvSpPr>
        <p:spPr bwMode="auto">
          <a:xfrm>
            <a:off x="2240280" y="3991610"/>
            <a:ext cx="782320" cy="428625"/>
          </a:xfrm>
          <a:prstGeom prst="rect">
            <a:avLst/>
          </a:prstGeom>
          <a:ln w="19050">
            <a:solidFill>
              <a:srgbClr val="FF00FF"/>
            </a:solidFill>
            <a:prstDash val="dash"/>
            <a:tailEnd type="arrow"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rtlCol="0" anchor="t" anchorCtr="0" compatLnSpc="1"/>
          <a:lstStyle/>
          <a:p>
            <a:pPr algn="ctr"/>
            <a:endParaRPr lang="zh-CN" altLang="en-US" sz="2400" b="1">
              <a:solidFill>
                <a:schemeClr val="dk1"/>
              </a:solidFill>
              <a:latin typeface="微软雅黑" panose="020B0503020204020204" charset="-122"/>
              <a:ea typeface="微软雅黑" panose="020B0503020204020204" charset="-122"/>
              <a:cs typeface="Consolas" panose="020B0609020204030204" pitchFamily="49" charset="0"/>
            </a:endParaRPr>
          </a:p>
        </p:txBody>
      </p:sp>
      <p:grpSp>
        <p:nvGrpSpPr>
          <p:cNvPr id="45" name="组合 44"/>
          <p:cNvGrpSpPr/>
          <p:nvPr/>
        </p:nvGrpSpPr>
        <p:grpSpPr>
          <a:xfrm>
            <a:off x="2648585" y="3001010"/>
            <a:ext cx="628650" cy="683895"/>
            <a:chOff x="6357950" y="1888610"/>
            <a:chExt cx="428628" cy="683928"/>
          </a:xfrm>
        </p:grpSpPr>
        <p:sp>
          <p:nvSpPr>
            <p:cNvPr id="40" name="Text Box 2"/>
            <p:cNvSpPr txBox="1">
              <a:spLocks noChangeArrowheads="1"/>
            </p:cNvSpPr>
            <p:nvPr>
              <p:custDataLst>
                <p:tags r:id="rId5"/>
              </p:custDataLst>
            </p:nvPr>
          </p:nvSpPr>
          <p:spPr bwMode="auto">
            <a:xfrm>
              <a:off x="6357950" y="1888610"/>
              <a:ext cx="428628" cy="285752"/>
            </a:xfrm>
            <a:prstGeom prst="rect">
              <a:avLst/>
            </a:prstGeom>
            <a:solidFill>
              <a:srgbClr val="FFFFFF"/>
            </a:solidFill>
            <a:ln w="9525">
              <a:noFill/>
              <a:miter lim="800000"/>
            </a:ln>
          </p:spPr>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1">
                  <a:solidFill>
                    <a:schemeClr val="dk1"/>
                  </a:solidFill>
                  <a:latin typeface="微软雅黑" panose="020B0503020204020204" charset="-122"/>
                  <a:ea typeface="微软雅黑" panose="020B0503020204020204" charset="-122"/>
                  <a:cs typeface="Consolas" panose="020B0609020204030204" pitchFamily="49" charset="0"/>
                </a:rPr>
                <a:t>mid</a:t>
              </a:r>
              <a:endParaRPr kumimoji="0" lang="en-US" altLang="zh-CN" sz="24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cxnSp>
          <p:nvCxnSpPr>
            <p:cNvPr id="44" name="直接箭头连接符 43"/>
            <p:cNvCxnSpPr/>
            <p:nvPr>
              <p:custDataLst>
                <p:tags r:id="rId6"/>
              </p:custDataLst>
            </p:nvPr>
          </p:nvCxnSpPr>
          <p:spPr>
            <a:xfrm rot="5400000">
              <a:off x="6343429" y="2373053"/>
              <a:ext cx="397382" cy="1588"/>
            </a:xfrm>
            <a:prstGeom prst="straightConnector1">
              <a:avLst/>
            </a:prstGeom>
            <a:ln w="19050">
              <a:solidFill>
                <a:schemeClr val="dk1"/>
              </a:solidFill>
              <a:tailEnd type="arrow"/>
            </a:ln>
          </p:spPr>
          <p:style>
            <a:lnRef idx="2">
              <a:schemeClr val="dk1"/>
            </a:lnRef>
            <a:fillRef idx="0">
              <a:schemeClr val="dk1"/>
            </a:fillRef>
            <a:effectRef idx="1">
              <a:schemeClr val="dk1"/>
            </a:effectRef>
            <a:fontRef idx="minor">
              <a:schemeClr val="tx1"/>
            </a:fontRef>
          </p:style>
        </p:cxnSp>
      </p:grpSp>
      <p:sp>
        <p:nvSpPr>
          <p:cNvPr id="46" name="TextBox 45"/>
          <p:cNvSpPr txBox="1"/>
          <p:nvPr/>
        </p:nvSpPr>
        <p:spPr>
          <a:xfrm>
            <a:off x="1270000" y="5643880"/>
            <a:ext cx="6104255" cy="460375"/>
          </a:xfrm>
          <a:prstGeom prst="rect">
            <a:avLst/>
          </a:prstGeom>
          <a:noFill/>
        </p:spPr>
        <p:txBody>
          <a:bodyPr wrap="square" rtlCol="0">
            <a:spAutoFit/>
          </a:bodyPr>
          <a:lstStyle/>
          <a:p>
            <a:pPr algn="l">
              <a:lnSpc>
                <a:spcPct val="100000"/>
              </a:lnSpc>
              <a:spcBef>
                <a:spcPts val="0"/>
              </a:spcBef>
            </a:pP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R[mid].key==</a:t>
            </a:r>
            <a:r>
              <a:rPr lang="en-US" altLang="zh-CN" sz="2400" b="1" i="1">
                <a:solidFill>
                  <a:srgbClr val="000000"/>
                </a:solidFill>
                <a:latin typeface="微软雅黑" panose="020B0503020204020204" charset="-122"/>
                <a:ea typeface="微软雅黑" panose="020B0503020204020204" charset="-122"/>
                <a:cs typeface="微软雅黑" panose="020B0503020204020204" charset="-122"/>
              </a:rPr>
              <a:t>k</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 </a:t>
            </a:r>
            <a:r>
              <a:rPr lang="en-US" altLang="zh-CN" sz="2400" b="1">
                <a:solidFill>
                  <a:srgbClr val="000000"/>
                </a:solidFill>
                <a:latin typeface="微软雅黑" panose="020B0503020204020204" charset="-122"/>
                <a:ea typeface="微软雅黑" panose="020B0503020204020204" charset="-122"/>
                <a:cs typeface="微软雅黑" panose="020B0503020204020204" charset="-122"/>
                <a:sym typeface="Wingdings" panose="05000000000000000000"/>
              </a:rPr>
              <a:t> </a:t>
            </a:r>
            <a:r>
              <a:rPr lang="zh-CN" altLang="en-US" sz="2400" b="1">
                <a:solidFill>
                  <a:srgbClr val="000000"/>
                </a:solidFill>
                <a:latin typeface="微软雅黑" panose="020B0503020204020204" charset="-122"/>
                <a:ea typeface="微软雅黑" panose="020B0503020204020204" charset="-122"/>
                <a:cs typeface="微软雅黑" panose="020B0503020204020204" charset="-122"/>
              </a:rPr>
              <a:t>查找成功</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left)">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27"/>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3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28"/>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29"/>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30"/>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31"/>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0" presetClass="path" presetSubtype="0" accel="50000" decel="50000" fill="hold" nodeType="clickEffect">
                                  <p:stCondLst>
                                    <p:cond delay="0"/>
                                  </p:stCondLst>
                                  <p:childTnLst>
                                    <p:animMotion origin="layout" path="M -0.04132 0.00856 C -0.08802 0.00717 -0.26319 0.00162 -0.32153 -0.00023 " pathEditMode="relative" rAng="0" ptsTypes="aa">
                                      <p:cBhvr>
                                        <p:cTn id="37" dur="2000" fill="hold"/>
                                        <p:tgtEl>
                                          <p:spTgt spid="30"/>
                                        </p:tgtEl>
                                        <p:attrNameLst>
                                          <p:attrName>ppt_x</p:attrName>
                                          <p:attrName>ppt_y</p:attrName>
                                        </p:attrNameLst>
                                      </p:cBhvr>
                                      <p:rCtr x="-14000" y="-400"/>
                                    </p:animMotion>
                                  </p:childTnLst>
                                </p:cTn>
                              </p:par>
                            </p:childTnLst>
                          </p:cTn>
                        </p:par>
                      </p:childTnLst>
                    </p:cTn>
                  </p:par>
                  <p:par>
                    <p:cTn id="38" fill="hold">
                      <p:stCondLst>
                        <p:cond delay="indefinite"/>
                      </p:stCondLst>
                      <p:childTnLst>
                        <p:par>
                          <p:cTn id="39" fill="hold">
                            <p:stCondLst>
                              <p:cond delay="0"/>
                            </p:stCondLst>
                            <p:childTnLst>
                              <p:par>
                                <p:cTn id="40" presetID="22" presetClass="exit" presetSubtype="4" fill="hold" nodeType="clickEffect">
                                  <p:stCondLst>
                                    <p:cond delay="0"/>
                                  </p:stCondLst>
                                  <p:childTnLst>
                                    <p:animEffect transition="out" filter="wipe(down)">
                                      <p:cBhvr>
                                        <p:cTn id="41" dur="500"/>
                                        <p:tgtEl>
                                          <p:spTgt spid="31"/>
                                        </p:tgtEl>
                                      </p:cBhvr>
                                    </p:animEffect>
                                    <p:set>
                                      <p:cBhvr>
                                        <p:cTn id="42" dur="1" fill="hold">
                                          <p:stCondLst>
                                            <p:cond delay="499"/>
                                          </p:stCondLst>
                                        </p:cTn>
                                        <p:tgtEl>
                                          <p:spTgt spid="31"/>
                                        </p:tgtEl>
                                        <p:attrNameLst>
                                          <p:attrName>style.visibility</p:attrName>
                                        </p:attrNameLst>
                                      </p:cBhvr>
                                      <p:to>
                                        <p:strVal val="hidden"/>
                                      </p:to>
                                    </p:set>
                                  </p:childTnLst>
                                </p:cTn>
                              </p:par>
                            </p:childTnLst>
                          </p:cTn>
                        </p:par>
                        <p:par>
                          <p:cTn id="43" fill="hold">
                            <p:stCondLst>
                              <p:cond delay="500"/>
                            </p:stCondLst>
                            <p:childTnLst>
                              <p:par>
                                <p:cTn id="44" presetID="22" presetClass="exit" presetSubtype="4" fill="hold" grpId="1" nodeType="afterEffect">
                                  <p:stCondLst>
                                    <p:cond delay="0"/>
                                  </p:stCondLst>
                                  <p:childTnLst>
                                    <p:animEffect transition="out" filter="wipe(down)">
                                      <p:cBhvr>
                                        <p:cTn id="45" dur="500"/>
                                        <p:tgtEl>
                                          <p:spTgt spid="28"/>
                                        </p:tgtEl>
                                      </p:cBhvr>
                                    </p:animEffect>
                                    <p:set>
                                      <p:cBhvr>
                                        <p:cTn id="46" dur="1" fill="hold">
                                          <p:stCondLst>
                                            <p:cond delay="499"/>
                                          </p:stCondLst>
                                        </p:cTn>
                                        <p:tgtEl>
                                          <p:spTgt spid="28"/>
                                        </p:tgtEl>
                                        <p:attrNameLst>
                                          <p:attrName>style.visibility</p:attrName>
                                        </p:attrNameLst>
                                      </p:cBhvr>
                                      <p:to>
                                        <p:strVal val="hidden"/>
                                      </p:to>
                                    </p:set>
                                  </p:childTnLst>
                                </p:cTn>
                              </p:par>
                            </p:childTnLst>
                          </p:cTn>
                        </p:par>
                        <p:par>
                          <p:cTn id="47" fill="hold">
                            <p:stCondLst>
                              <p:cond delay="1000"/>
                            </p:stCondLst>
                            <p:childTnLst>
                              <p:par>
                                <p:cTn id="48" presetID="1" presetClass="entr" presetSubtype="0" fill="hold" grpId="0" nodeType="afterEffect">
                                  <p:stCondLst>
                                    <p:cond delay="0"/>
                                  </p:stCondLst>
                                  <p:childTnLst>
                                    <p:set>
                                      <p:cBhvr>
                                        <p:cTn id="49" dur="1" fill="hold">
                                          <p:stCondLst>
                                            <p:cond delay="0"/>
                                          </p:stCondLst>
                                        </p:cTn>
                                        <p:tgtEl>
                                          <p:spTgt spid="38"/>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nodeType="clickEffect">
                                  <p:stCondLst>
                                    <p:cond delay="0"/>
                                  </p:stCondLst>
                                  <p:childTnLst>
                                    <p:set>
                                      <p:cBhvr>
                                        <p:cTn id="53" dur="1" fill="hold">
                                          <p:stCondLst>
                                            <p:cond delay="0"/>
                                          </p:stCondLst>
                                        </p:cTn>
                                        <p:tgtEl>
                                          <p:spTgt spid="35"/>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0" presetClass="path" presetSubtype="0" accel="50000" decel="50000" fill="hold" nodeType="clickEffect">
                                  <p:stCondLst>
                                    <p:cond delay="0"/>
                                  </p:stCondLst>
                                  <p:childTnLst>
                                    <p:animMotion origin="layout" path="M 0.02864 -0.00324 C 0.03628 -0.00277 0.06527 -0.00092 0.07482 -0.00023 " pathEditMode="relative" rAng="0" ptsTypes="aa">
                                      <p:cBhvr>
                                        <p:cTn id="57" dur="2000" fill="hold"/>
                                        <p:tgtEl>
                                          <p:spTgt spid="29"/>
                                        </p:tgtEl>
                                        <p:attrNameLst>
                                          <p:attrName>ppt_x</p:attrName>
                                          <p:attrName>ppt_y</p:attrName>
                                        </p:attrNameLst>
                                      </p:cBhvr>
                                      <p:rCtr x="2300" y="100"/>
                                    </p:animMotion>
                                  </p:childTnLst>
                                </p:cTn>
                              </p:par>
                            </p:childTnLst>
                          </p:cTn>
                        </p:par>
                      </p:childTnLst>
                    </p:cTn>
                  </p:par>
                  <p:par>
                    <p:cTn id="58" fill="hold">
                      <p:stCondLst>
                        <p:cond delay="indefinite"/>
                      </p:stCondLst>
                      <p:childTnLst>
                        <p:par>
                          <p:cTn id="59" fill="hold">
                            <p:stCondLst>
                              <p:cond delay="0"/>
                            </p:stCondLst>
                            <p:childTnLst>
                              <p:par>
                                <p:cTn id="60" presetID="22" presetClass="exit" presetSubtype="4" fill="hold" nodeType="clickEffect">
                                  <p:stCondLst>
                                    <p:cond delay="0"/>
                                  </p:stCondLst>
                                  <p:childTnLst>
                                    <p:animEffect transition="out" filter="wipe(down)">
                                      <p:cBhvr>
                                        <p:cTn id="61" dur="500"/>
                                        <p:tgtEl>
                                          <p:spTgt spid="35"/>
                                        </p:tgtEl>
                                      </p:cBhvr>
                                    </p:animEffect>
                                    <p:set>
                                      <p:cBhvr>
                                        <p:cTn id="62" dur="1" fill="hold">
                                          <p:stCondLst>
                                            <p:cond delay="499"/>
                                          </p:stCondLst>
                                        </p:cTn>
                                        <p:tgtEl>
                                          <p:spTgt spid="35"/>
                                        </p:tgtEl>
                                        <p:attrNameLst>
                                          <p:attrName>style.visibility</p:attrName>
                                        </p:attrNameLst>
                                      </p:cBhvr>
                                      <p:to>
                                        <p:strVal val="hidden"/>
                                      </p:to>
                                    </p:set>
                                  </p:childTnLst>
                                </p:cTn>
                              </p:par>
                            </p:childTnLst>
                          </p:cTn>
                        </p:par>
                        <p:par>
                          <p:cTn id="63" fill="hold">
                            <p:stCondLst>
                              <p:cond delay="500"/>
                            </p:stCondLst>
                            <p:childTnLst>
                              <p:par>
                                <p:cTn id="64" presetID="22" presetClass="exit" presetSubtype="4" fill="hold" grpId="1" nodeType="afterEffect">
                                  <p:stCondLst>
                                    <p:cond delay="0"/>
                                  </p:stCondLst>
                                  <p:childTnLst>
                                    <p:animEffect transition="out" filter="wipe(down)">
                                      <p:cBhvr>
                                        <p:cTn id="65" dur="500"/>
                                        <p:tgtEl>
                                          <p:spTgt spid="38"/>
                                        </p:tgtEl>
                                      </p:cBhvr>
                                    </p:animEffect>
                                    <p:set>
                                      <p:cBhvr>
                                        <p:cTn id="66" dur="1" fill="hold">
                                          <p:stCondLst>
                                            <p:cond delay="499"/>
                                          </p:stCondLst>
                                        </p:cTn>
                                        <p:tgtEl>
                                          <p:spTgt spid="38"/>
                                        </p:tgtEl>
                                        <p:attrNameLst>
                                          <p:attrName>style.visibility</p:attrName>
                                        </p:attrNameLst>
                                      </p:cBhvr>
                                      <p:to>
                                        <p:strVal val="hidden"/>
                                      </p:to>
                                    </p:set>
                                  </p:childTnLst>
                                </p:cTn>
                              </p:par>
                            </p:childTnLst>
                          </p:cTn>
                        </p:par>
                        <p:par>
                          <p:cTn id="67" fill="hold">
                            <p:stCondLst>
                              <p:cond delay="1000"/>
                            </p:stCondLst>
                            <p:childTnLst>
                              <p:par>
                                <p:cTn id="68" presetID="1" presetClass="entr" presetSubtype="0" fill="hold" grpId="0" nodeType="afterEffect">
                                  <p:stCondLst>
                                    <p:cond delay="0"/>
                                  </p:stCondLst>
                                  <p:childTnLst>
                                    <p:set>
                                      <p:cBhvr>
                                        <p:cTn id="69" dur="1" fill="hold">
                                          <p:stCondLst>
                                            <p:cond delay="0"/>
                                          </p:stCondLst>
                                        </p:cTn>
                                        <p:tgtEl>
                                          <p:spTgt spid="42"/>
                                        </p:tgtEl>
                                        <p:attrNameLst>
                                          <p:attrName>style.visibility</p:attrName>
                                        </p:attrNameLst>
                                      </p:cBhvr>
                                      <p:to>
                                        <p:strVal val="visible"/>
                                      </p:to>
                                    </p:set>
                                  </p:childTnLst>
                                </p:cTn>
                              </p:par>
                            </p:childTnLst>
                          </p:cTn>
                        </p:par>
                      </p:childTnLst>
                    </p:cTn>
                  </p:par>
                  <p:par>
                    <p:cTn id="70" fill="hold">
                      <p:stCondLst>
                        <p:cond delay="indefinite"/>
                      </p:stCondLst>
                      <p:childTnLst>
                        <p:par>
                          <p:cTn id="71" fill="hold">
                            <p:stCondLst>
                              <p:cond delay="0"/>
                            </p:stCondLst>
                            <p:childTnLst>
                              <p:par>
                                <p:cTn id="72" presetID="1" presetClass="entr" presetSubtype="0" fill="hold" nodeType="clickEffect">
                                  <p:stCondLst>
                                    <p:cond delay="0"/>
                                  </p:stCondLst>
                                  <p:childTnLst>
                                    <p:set>
                                      <p:cBhvr>
                                        <p:cTn id="73" dur="1" fill="hold">
                                          <p:stCondLst>
                                            <p:cond delay="0"/>
                                          </p:stCondLst>
                                        </p:cTn>
                                        <p:tgtEl>
                                          <p:spTgt spid="45"/>
                                        </p:tgtEl>
                                        <p:attrNameLst>
                                          <p:attrName>style.visibility</p:attrName>
                                        </p:attrNameLst>
                                      </p:cBhvr>
                                      <p:to>
                                        <p:strVal val="visible"/>
                                      </p:to>
                                    </p:set>
                                  </p:childTnLst>
                                </p:cTn>
                              </p:par>
                            </p:childTnLst>
                          </p:cTn>
                        </p:par>
                      </p:childTnLst>
                    </p:cTn>
                  </p:par>
                  <p:par>
                    <p:cTn id="74" fill="hold">
                      <p:stCondLst>
                        <p:cond delay="indefinite"/>
                      </p:stCondLst>
                      <p:childTnLst>
                        <p:par>
                          <p:cTn id="75" fill="hold">
                            <p:stCondLst>
                              <p:cond delay="0"/>
                            </p:stCondLst>
                            <p:childTnLst>
                              <p:par>
                                <p:cTn id="76" presetID="1" presetClass="entr" presetSubtype="0" fill="hold" grpId="0" nodeType="clickEffect">
                                  <p:stCondLst>
                                    <p:cond delay="0"/>
                                  </p:stCondLst>
                                  <p:childTnLst>
                                    <p:set>
                                      <p:cBhvr>
                                        <p:cTn id="77"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P spid="28" grpId="0" bldLvl="0" animBg="1"/>
      <p:bldP spid="28" grpId="1" bldLvl="0" animBg="1"/>
      <p:bldP spid="34" grpId="0"/>
      <p:bldP spid="38" grpId="0" bldLvl="0" animBg="1"/>
      <p:bldP spid="38" grpId="1" bldLvl="0" animBg="1"/>
      <p:bldP spid="42" grpId="0" bldLvl="0" animBg="1"/>
      <p:bldP spid="4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006475"/>
            <a:ext cx="4237990" cy="5851525"/>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5" name="TextBox 4"/>
          <p:cNvSpPr txBox="1"/>
          <p:nvPr>
            <p:custDataLst>
              <p:tags r:id="rId1"/>
            </p:custDataLst>
          </p:nvPr>
        </p:nvSpPr>
        <p:spPr>
          <a:xfrm>
            <a:off x="4042381" y="2027851"/>
            <a:ext cx="7858180" cy="4031615"/>
          </a:xfrm>
          <a:prstGeom prst="rect">
            <a:avLst/>
          </a:prstGeom>
          <a:solidFill>
            <a:schemeClr val="accent2"/>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gn="l">
              <a:lnSpc>
                <a:spcPts val="22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def BinSearch1(R,k):		#</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拆半查找非递归算法</a:t>
            </a:r>
          </a:p>
          <a:p>
            <a:pPr algn="l">
              <a:lnSpc>
                <a:spcPts val="22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n=len(R)</a:t>
            </a:r>
            <a:endParaRPr lang="zh-CN" altLang="zh-CN" sz="20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low,high=0,n-1</a:t>
            </a:r>
            <a:endParaRPr lang="zh-CN" altLang="zh-CN" sz="20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while low&lt;=high:		#</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当前区间非空时</a:t>
            </a:r>
          </a:p>
          <a:p>
            <a:pPr algn="l">
              <a:lnSpc>
                <a:spcPts val="22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mid=(low+high)//2	#</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求查找区间的中间位置</a:t>
            </a:r>
          </a:p>
          <a:p>
            <a:pPr algn="l">
              <a:lnSpc>
                <a:spcPts val="22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if k==R[mid]:		#</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查找成功返回其序号</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mid</a:t>
            </a:r>
            <a:endParaRPr lang="zh-CN" altLang="zh-CN" sz="20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return mid</a:t>
            </a:r>
            <a:endParaRPr lang="zh-CN" altLang="zh-CN" sz="20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if k&lt;R[mid]:		#</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继续在</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R[low..mid-1]</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中查找</a:t>
            </a:r>
          </a:p>
          <a:p>
            <a:pPr algn="l">
              <a:lnSpc>
                <a:spcPts val="22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high=mid-1</a:t>
            </a:r>
            <a:endParaRPr lang="zh-CN" altLang="zh-CN" sz="20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else:			#k&gt;R[mid]</a:t>
            </a:r>
            <a:endParaRPr lang="zh-CN" altLang="zh-CN" sz="20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low=mid+1		#</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继续在</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R[mid+1..high]</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中查找</a:t>
            </a:r>
          </a:p>
          <a:p>
            <a:pPr algn="l">
              <a:lnSpc>
                <a:spcPct val="1500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return -1			#</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当前查找区间空时返回</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-1</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9"/>
                                        </p:tgtEl>
                                        <p:attrNameLst>
                                          <p:attrName>style.visibility</p:attrName>
                                        </p:attrNameLst>
                                      </p:cBhvr>
                                      <p:to>
                                        <p:strVal val="visible"/>
                                      </p:to>
                                    </p:set>
                                    <p:animEffect transition="in" filter="wipe(left)">
                                      <p:cBhvr>
                                        <p:cTn id="11" dur="500"/>
                                        <p:tgtEl>
                                          <p:spTgt spid="3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5" grpId="0" bldLvl="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006475"/>
            <a:ext cx="4237990" cy="5851525"/>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2" name="TextBox 4"/>
          <p:cNvSpPr txBox="1"/>
          <p:nvPr>
            <p:custDataLst>
              <p:tags r:id="rId1"/>
            </p:custDataLst>
          </p:nvPr>
        </p:nvSpPr>
        <p:spPr>
          <a:xfrm>
            <a:off x="3716655" y="1612900"/>
            <a:ext cx="8475980" cy="4698365"/>
          </a:xfrm>
          <a:prstGeom prst="rect">
            <a:avLst/>
          </a:prstGeom>
          <a:solidFill>
            <a:schemeClr val="accent2"/>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gn="l">
              <a:lnSpc>
                <a:spcPts val="22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def BinSearch2(R,k):			#</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拆半查找递归算法</a:t>
            </a:r>
          </a:p>
          <a:p>
            <a:pPr algn="l">
              <a:lnSpc>
                <a:spcPts val="22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return BinSearch21(R,0,len(R)-1,k)</a:t>
            </a:r>
            <a:endParaRPr lang="zh-CN" altLang="zh-CN" sz="20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endParaRPr lang="en-US" altLang="zh-CN" sz="20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a:t>
            </a:r>
            <a:endParaRPr lang="zh-CN" altLang="zh-CN" sz="20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def BinSearch21(R,low,high,k):  	#</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被</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BinSearch2</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方法调用</a:t>
            </a:r>
          </a:p>
          <a:p>
            <a:pPr algn="l">
              <a:lnSpc>
                <a:spcPts val="22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if low&lt;=high:			#</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当前查找区间非空时</a:t>
            </a:r>
          </a:p>
          <a:p>
            <a:pPr algn="l">
              <a:lnSpc>
                <a:spcPts val="22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mid=(low+high)//2		#</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求查找区间的中间位置</a:t>
            </a:r>
          </a:p>
          <a:p>
            <a:pPr algn="l">
              <a:lnSpc>
                <a:spcPts val="22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if k==R[mid]:			#</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查找成功返回其序号</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mid</a:t>
            </a:r>
            <a:endParaRPr lang="zh-CN" altLang="zh-CN" sz="20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return mid</a:t>
            </a:r>
            <a:endParaRPr lang="zh-CN" altLang="zh-CN" sz="20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if k&lt;R[mid]:			#</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递归在左区间中查找</a:t>
            </a:r>
          </a:p>
          <a:p>
            <a:pPr algn="l">
              <a:lnSpc>
                <a:spcPts val="22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return BinSearch21(R,low,mid-1,k)</a:t>
            </a:r>
            <a:endParaRPr lang="zh-CN" altLang="zh-CN" sz="20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else:				#k&gt;R[mid],</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递归在右区间中查找</a:t>
            </a:r>
          </a:p>
          <a:p>
            <a:pPr algn="l">
              <a:lnSpc>
                <a:spcPts val="22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return BinSearch21(R,mid+1,high,k)</a:t>
            </a:r>
            <a:endParaRPr lang="zh-CN" altLang="zh-CN" sz="20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else: return -1			#</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当前查找区间空时返回</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-1</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9"/>
                                        </p:tgtEl>
                                        <p:attrNameLst>
                                          <p:attrName>style.visibility</p:attrName>
                                        </p:attrNameLst>
                                      </p:cBhvr>
                                      <p:to>
                                        <p:strVal val="visible"/>
                                      </p:to>
                                    </p:set>
                                    <p:animEffect transition="in" filter="wipe(left)">
                                      <p:cBhvr>
                                        <p:cTn id="11" dur="500"/>
                                        <p:tgtEl>
                                          <p:spTgt spid="3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left)">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 grpId="0" bldLvl="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内容占位符 8"/>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7717790" y="1834515"/>
            <a:ext cx="4455160" cy="4447540"/>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2" name="TextBox 2"/>
          <p:cNvSpPr txBox="1"/>
          <p:nvPr/>
        </p:nvSpPr>
        <p:spPr>
          <a:xfrm>
            <a:off x="500986" y="1464607"/>
            <a:ext cx="8215370" cy="808990"/>
          </a:xfrm>
          <a:prstGeom prst="rect">
            <a:avLst/>
          </a:prstGeom>
          <a:noFill/>
        </p:spPr>
        <p:txBody>
          <a:bodyPr wrap="square" rtlCol="0">
            <a:spAutoFit/>
          </a:bodyPr>
          <a:lstStyle/>
          <a:p>
            <a:pPr algn="l">
              <a:lnSpc>
                <a:spcPts val="2800"/>
              </a:lnSpc>
              <a:spcBef>
                <a:spcPts val="0"/>
              </a:spcBef>
            </a:pP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   </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【例</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8.3</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】有以下两个折半查找算法，其中参数</a:t>
            </a:r>
            <a:r>
              <a:rPr lang="en-US" altLang="zh-CN" sz="2400" b="1" i="1">
                <a:solidFill>
                  <a:srgbClr val="000000"/>
                </a:solidFill>
                <a:latin typeface="微软雅黑" panose="020B0503020204020204" charset="-122"/>
                <a:ea typeface="微软雅黑" panose="020B0503020204020204" charset="-122"/>
                <a:cs typeface="微软雅黑" panose="020B0503020204020204" charset="-122"/>
              </a:rPr>
              <a:t>R</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是非空递增有序顺序表，指出它们的正确性。</a:t>
            </a:r>
          </a:p>
        </p:txBody>
      </p:sp>
      <p:sp>
        <p:nvSpPr>
          <p:cNvPr id="5" name="TextBox 4"/>
          <p:cNvSpPr txBox="1"/>
          <p:nvPr>
            <p:custDataLst>
              <p:tags r:id="rId1"/>
            </p:custDataLst>
          </p:nvPr>
        </p:nvSpPr>
        <p:spPr>
          <a:xfrm>
            <a:off x="501302" y="2681593"/>
            <a:ext cx="4071966" cy="2753995"/>
          </a:xfrm>
          <a:prstGeom prst="rect">
            <a:avLst/>
          </a:prstGeom>
          <a:solidFill>
            <a:schemeClr val="accent2"/>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def BSearch1(R,k):</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n=len(R)</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low,high=0,n-1</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while low&lt;=high:</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mid=(low+high)//2</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if k==R[mid]: return mid</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if k&lt;R[mid]: high=mid-1</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else: low=mid</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ct val="150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return -1</a:t>
            </a:r>
          </a:p>
        </p:txBody>
      </p:sp>
      <p:sp>
        <p:nvSpPr>
          <p:cNvPr id="6" name="TextBox 5"/>
          <p:cNvSpPr txBox="1"/>
          <p:nvPr>
            <p:custDataLst>
              <p:tags r:id="rId2"/>
            </p:custDataLst>
          </p:nvPr>
        </p:nvSpPr>
        <p:spPr>
          <a:xfrm>
            <a:off x="4715828" y="2679053"/>
            <a:ext cx="4071966" cy="3010535"/>
          </a:xfrm>
          <a:prstGeom prst="rect">
            <a:avLst/>
          </a:prstGeom>
          <a:solidFill>
            <a:schemeClr val="accent2"/>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def BSearch2(R,k):</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n=len(R)</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low,high=0,n-1</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while low&lt;high:</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mid=(low+high)//2</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if k==R[mid]: return mid</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if k&lt;R[mid]: high=mid-1</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else: low=mid+1</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ct val="150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if R[low]==k: return low</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else: return -1</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left)">
                                      <p:cBhvr>
                                        <p:cTn id="15" dur="500"/>
                                        <p:tgtEl>
                                          <p:spTgt spid="2"/>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500"/>
                                        <p:tgtEl>
                                          <p:spTgt spid="5"/>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 grpId="0"/>
      <p:bldP spid="5" grpId="0" bldLvl="0" animBg="1"/>
      <p:bldP spid="6" grpId="0" bldLvl="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1006475"/>
            <a:ext cx="4237990" cy="5851525"/>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7" name="TextBox 6"/>
          <p:cNvSpPr txBox="1"/>
          <p:nvPr>
            <p:custDataLst>
              <p:tags r:id="rId1"/>
            </p:custDataLst>
          </p:nvPr>
        </p:nvSpPr>
        <p:spPr>
          <a:xfrm>
            <a:off x="3952215" y="4237674"/>
            <a:ext cx="7286676" cy="2087880"/>
          </a:xfrm>
          <a:prstGeom prst="rect">
            <a:avLst/>
          </a:prstGeom>
          <a:solidFill>
            <a:schemeClr val="lt1"/>
          </a:solidFill>
          <a:ln>
            <a:solidFill>
              <a:schemeClr val="accent6">
                <a:lumMod val="20000"/>
                <a:lumOff val="80000"/>
              </a:schemeClr>
            </a:solidFill>
          </a:ln>
        </p:spPr>
        <p:style>
          <a:lnRef idx="2">
            <a:schemeClr val="accent5"/>
          </a:lnRef>
          <a:fillRef idx="1">
            <a:schemeClr val="lt1"/>
          </a:fillRef>
          <a:effectRef idx="0">
            <a:schemeClr val="accent5"/>
          </a:effectRef>
          <a:fontRef idx="minor">
            <a:schemeClr val="dk1"/>
          </a:fontRef>
        </p:style>
        <p:txBody>
          <a:bodyPr wrap="square" lIns="180000" tIns="108000" bIns="108000" rtlCol="0">
            <a:spAutoFit/>
          </a:bodyPr>
          <a:lstStyle/>
          <a:p>
            <a:pPr marL="342900" indent="-342900" algn="l">
              <a:lnSpc>
                <a:spcPts val="2800"/>
              </a:lnSpc>
              <a:spcBef>
                <a:spcPts val="600"/>
              </a:spcBef>
              <a:buBlip>
                <a:blip r:embed="rId6"/>
              </a:buBlip>
            </a:pP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错误</a:t>
            </a:r>
            <a:r>
              <a:rPr lang="zh-CN" altLang="en-US" sz="2000" b="1">
                <a:solidFill>
                  <a:srgbClr val="000000"/>
                </a:solidFill>
                <a:latin typeface="微软雅黑" panose="020B0503020204020204" charset="-122"/>
                <a:ea typeface="微软雅黑" panose="020B0503020204020204" charset="-122"/>
                <a:cs typeface="微软雅黑" panose="020B0503020204020204" charset="-122"/>
              </a:rPr>
              <a:t>：</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对于查找区间</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[low</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high]</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mid=(low+high)/2</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，若</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k</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&gt;R[mid].key</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执行</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low=mid</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，新查找区间为</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[mid</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high]</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，若</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mid</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与查找区间的</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low</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相同（如</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low=high</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时），则新查找区间没有变化，从而陷入死循环。</a:t>
            </a:r>
            <a:endParaRPr lang="en-US" altLang="zh-CN" sz="2000" b="1">
              <a:solidFill>
                <a:srgbClr val="000000"/>
              </a:solidFill>
              <a:latin typeface="微软雅黑" panose="020B0503020204020204" charset="-122"/>
              <a:ea typeface="微软雅黑" panose="020B0503020204020204" charset="-122"/>
              <a:cs typeface="微软雅黑" panose="020B0503020204020204" charset="-122"/>
            </a:endParaRPr>
          </a:p>
          <a:p>
            <a:pPr marL="342900" indent="-342900" algn="l">
              <a:lnSpc>
                <a:spcPts val="2800"/>
              </a:lnSpc>
              <a:spcBef>
                <a:spcPts val="600"/>
              </a:spcBef>
              <a:buBlip>
                <a:blip r:embed="rId6"/>
              </a:buBlip>
            </a:pP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以</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R</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1</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3</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5</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k</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=2</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为例</a:t>
            </a:r>
            <a:r>
              <a:rPr lang="zh-CN" altLang="en-US" sz="2000" b="1">
                <a:solidFill>
                  <a:srgbClr val="000000"/>
                </a:solidFill>
                <a:latin typeface="微软雅黑" panose="020B0503020204020204" charset="-122"/>
                <a:ea typeface="微软雅黑" panose="020B0503020204020204" charset="-122"/>
                <a:cs typeface="微软雅黑" panose="020B0503020204020204" charset="-122"/>
              </a:rPr>
              <a:t>可以</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说明</a:t>
            </a:r>
            <a:r>
              <a:rPr lang="zh-CN" altLang="en-US" sz="2000" b="1">
                <a:solidFill>
                  <a:srgbClr val="000000"/>
                </a:solidFill>
                <a:latin typeface="微软雅黑" panose="020B0503020204020204" charset="-122"/>
                <a:ea typeface="微软雅黑" panose="020B0503020204020204" charset="-122"/>
                <a:cs typeface="微软雅黑" panose="020B0503020204020204" charset="-122"/>
              </a:rPr>
              <a:t>！</a:t>
            </a:r>
          </a:p>
        </p:txBody>
      </p:sp>
      <p:sp>
        <p:nvSpPr>
          <p:cNvPr id="8" name="上箭头 7"/>
          <p:cNvSpPr/>
          <p:nvPr>
            <p:custDataLst>
              <p:tags r:id="rId2"/>
            </p:custDataLst>
          </p:nvPr>
        </p:nvSpPr>
        <p:spPr bwMode="auto">
          <a:xfrm>
            <a:off x="6523983" y="3809046"/>
            <a:ext cx="214314" cy="357190"/>
          </a:xfrm>
          <a:prstGeom prst="up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tailEnd type="arrow" w="sm" len="sm"/>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lstStyle/>
          <a:p>
            <a:pPr algn="ctr"/>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6" name="TextBox 5"/>
          <p:cNvSpPr txBox="1"/>
          <p:nvPr>
            <p:custDataLst>
              <p:tags r:id="rId3"/>
            </p:custDataLst>
          </p:nvPr>
        </p:nvSpPr>
        <p:spPr>
          <a:xfrm>
            <a:off x="4638654" y="1176634"/>
            <a:ext cx="4214842" cy="2753995"/>
          </a:xfrm>
          <a:prstGeom prst="rect">
            <a:avLst/>
          </a:prstGeom>
          <a:solidFill>
            <a:schemeClr val="accent2"/>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def BSearch1(R,k):</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n=len(R)</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low,high=0,n-1</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while low&lt;=high:</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mid=(low+high)//2</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if k==R[mid]: return mid</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if k&lt;R[mid]: high=mid-1</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else: low=mid</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ct val="150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return -1</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9"/>
                                        </p:tgtEl>
                                        <p:attrNameLst>
                                          <p:attrName>style.visibility</p:attrName>
                                        </p:attrNameLst>
                                      </p:cBhvr>
                                      <p:to>
                                        <p:strVal val="visible"/>
                                      </p:to>
                                    </p:set>
                                    <p:animEffect transition="in" filter="wipe(left)">
                                      <p:cBhvr>
                                        <p:cTn id="11" dur="500"/>
                                        <p:tgtEl>
                                          <p:spTgt spid="3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500"/>
                                        <p:tgtEl>
                                          <p:spTgt spid="6"/>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ipe(left)">
                                      <p:cBhvr>
                                        <p:cTn id="2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7" grpId="0" bldLvl="0" animBg="1"/>
      <p:bldP spid="8" grpId="0" bldLvl="0" animBg="1"/>
      <p:bldP spid="6" grpId="0" bldLvl="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34" name="内容占位符 33"/>
          <p:cNvPicPr>
            <a:picLocks noGrp="1" noChangeAspect="1"/>
          </p:cNvPicPr>
          <p:nvPr>
            <p:ph sz="half" idx="1"/>
          </p:nvPr>
        </p:nvPicPr>
        <p:blipFill>
          <a:blip r:embed="rId5" cstate="print">
            <a:extLst>
              <a:ext uri="{28A0092B-C50C-407E-A947-70E740481C1C}">
                <a14:useLocalDpi xmlns:a14="http://schemas.microsoft.com/office/drawing/2010/main" val="0"/>
              </a:ext>
            </a:extLst>
          </a:blip>
          <a:stretch>
            <a:fillRect/>
          </a:stretch>
        </p:blipFill>
        <p:spPr>
          <a:xfrm flipH="1">
            <a:off x="0" y="1845310"/>
            <a:ext cx="4330700" cy="4351655"/>
          </a:xfrm>
          <a:prstGeom prst="rect">
            <a:avLst/>
          </a:prstGeom>
        </p:spPr>
      </p:pic>
      <p:sp>
        <p:nvSpPr>
          <p:cNvPr id="10" name="TextBox 6"/>
          <p:cNvSpPr txBox="1"/>
          <p:nvPr>
            <p:custDataLst>
              <p:tags r:id="rId1"/>
            </p:custDataLst>
          </p:nvPr>
        </p:nvSpPr>
        <p:spPr>
          <a:xfrm>
            <a:off x="3971899" y="4886332"/>
            <a:ext cx="7643866" cy="1168400"/>
          </a:xfrm>
          <a:prstGeom prst="rect">
            <a:avLst/>
          </a:prstGeom>
          <a:solidFill>
            <a:schemeClr val="lt1"/>
          </a:solidFill>
          <a:ln>
            <a:solidFill>
              <a:schemeClr val="accent6">
                <a:lumMod val="20000"/>
                <a:lumOff val="80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l">
              <a:lnSpc>
                <a:spcPts val="2800"/>
              </a:lnSpc>
              <a:spcBef>
                <a:spcPts val="0"/>
              </a:spcBef>
            </a:pP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正确</a:t>
            </a:r>
            <a:r>
              <a:rPr lang="zh-CN" altLang="en-US" sz="2400" b="1">
                <a:solidFill>
                  <a:srgbClr val="000000"/>
                </a:solidFill>
                <a:latin typeface="微软雅黑" panose="020B0503020204020204" charset="-122"/>
                <a:ea typeface="微软雅黑" panose="020B0503020204020204" charset="-122"/>
                <a:cs typeface="微软雅黑" panose="020B0503020204020204" charset="-122"/>
              </a:rPr>
              <a:t>：</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这里</a:t>
            </a:r>
            <a:r>
              <a:rPr lang="en-US" altLang="zh-CN" sz="2400" b="1" i="1">
                <a:solidFill>
                  <a:srgbClr val="000000"/>
                </a:solidFill>
                <a:latin typeface="微软雅黑" panose="020B0503020204020204" charset="-122"/>
                <a:ea typeface="微软雅黑" panose="020B0503020204020204" charset="-122"/>
                <a:cs typeface="微软雅黑" panose="020B0503020204020204" charset="-122"/>
              </a:rPr>
              <a:t>R</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是非空表，将</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while</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语句改为循环到仅包含一个元素</a:t>
            </a:r>
            <a:r>
              <a:rPr lang="en-US" altLang="zh-CN" sz="2400" b="1" i="1">
                <a:solidFill>
                  <a:srgbClr val="000000"/>
                </a:solidFill>
                <a:latin typeface="微软雅黑" panose="020B0503020204020204" charset="-122"/>
                <a:ea typeface="微软雅黑" panose="020B0503020204020204" charset="-122"/>
                <a:cs typeface="微软雅黑" panose="020B0503020204020204" charset="-122"/>
              </a:rPr>
              <a:t>R</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[low]</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为止，再判断该元素的关键字是否为</a:t>
            </a:r>
            <a:r>
              <a:rPr lang="en-US" altLang="zh-CN" sz="2400" b="1" i="1">
                <a:solidFill>
                  <a:srgbClr val="000000"/>
                </a:solidFill>
                <a:latin typeface="微软雅黑" panose="020B0503020204020204" charset="-122"/>
                <a:ea typeface="微软雅黑" panose="020B0503020204020204" charset="-122"/>
                <a:cs typeface="微软雅黑" panose="020B0503020204020204" charset="-122"/>
              </a:rPr>
              <a:t>k</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，若不成立返回</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-1</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a:t>
            </a:r>
          </a:p>
        </p:txBody>
      </p:sp>
      <p:sp>
        <p:nvSpPr>
          <p:cNvPr id="11" name="上箭头 10"/>
          <p:cNvSpPr/>
          <p:nvPr>
            <p:custDataLst>
              <p:tags r:id="rId2"/>
            </p:custDataLst>
          </p:nvPr>
        </p:nvSpPr>
        <p:spPr bwMode="auto">
          <a:xfrm>
            <a:off x="6725278" y="4499613"/>
            <a:ext cx="214314" cy="357190"/>
          </a:xfrm>
          <a:prstGeom prst="up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tailEnd type="arrow" w="sm" len="sm"/>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lstStyle/>
          <a:p>
            <a:pPr algn="ctr"/>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13" name="TextBox 8"/>
          <p:cNvSpPr txBox="1"/>
          <p:nvPr>
            <p:custDataLst>
              <p:tags r:id="rId3"/>
            </p:custDataLst>
          </p:nvPr>
        </p:nvSpPr>
        <p:spPr>
          <a:xfrm>
            <a:off x="4939328" y="1459706"/>
            <a:ext cx="4286280" cy="3010535"/>
          </a:xfrm>
          <a:prstGeom prst="rect">
            <a:avLst/>
          </a:prstGeom>
          <a:solidFill>
            <a:schemeClr val="accent2"/>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def BSearch2(R,k):</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n=len(R)</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low,high=0,n-1</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while low&lt;high:</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mid=(low+high)//2</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if k==R[mid]: return mid</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if k&lt;R[mid]: high=mid-1</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else: low=mid+1</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ct val="150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if R[low]==k: return low</a:t>
            </a:r>
            <a:endParaRPr lang="zh-CN" altLang="zh-CN" sz="1800" b="1">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else: return -1</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wipe(left)">
                                      <p:cBhvr>
                                        <p:cTn id="11" dur="500"/>
                                        <p:tgtEl>
                                          <p:spTgt spid="34"/>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left)">
                                      <p:cBhvr>
                                        <p:cTn id="15" dur="500"/>
                                        <p:tgtEl>
                                          <p:spTgt spid="13"/>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500"/>
                                        <p:tgtEl>
                                          <p:spTgt spid="11"/>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left)">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0" grpId="0" bldLvl="0" animBg="1"/>
      <p:bldP spid="11" grpId="0" bldLvl="0" animBg="1"/>
      <p:bldP spid="13" grpId="0" bldLvl="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3" name="Text Box 5"/>
          <p:cNvSpPr txBox="1">
            <a:spLocks noChangeArrowheads="1"/>
          </p:cNvSpPr>
          <p:nvPr/>
        </p:nvSpPr>
        <p:spPr bwMode="auto">
          <a:xfrm>
            <a:off x="672914" y="934540"/>
            <a:ext cx="3856088" cy="521970"/>
          </a:xfrm>
          <a:prstGeom prst="rect">
            <a:avLst/>
          </a:prstGeom>
          <a:noFill/>
        </p:spPr>
        <p:txBody>
          <a:bodyPr wrap="square">
            <a:spAutoFit/>
          </a:bodyPr>
          <a:lstStyle>
            <a:defPPr>
              <a:defRPr lang="zh-CN"/>
            </a:defPPr>
            <a:lvl1pPr marL="342900" marR="0" lvl="0" indent="-342900" fontAlgn="auto">
              <a:lnSpc>
                <a:spcPct val="100000"/>
              </a:lnSpc>
              <a:spcBef>
                <a:spcPts val="0"/>
              </a:spcBef>
              <a:spcAft>
                <a:spcPts val="0"/>
              </a:spcAft>
              <a:buClrTx/>
              <a:buSzTx/>
              <a:buFont typeface="Wingdings" panose="05000000000000000000" pitchFamily="2" charset="2"/>
              <a:buChar char="l"/>
              <a:defRPr kumimoji="0" sz="2000" b="0" i="0" u="none" strike="noStrike" cap="none" spc="0" normalizeH="0" baseline="0">
                <a:ln>
                  <a:noFill/>
                </a:ln>
                <a:solidFill>
                  <a:srgbClr val="A5A5A5">
                    <a:lumMod val="50000"/>
                  </a:srgbClr>
                </a:solidFill>
                <a:effectLst/>
                <a:uLnTx/>
                <a:uFillTx/>
                <a:latin typeface="思源黑体 CN Heavy" panose="020B0A00000000000000" pitchFamily="34" charset="-122"/>
                <a:ea typeface="思源黑体 CN Heavy" panose="020B0A00000000000000" pitchFamily="34" charset="-122"/>
              </a:defRPr>
            </a:lvl1pPr>
          </a:lstStyle>
          <a:p>
            <a:r>
              <a:rPr lang="en-US" sz="2800" b="1" dirty="0">
                <a:solidFill>
                  <a:srgbClr val="000000"/>
                </a:solidFill>
                <a:latin typeface="微软雅黑" panose="020B0503020204020204" charset="-122"/>
                <a:ea typeface="微软雅黑" panose="020B0503020204020204" charset="-122"/>
                <a:sym typeface="+mn-ea"/>
              </a:rPr>
              <a:t>8.2.2 </a:t>
            </a:r>
            <a:r>
              <a:rPr lang="zh-CN" altLang="en-US" sz="2800" b="1" dirty="0">
                <a:solidFill>
                  <a:srgbClr val="000000"/>
                </a:solidFill>
                <a:latin typeface="微软雅黑" panose="020B0503020204020204" charset="-122"/>
                <a:ea typeface="微软雅黑" panose="020B0503020204020204" charset="-122"/>
                <a:sym typeface="+mn-ea"/>
              </a:rPr>
              <a:t>折半查找</a:t>
            </a:r>
          </a:p>
        </p:txBody>
      </p:sp>
      <p:pic>
        <p:nvPicPr>
          <p:cNvPr id="27" name="内容占位符 26"/>
          <p:cNvPicPr>
            <a:picLocks noGrp="1" noChangeAspect="1"/>
          </p:cNvPicPr>
          <p:nvPr>
            <p:ph idx="1"/>
          </p:nvPr>
        </p:nvPicPr>
        <p:blipFill rotWithShape="1">
          <a:blip r:embed="rId5"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rcRect r="7351" b="-600"/>
          <a:stretch>
            <a:fillRect/>
          </a:stretch>
        </p:blipFill>
        <p:spPr>
          <a:xfrm flipH="1">
            <a:off x="8303895" y="2355850"/>
            <a:ext cx="4056380" cy="4006850"/>
          </a:xfrm>
          <a:prstGeom prst="rect">
            <a:avLst/>
          </a:prstGeom>
        </p:spPr>
      </p:pic>
      <p:grpSp>
        <p:nvGrpSpPr>
          <p:cNvPr id="60" name="组合 59"/>
          <p:cNvGrpSpPr/>
          <p:nvPr/>
        </p:nvGrpSpPr>
        <p:grpSpPr>
          <a:xfrm>
            <a:off x="673100" y="1715135"/>
            <a:ext cx="3223260" cy="557530"/>
            <a:chOff x="709625" y="642918"/>
            <a:chExt cx="2219301" cy="644525"/>
          </a:xfrm>
        </p:grpSpPr>
        <p:sp>
          <p:nvSpPr>
            <p:cNvPr id="61" name="AutoShape 5"/>
            <p:cNvSpPr>
              <a:spLocks noChangeArrowheads="1"/>
            </p:cNvSpPr>
            <p:nvPr>
              <p:custDataLst>
                <p:tags r:id="rId2"/>
              </p:custDataLst>
            </p:nvPr>
          </p:nvSpPr>
          <p:spPr bwMode="gray">
            <a:xfrm>
              <a:off x="709625" y="642918"/>
              <a:ext cx="2219301" cy="644525"/>
            </a:xfrm>
            <a:prstGeom prst="plaque">
              <a:avLst>
                <a:gd name="adj" fmla="val 16667"/>
              </a:avLst>
            </a:prstGeom>
            <a:gradFill flip="none" rotWithShape="1">
              <a:gsLst>
                <a:gs pos="0">
                  <a:srgbClr val="FAFAFA"/>
                </a:gs>
                <a:gs pos="50000">
                  <a:srgbClr val="FAFAFA"/>
                </a:gs>
                <a:gs pos="100000">
                  <a:srgbClr val="FAFAFA"/>
                </a:gs>
              </a:gsLst>
              <a:path path="circle">
                <a:fillToRect l="100000" t="100000"/>
              </a:path>
              <a:tileRect r="-100000" b="-100000"/>
            </a:gradFill>
            <a:ln w="12700" algn="ctr">
              <a:noFill/>
              <a:miter lim="800000"/>
            </a:ln>
            <a:effectLst/>
            <a:scene3d>
              <a:camera prst="orthographicFront">
                <a:rot lat="0" lon="0" rev="0"/>
              </a:camera>
              <a:lightRig rig="chilly" dir="t">
                <a:rot lat="0" lon="0" rev="18480000"/>
              </a:lightRig>
            </a:scene3d>
            <a:sp3d prstMaterial="clear">
              <a:bevelT h="63500"/>
            </a:sp3d>
          </p:spPr>
          <p:txBody>
            <a:bodyPr wrap="none" anchor="ctr"/>
            <a:lstStyle/>
            <a:p>
              <a:pPr algn="ctr" defTabSz="865505" eaLnBrk="1" latinLnBrk="1" hangingPunct="1"/>
              <a:endParaRPr kumimoji="1" lang="en-US" altLang="ko-KR" sz="2300">
                <a:solidFill>
                  <a:schemeClr val="dk1"/>
                </a:solidFill>
                <a:latin typeface="돋움체" pitchFamily="49" charset="-127"/>
                <a:ea typeface="돋움체" pitchFamily="49" charset="-127"/>
              </a:endParaRPr>
            </a:p>
          </p:txBody>
        </p:sp>
        <p:sp>
          <p:nvSpPr>
            <p:cNvPr id="62" name="Rectangle 6"/>
            <p:cNvSpPr>
              <a:spLocks noChangeArrowheads="1"/>
            </p:cNvSpPr>
            <p:nvPr>
              <p:custDataLst>
                <p:tags r:id="rId3"/>
              </p:custDataLst>
            </p:nvPr>
          </p:nvSpPr>
          <p:spPr bwMode="gray">
            <a:xfrm>
              <a:off x="1078965" y="744517"/>
              <a:ext cx="1549961" cy="419100"/>
            </a:xfrm>
            <a:prstGeom prst="rect">
              <a:avLst/>
            </a:prstGeom>
            <a:solidFill>
              <a:schemeClr val="accent3">
                <a:alpha val="50000"/>
              </a:schemeClr>
            </a:solidFill>
            <a:ln w="12700" algn="ctr">
              <a:noFill/>
              <a:miter lim="800000"/>
            </a:ln>
            <a:effectLst/>
          </p:spPr>
          <p:txBody>
            <a:bodyPr wrap="none" anchor="ctr"/>
            <a:lstStyle/>
            <a:p>
              <a:pPr marL="457200" indent="-457200" algn="ctr">
                <a:lnSpc>
                  <a:spcPct val="100000"/>
                </a:lnSpc>
                <a:spcBef>
                  <a:spcPts val="0"/>
                </a:spcBef>
              </a:pPr>
              <a:r>
                <a:rPr lang="en-US" altLang="zh-CN" sz="2400" b="1">
                  <a:solidFill>
                    <a:srgbClr val="FFFFFF"/>
                  </a:solidFill>
                  <a:latin typeface="微软雅黑" panose="020B0503020204020204" charset="-122"/>
                  <a:ea typeface="微软雅黑" panose="020B0503020204020204" charset="-122"/>
                  <a:sym typeface="+mn-ea"/>
                </a:rPr>
                <a:t>2</a:t>
              </a:r>
              <a:r>
                <a:rPr lang="zh-CN" altLang="en-US" sz="2400" b="1">
                  <a:solidFill>
                    <a:srgbClr val="FFFFFF"/>
                  </a:solidFill>
                  <a:latin typeface="微软雅黑" panose="020B0503020204020204" charset="-122"/>
                  <a:ea typeface="微软雅黑" panose="020B0503020204020204" charset="-122"/>
                  <a:sym typeface="+mn-ea"/>
                </a:rPr>
                <a:t>. 折半查找算法分析</a:t>
              </a:r>
            </a:p>
          </p:txBody>
        </p:sp>
      </p:grpSp>
      <p:sp>
        <p:nvSpPr>
          <p:cNvPr id="5" name="TextBox 4"/>
          <p:cNvSpPr txBox="1"/>
          <p:nvPr>
            <p:custDataLst>
              <p:tags r:id="rId1"/>
            </p:custDataLst>
          </p:nvPr>
        </p:nvSpPr>
        <p:spPr>
          <a:xfrm>
            <a:off x="239395" y="2626995"/>
            <a:ext cx="8131810" cy="3242310"/>
          </a:xfrm>
          <a:prstGeom prst="rect">
            <a:avLst/>
          </a:prstGeom>
          <a:solidFill>
            <a:schemeClr val="lt1"/>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tIns="108000" bIns="108000" rtlCol="0">
            <a:spAutoFit/>
          </a:bodyPr>
          <a:lstStyle/>
          <a:p>
            <a:pPr marL="342900" indent="-342900" algn="l">
              <a:lnSpc>
                <a:spcPts val="2800"/>
              </a:lnSpc>
              <a:spcBef>
                <a:spcPts val="1200"/>
              </a:spcBef>
              <a:buBlip>
                <a:blip r:embed="rId6"/>
              </a:buBlip>
            </a:pP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一个有序顺序表</a:t>
            </a:r>
            <a:r>
              <a:rPr lang="en-US" altLang="zh-CN" sz="2400" b="1" i="1">
                <a:solidFill>
                  <a:srgbClr val="000000"/>
                </a:solidFill>
                <a:latin typeface="微软雅黑" panose="020B0503020204020204" charset="-122"/>
                <a:ea typeface="微软雅黑" panose="020B0503020204020204" charset="-122"/>
                <a:cs typeface="微软雅黑" panose="020B0503020204020204" charset="-122"/>
              </a:rPr>
              <a:t>R</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中所有元素的折半查找过程可用一棵判定树或比较树（这里是二叉树）来描述。</a:t>
            </a:r>
            <a:endParaRPr lang="en-US" altLang="zh-CN" sz="2400" b="1">
              <a:solidFill>
                <a:srgbClr val="000000"/>
              </a:solidFill>
              <a:latin typeface="微软雅黑" panose="020B0503020204020204" charset="-122"/>
              <a:ea typeface="微软雅黑" panose="020B0503020204020204" charset="-122"/>
              <a:cs typeface="微软雅黑" panose="020B0503020204020204" charset="-122"/>
            </a:endParaRPr>
          </a:p>
          <a:p>
            <a:pPr marL="342900" indent="-342900" algn="l">
              <a:lnSpc>
                <a:spcPts val="2800"/>
              </a:lnSpc>
              <a:spcBef>
                <a:spcPts val="1200"/>
              </a:spcBef>
              <a:buBlip>
                <a:blip r:embed="rId6"/>
              </a:buBlip>
            </a:pP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查找区间为</a:t>
            </a:r>
            <a:r>
              <a:rPr lang="en-US" altLang="zh-CN" sz="2400" b="1" i="1">
                <a:solidFill>
                  <a:srgbClr val="000000"/>
                </a:solidFill>
                <a:latin typeface="微软雅黑" panose="020B0503020204020204" charset="-122"/>
                <a:ea typeface="微软雅黑" panose="020B0503020204020204" charset="-122"/>
                <a:cs typeface="微软雅黑" panose="020B0503020204020204" charset="-122"/>
              </a:rPr>
              <a:t>R</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[low..high]</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的判定树</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T(low</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high)</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定义为，当</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low&gt;high</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时，</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T(low</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high)</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为空树；当</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low</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high</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时，根结点为中间序号</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mid=(low+high)/2</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的元素，其左子树是</a:t>
            </a:r>
            <a:r>
              <a:rPr lang="en-US" altLang="zh-CN" sz="2400" b="1" i="1">
                <a:solidFill>
                  <a:srgbClr val="000000"/>
                </a:solidFill>
                <a:latin typeface="微软雅黑" panose="020B0503020204020204" charset="-122"/>
                <a:ea typeface="微软雅黑" panose="020B0503020204020204" charset="-122"/>
                <a:cs typeface="微软雅黑" panose="020B0503020204020204" charset="-122"/>
              </a:rPr>
              <a:t>R</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[low..mid-1]</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对应的判定树</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T(low</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mid-1)</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，其右子树是</a:t>
            </a:r>
            <a:r>
              <a:rPr lang="en-US" altLang="zh-CN" sz="2400" b="1" i="1">
                <a:solidFill>
                  <a:srgbClr val="000000"/>
                </a:solidFill>
                <a:latin typeface="微软雅黑" panose="020B0503020204020204" charset="-122"/>
                <a:ea typeface="微软雅黑" panose="020B0503020204020204" charset="-122"/>
                <a:cs typeface="微软雅黑" panose="020B0503020204020204" charset="-122"/>
              </a:rPr>
              <a:t>R</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[mid+1</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high]</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对应的判定树</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T(mid+1</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high)</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60"/>
                                        </p:tgtEl>
                                        <p:attrNameLst>
                                          <p:attrName>style.visibility</p:attrName>
                                        </p:attrNameLst>
                                      </p:cBhvr>
                                      <p:to>
                                        <p:strVal val="visible"/>
                                      </p:to>
                                    </p:set>
                                    <p:animEffect transition="in" filter="wipe(left)">
                                      <p:cBhvr>
                                        <p:cTn id="16" dur="500"/>
                                        <p:tgtEl>
                                          <p:spTgt spid="60"/>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wipe(left)">
                                      <p:cBhvr>
                                        <p:cTn id="20" dur="500"/>
                                        <p:tgtEl>
                                          <p:spTgt spid="27"/>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wipe(left)">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P spid="5"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11" name="Rectangle 6" descr="新闻纸">
            <a:hlinkClick r:id="" action="ppaction://hlinkshowjump?jump=nextslide"/>
          </p:cNvPr>
          <p:cNvSpPr>
            <a:spLocks noChangeArrowheads="1"/>
          </p:cNvSpPr>
          <p:nvPr>
            <p:custDataLst>
              <p:tags r:id="rId1"/>
            </p:custDataLst>
          </p:nvPr>
        </p:nvSpPr>
        <p:spPr bwMode="auto">
          <a:xfrm>
            <a:off x="3468222" y="2078577"/>
            <a:ext cx="3737524" cy="460375"/>
          </a:xfrm>
          <a:prstGeom prst="rect">
            <a:avLst/>
          </a:prstGeom>
          <a:solidFill>
            <a:schemeClr val="accent1"/>
          </a:solidFill>
          <a:ln>
            <a:noFill/>
          </a:ln>
        </p:spPr>
        <p:style>
          <a:lnRef idx="1">
            <a:schemeClr val="accent5"/>
          </a:lnRef>
          <a:fillRef idx="2">
            <a:schemeClr val="accent5"/>
          </a:fillRef>
          <a:effectRef idx="1">
            <a:schemeClr val="accent5"/>
          </a:effectRef>
          <a:fontRef idx="minor">
            <a:schemeClr val="dk1"/>
          </a:fontRef>
        </p:style>
        <p:txBody>
          <a:bodyPr wrap="square" lIns="288000" anchor="ctr">
            <a:spAutoFit/>
            <a:scene3d>
              <a:camera prst="orthographicFront"/>
              <a:lightRig rig="soft" dir="tl">
                <a:rot lat="0" lon="0" rev="0"/>
              </a:lightRig>
            </a:scene3d>
            <a:sp3d contourW="25400" prstMaterial="matte">
              <a:contourClr>
                <a:schemeClr val="accent2">
                  <a:tint val="20000"/>
                </a:schemeClr>
              </a:contourClr>
            </a:sp3d>
          </a:bodyPr>
          <a:lstStyle/>
          <a:p>
            <a:pPr marL="0" marR="0" lvl="0" indent="0" algn="ctr" defTabSz="914400" rtl="0" eaLnBrk="1" fontAlgn="auto" latinLnBrk="0" hangingPunct="1">
              <a:lnSpc>
                <a:spcPct val="100000"/>
              </a:lnSpc>
              <a:spcBef>
                <a:spcPct val="0"/>
              </a:spcBef>
              <a:spcAft>
                <a:spcPts val="0"/>
              </a:spcAft>
              <a:buClrTx/>
              <a:buSzTx/>
              <a:buFontTx/>
              <a:buNone/>
              <a:defRPr/>
            </a:pPr>
            <a:r>
              <a:rPr lang="en-US" altLang="zh-CN" sz="2400" spc="50" noProof="0" dirty="0">
                <a:ln w="11430">
                  <a:noFill/>
                </a:ln>
                <a:solidFill>
                  <a:srgbClr val="FFFFFF"/>
                </a:solidFill>
                <a:effectLst/>
                <a:uLnTx/>
                <a:uFillTx/>
                <a:latin typeface="微软雅黑" panose="020B0503020204020204" charset="-122"/>
                <a:ea typeface="微软雅黑" panose="020B0503020204020204" charset="-122"/>
                <a:cs typeface="Consolas" panose="020B0609020204030204" pitchFamily="49" charset="0"/>
                <a:sym typeface="+mn-ea"/>
              </a:rPr>
              <a:t>8.1 查找的基本概念</a:t>
            </a:r>
            <a:endParaRPr kumimoji="0" lang="en-US" altLang="zh-CN" sz="2400" b="0" i="0" u="none" strike="noStrike" kern="1200" cap="none" spc="50" normalizeH="0" baseline="0" noProof="0" dirty="0">
              <a:ln w="11430">
                <a:noFill/>
              </a:ln>
              <a:solidFill>
                <a:srgbClr val="FFFFFF"/>
              </a:solidFill>
              <a:effectLst/>
              <a:uLnTx/>
              <a:uFillTx/>
              <a:latin typeface="微软雅黑" panose="020B0503020204020204" charset="-122"/>
              <a:ea typeface="微软雅黑" panose="020B0503020204020204" charset="-122"/>
              <a:cs typeface="Consolas" panose="020B0609020204030204" pitchFamily="49" charset="0"/>
              <a:sym typeface="+mn-ea"/>
            </a:endParaRPr>
          </a:p>
        </p:txBody>
      </p:sp>
      <p:sp>
        <p:nvSpPr>
          <p:cNvPr id="10" name="Rectangle 4" descr="新闻纸">
            <a:hlinkClick r:id="" action="ppaction://noaction"/>
          </p:cNvPr>
          <p:cNvSpPr>
            <a:spLocks noChangeArrowheads="1"/>
          </p:cNvSpPr>
          <p:nvPr>
            <p:custDataLst>
              <p:tags r:id="rId2"/>
            </p:custDataLst>
          </p:nvPr>
        </p:nvSpPr>
        <p:spPr bwMode="auto">
          <a:xfrm>
            <a:off x="3468222" y="3004065"/>
            <a:ext cx="3737524" cy="460375"/>
          </a:xfrm>
          <a:prstGeom prst="rect">
            <a:avLst/>
          </a:prstGeom>
          <a:solidFill>
            <a:schemeClr val="accent1"/>
          </a:solidFill>
          <a:ln>
            <a:noFill/>
          </a:ln>
        </p:spPr>
        <p:style>
          <a:lnRef idx="1">
            <a:schemeClr val="accent5"/>
          </a:lnRef>
          <a:fillRef idx="2">
            <a:schemeClr val="accent5"/>
          </a:fillRef>
          <a:effectRef idx="1">
            <a:schemeClr val="accent5"/>
          </a:effectRef>
          <a:fontRef idx="minor">
            <a:schemeClr val="dk1"/>
          </a:fontRef>
        </p:style>
        <p:txBody>
          <a:bodyPr wrap="square" lIns="288000" anchor="ctr">
            <a:spAutoFit/>
            <a:scene3d>
              <a:camera prst="orthographicFront"/>
              <a:lightRig rig="soft" dir="tl">
                <a:rot lat="0" lon="0" rev="0"/>
              </a:lightRig>
            </a:scene3d>
            <a:sp3d contourW="25400" prstMaterial="matte">
              <a:contourClr>
                <a:schemeClr val="accent2">
                  <a:tint val="20000"/>
                </a:schemeClr>
              </a:contourClr>
            </a:sp3d>
          </a:bodyPr>
          <a:lstStyle/>
          <a:p>
            <a:pPr algn="ctr">
              <a:lnSpc>
                <a:spcPct val="100000"/>
              </a:lnSpc>
            </a:pPr>
            <a:r>
              <a:rPr lang="en-US" altLang="zh-CN" sz="2400" spc="50" noProof="0" dirty="0">
                <a:ln w="11430">
                  <a:noFill/>
                </a:ln>
                <a:solidFill>
                  <a:srgbClr val="FFFFFF"/>
                </a:solidFill>
                <a:effectLst/>
                <a:uLnTx/>
                <a:uFillTx/>
                <a:latin typeface="微软雅黑" panose="020B0503020204020204" charset="-122"/>
                <a:ea typeface="微软雅黑" panose="020B0503020204020204" charset="-122"/>
                <a:cs typeface="Consolas" panose="020B0609020204030204" pitchFamily="49" charset="0"/>
                <a:sym typeface="+mn-ea"/>
              </a:rPr>
              <a:t>8.2 线性表的查找</a:t>
            </a:r>
            <a:endParaRPr kumimoji="0" lang="en-US" altLang="zh-CN" sz="2400" b="0" i="0" u="none" strike="noStrike" kern="1200" cap="none" spc="50" normalizeH="0" baseline="0" noProof="0" dirty="0">
              <a:ln w="11430">
                <a:noFill/>
              </a:ln>
              <a:solidFill>
                <a:srgbClr val="FFFFFF"/>
              </a:solidFill>
              <a:effectLst/>
              <a:uLnTx/>
              <a:uFillTx/>
              <a:latin typeface="微软雅黑" panose="020B0503020204020204" charset="-122"/>
              <a:ea typeface="微软雅黑" panose="020B0503020204020204" charset="-122"/>
              <a:cs typeface="Consolas" panose="020B0609020204030204" pitchFamily="49" charset="0"/>
              <a:sym typeface="+mn-ea"/>
            </a:endParaRPr>
          </a:p>
        </p:txBody>
      </p:sp>
      <p:sp>
        <p:nvSpPr>
          <p:cNvPr id="21" name="Rectangle 4" descr="新闻纸">
            <a:hlinkClick r:id="" action="ppaction://noaction"/>
          </p:cNvPr>
          <p:cNvSpPr>
            <a:spLocks noChangeArrowheads="1"/>
          </p:cNvSpPr>
          <p:nvPr>
            <p:custDataLst>
              <p:tags r:id="rId3"/>
            </p:custDataLst>
          </p:nvPr>
        </p:nvSpPr>
        <p:spPr bwMode="auto">
          <a:xfrm>
            <a:off x="3468222" y="3929553"/>
            <a:ext cx="3737524" cy="460375"/>
          </a:xfrm>
          <a:prstGeom prst="rect">
            <a:avLst/>
          </a:prstGeom>
          <a:solidFill>
            <a:schemeClr val="accent1"/>
          </a:solidFill>
          <a:ln>
            <a:noFill/>
          </a:ln>
        </p:spPr>
        <p:style>
          <a:lnRef idx="1">
            <a:schemeClr val="accent5"/>
          </a:lnRef>
          <a:fillRef idx="2">
            <a:schemeClr val="accent5"/>
          </a:fillRef>
          <a:effectRef idx="1">
            <a:schemeClr val="accent5"/>
          </a:effectRef>
          <a:fontRef idx="minor">
            <a:schemeClr val="dk1"/>
          </a:fontRef>
        </p:style>
        <p:txBody>
          <a:bodyPr wrap="square" lIns="288000" anchor="ctr">
            <a:spAutoFit/>
            <a:scene3d>
              <a:camera prst="orthographicFront"/>
              <a:lightRig rig="soft" dir="tl">
                <a:rot lat="0" lon="0" rev="0"/>
              </a:lightRig>
            </a:scene3d>
            <a:sp3d contourW="25400" prstMaterial="matte">
              <a:contourClr>
                <a:schemeClr val="accent2">
                  <a:tint val="20000"/>
                </a:schemeClr>
              </a:contourClr>
            </a:sp3d>
          </a:bodyPr>
          <a:lstStyle/>
          <a:p>
            <a:pPr marL="0" marR="0" lvl="0" indent="0" algn="ctr" defTabSz="914400" rtl="0" eaLnBrk="1" fontAlgn="auto" latinLnBrk="0" hangingPunct="1">
              <a:lnSpc>
                <a:spcPct val="100000"/>
              </a:lnSpc>
              <a:spcBef>
                <a:spcPct val="0"/>
              </a:spcBef>
              <a:spcAft>
                <a:spcPts val="0"/>
              </a:spcAft>
              <a:buClrTx/>
              <a:buSzTx/>
              <a:buFontTx/>
              <a:buNone/>
              <a:defRPr/>
            </a:pPr>
            <a:r>
              <a:rPr lang="en-US" altLang="zh-CN" sz="2400" spc="50" noProof="0" dirty="0">
                <a:ln w="11430">
                  <a:noFill/>
                </a:ln>
                <a:solidFill>
                  <a:srgbClr val="FFFFFF"/>
                </a:solidFill>
                <a:effectLst/>
                <a:uLnTx/>
                <a:uFillTx/>
                <a:latin typeface="微软雅黑" panose="020B0503020204020204" charset="-122"/>
                <a:ea typeface="微软雅黑" panose="020B0503020204020204" charset="-122"/>
                <a:cs typeface="Consolas" panose="020B0609020204030204" pitchFamily="49" charset="0"/>
                <a:sym typeface="+mn-ea"/>
              </a:rPr>
              <a:t>8.3 树表的查找</a:t>
            </a:r>
            <a:endParaRPr kumimoji="0" lang="en-US" altLang="zh-CN" sz="2400" b="0" i="0" u="none" strike="noStrike" kern="1200" cap="none" spc="50" normalizeH="0" baseline="0" noProof="0" dirty="0">
              <a:ln w="11430">
                <a:noFill/>
              </a:ln>
              <a:solidFill>
                <a:srgbClr val="FFFFFF"/>
              </a:solidFill>
              <a:effectLst/>
              <a:uLnTx/>
              <a:uFillTx/>
              <a:latin typeface="微软雅黑" panose="020B0503020204020204" charset="-122"/>
              <a:ea typeface="微软雅黑" panose="020B0503020204020204" charset="-122"/>
              <a:cs typeface="Consolas" panose="020B0609020204030204" pitchFamily="49" charset="0"/>
              <a:sym typeface="+mn-ea"/>
            </a:endParaRPr>
          </a:p>
        </p:txBody>
      </p:sp>
      <p:sp>
        <p:nvSpPr>
          <p:cNvPr id="26" name="Rectangle 4" descr="新闻纸">
            <a:hlinkClick r:id="" action="ppaction://noaction"/>
          </p:cNvPr>
          <p:cNvSpPr>
            <a:spLocks noChangeArrowheads="1"/>
          </p:cNvSpPr>
          <p:nvPr>
            <p:custDataLst>
              <p:tags r:id="rId4"/>
            </p:custDataLst>
          </p:nvPr>
        </p:nvSpPr>
        <p:spPr bwMode="auto">
          <a:xfrm>
            <a:off x="3468223" y="4855042"/>
            <a:ext cx="3717939" cy="460375"/>
          </a:xfrm>
          <a:prstGeom prst="rect">
            <a:avLst/>
          </a:prstGeom>
          <a:solidFill>
            <a:schemeClr val="accent1"/>
          </a:solidFill>
          <a:ln>
            <a:noFill/>
          </a:ln>
        </p:spPr>
        <p:style>
          <a:lnRef idx="1">
            <a:schemeClr val="accent5"/>
          </a:lnRef>
          <a:fillRef idx="2">
            <a:schemeClr val="accent5"/>
          </a:fillRef>
          <a:effectRef idx="1">
            <a:schemeClr val="accent5"/>
          </a:effectRef>
          <a:fontRef idx="minor">
            <a:schemeClr val="dk1"/>
          </a:fontRef>
        </p:style>
        <p:txBody>
          <a:bodyPr wrap="square" lIns="288000" anchor="ctr">
            <a:spAutoFit/>
            <a:scene3d>
              <a:camera prst="orthographicFront"/>
              <a:lightRig rig="soft" dir="tl">
                <a:rot lat="0" lon="0" rev="0"/>
              </a:lightRig>
            </a:scene3d>
            <a:sp3d contourW="25400" prstMaterial="matte">
              <a:contourClr>
                <a:schemeClr val="accent2">
                  <a:tint val="20000"/>
                </a:schemeClr>
              </a:contourClr>
            </a:sp3d>
          </a:bodyPr>
          <a:lstStyle/>
          <a:p>
            <a:pPr algn="ctr">
              <a:lnSpc>
                <a:spcPct val="100000"/>
              </a:lnSpc>
            </a:pPr>
            <a:r>
              <a:rPr lang="en-US" altLang="zh-CN" sz="2400" spc="50" noProof="0" dirty="0">
                <a:ln w="11430">
                  <a:noFill/>
                </a:ln>
                <a:solidFill>
                  <a:srgbClr val="FFFFFF"/>
                </a:solidFill>
                <a:effectLst/>
                <a:uLnTx/>
                <a:uFillTx/>
                <a:latin typeface="微软雅黑" panose="020B0503020204020204" charset="-122"/>
                <a:ea typeface="微软雅黑" panose="020B0503020204020204" charset="-122"/>
                <a:cs typeface="Consolas" panose="020B0609020204030204" pitchFamily="49" charset="0"/>
                <a:sym typeface="+mn-ea"/>
              </a:rPr>
              <a:t>8.4 哈希表查找</a:t>
            </a:r>
            <a:endParaRPr kumimoji="0" lang="en-US" altLang="zh-CN" sz="2400" b="0" i="0" u="none" strike="noStrike" kern="1200" cap="none" spc="50" normalizeH="0" baseline="0" noProof="0" dirty="0">
              <a:ln w="11430">
                <a:noFill/>
              </a:ln>
              <a:solidFill>
                <a:srgbClr val="FFFFFF"/>
              </a:solidFill>
              <a:effectLst/>
              <a:uLnTx/>
              <a:uFillTx/>
              <a:latin typeface="微软雅黑" panose="020B0503020204020204" charset="-122"/>
              <a:ea typeface="微软雅黑" panose="020B0503020204020204" charset="-122"/>
              <a:cs typeface="Consolas" panose="020B0609020204030204" pitchFamily="49" charset="0"/>
              <a:sym typeface="+mn-ea"/>
            </a:endParaRPr>
          </a:p>
        </p:txBody>
      </p:sp>
      <p:grpSp>
        <p:nvGrpSpPr>
          <p:cNvPr id="30" name="组合 29"/>
          <p:cNvGrpSpPr/>
          <p:nvPr/>
        </p:nvGrpSpPr>
        <p:grpSpPr>
          <a:xfrm>
            <a:off x="859944" y="2516775"/>
            <a:ext cx="2258121" cy="2050436"/>
            <a:chOff x="782346" y="942897"/>
            <a:chExt cx="1482451" cy="1346106"/>
          </a:xfrm>
        </p:grpSpPr>
        <p:sp>
          <p:nvSpPr>
            <p:cNvPr id="31" name="任意多边形 82"/>
            <p:cNvSpPr/>
            <p:nvPr>
              <p:custDataLst>
                <p:tags r:id="rId5"/>
              </p:custDataLst>
            </p:nvPr>
          </p:nvSpPr>
          <p:spPr bwMode="auto">
            <a:xfrm rot="3738964">
              <a:off x="836787" y="942383"/>
              <a:ext cx="1346106" cy="134713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chemeClr val="accent1"/>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a:ea typeface="宋体" panose="02010600030101010101" pitchFamily="2" charset="-122"/>
                <a:cs typeface="+mn-cs"/>
              </a:endParaRPr>
            </a:p>
          </p:txBody>
        </p:sp>
        <p:grpSp>
          <p:nvGrpSpPr>
            <p:cNvPr id="32" name="组合 31"/>
            <p:cNvGrpSpPr/>
            <p:nvPr/>
          </p:nvGrpSpPr>
          <p:grpSpPr>
            <a:xfrm>
              <a:off x="782346" y="1295638"/>
              <a:ext cx="1482451" cy="617349"/>
              <a:chOff x="782346" y="1295638"/>
              <a:chExt cx="1482451" cy="617349"/>
            </a:xfrm>
          </p:grpSpPr>
          <p:sp>
            <p:nvSpPr>
              <p:cNvPr id="33" name="文本框 20"/>
              <p:cNvSpPr txBox="1">
                <a:spLocks noChangeArrowheads="1"/>
              </p:cNvSpPr>
              <p:nvPr/>
            </p:nvSpPr>
            <p:spPr bwMode="auto">
              <a:xfrm>
                <a:off x="782346" y="1671464"/>
                <a:ext cx="1482451" cy="24152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微软雅黑" panose="020B0503020204020204" charset="-122"/>
                    <a:ea typeface="微软雅黑" panose="020B0503020204020204" charset="-122"/>
                  </a:defRPr>
                </a:lvl1pPr>
                <a:lvl2pPr marL="742950" indent="-285750">
                  <a:defRPr>
                    <a:solidFill>
                      <a:schemeClr val="tx1"/>
                    </a:solidFill>
                    <a:latin typeface="微软雅黑" panose="020B0503020204020204" charset="-122"/>
                    <a:ea typeface="微软雅黑" panose="020B0503020204020204" charset="-122"/>
                  </a:defRPr>
                </a:lvl2pPr>
                <a:lvl3pPr marL="1143000" indent="-228600">
                  <a:defRPr>
                    <a:solidFill>
                      <a:schemeClr val="tx1"/>
                    </a:solidFill>
                    <a:latin typeface="微软雅黑" panose="020B0503020204020204" charset="-122"/>
                    <a:ea typeface="微软雅黑" panose="020B0503020204020204" charset="-122"/>
                  </a:defRPr>
                </a:lvl3pPr>
                <a:lvl4pPr marL="1600200" indent="-228600">
                  <a:defRPr>
                    <a:solidFill>
                      <a:schemeClr val="tx1"/>
                    </a:solidFill>
                    <a:latin typeface="微软雅黑" panose="020B0503020204020204" charset="-122"/>
                    <a:ea typeface="微软雅黑" panose="020B0503020204020204" charset="-122"/>
                  </a:defRPr>
                </a:lvl4pPr>
                <a:lvl5pPr marL="2057400" indent="-228600">
                  <a:defRPr>
                    <a:solidFill>
                      <a:schemeClr val="tx1"/>
                    </a:solidFill>
                    <a:latin typeface="微软雅黑" panose="020B0503020204020204" charset="-122"/>
                    <a:ea typeface="微软雅黑" panose="020B0503020204020204" charset="-122"/>
                  </a:defRPr>
                </a:lvl5pPr>
                <a:lvl6pPr marL="2514600" indent="-228600" eaLnBrk="0" fontAlgn="base" hangingPunct="0">
                  <a:spcBef>
                    <a:spcPct val="0"/>
                  </a:spcBef>
                  <a:spcAft>
                    <a:spcPct val="0"/>
                  </a:spcAft>
                  <a:defRPr>
                    <a:solidFill>
                      <a:schemeClr val="tx1"/>
                    </a:solidFill>
                    <a:latin typeface="微软雅黑" panose="020B0503020204020204" charset="-122"/>
                    <a:ea typeface="微软雅黑" panose="020B0503020204020204" charset="-122"/>
                  </a:defRPr>
                </a:lvl6pPr>
                <a:lvl7pPr marL="2971800" indent="-228600" eaLnBrk="0" fontAlgn="base" hangingPunct="0">
                  <a:spcBef>
                    <a:spcPct val="0"/>
                  </a:spcBef>
                  <a:spcAft>
                    <a:spcPct val="0"/>
                  </a:spcAft>
                  <a:defRPr>
                    <a:solidFill>
                      <a:schemeClr val="tx1"/>
                    </a:solidFill>
                    <a:latin typeface="微软雅黑" panose="020B0503020204020204" charset="-122"/>
                    <a:ea typeface="微软雅黑" panose="020B0503020204020204" charset="-122"/>
                  </a:defRPr>
                </a:lvl7pPr>
                <a:lvl8pPr marL="3429000" indent="-228600" eaLnBrk="0" fontAlgn="base" hangingPunct="0">
                  <a:spcBef>
                    <a:spcPct val="0"/>
                  </a:spcBef>
                  <a:spcAft>
                    <a:spcPct val="0"/>
                  </a:spcAft>
                  <a:defRPr>
                    <a:solidFill>
                      <a:schemeClr val="tx1"/>
                    </a:solidFill>
                    <a:latin typeface="微软雅黑" panose="020B0503020204020204" charset="-122"/>
                    <a:ea typeface="微软雅黑" panose="020B0503020204020204" charset="-122"/>
                  </a:defRPr>
                </a:lvl8pPr>
                <a:lvl9pPr marL="3886200" indent="-228600" eaLnBrk="0" fontAlgn="base" hangingPunct="0">
                  <a:spcBef>
                    <a:spcPct val="0"/>
                  </a:spcBef>
                  <a:spcAft>
                    <a:spcPct val="0"/>
                  </a:spcAft>
                  <a:defRPr>
                    <a:solidFill>
                      <a:schemeClr val="tx1"/>
                    </a:solidFill>
                    <a:latin typeface="微软雅黑" panose="020B0503020204020204" charset="-122"/>
                    <a:ea typeface="微软雅黑" panose="020B0503020204020204" charset="-122"/>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dirty="0">
                    <a:ln>
                      <a:noFill/>
                    </a:ln>
                    <a:solidFill>
                      <a:srgbClr val="FFFFFF"/>
                    </a:solidFill>
                    <a:effectLst/>
                    <a:uLnTx/>
                    <a:uFillTx/>
                    <a:cs typeface="+mn-cs"/>
                  </a:rPr>
                  <a:t>CONTENTS</a:t>
                </a:r>
              </a:p>
            </p:txBody>
          </p:sp>
          <p:sp>
            <p:nvSpPr>
              <p:cNvPr id="35" name="文本框 20"/>
              <p:cNvSpPr txBox="1">
                <a:spLocks noChangeArrowheads="1"/>
              </p:cNvSpPr>
              <p:nvPr/>
            </p:nvSpPr>
            <p:spPr bwMode="auto">
              <a:xfrm>
                <a:off x="1143543" y="1295638"/>
                <a:ext cx="729422" cy="301774"/>
              </a:xfrm>
              <a:prstGeom prst="rect">
                <a:avLst/>
              </a:prstGeom>
              <a:noFill/>
              <a:ln>
                <a:noFill/>
              </a:ln>
            </p:spPr>
            <p:txBody>
              <a:bodyPr wrap="square">
                <a:spAutoFit/>
                <a:scene3d>
                  <a:camera prst="orthographicFront"/>
                  <a:lightRig rig="soft" dir="t">
                    <a:rot lat="0" lon="0" rev="10800000"/>
                  </a:lightRig>
                </a:scene3d>
                <a:sp3d>
                  <a:contourClr>
                    <a:srgbClr val="DDDDDD"/>
                  </a:contourClr>
                </a:sp3d>
              </a:bodyPr>
              <a:lstStyle>
                <a:lvl1pPr>
                  <a:defRPr>
                    <a:solidFill>
                      <a:schemeClr val="tx1"/>
                    </a:solidFill>
                    <a:latin typeface="微软雅黑" panose="020B0503020204020204" charset="-122"/>
                    <a:ea typeface="微软雅黑" panose="020B0503020204020204" charset="-122"/>
                  </a:defRPr>
                </a:lvl1pPr>
                <a:lvl2pPr marL="742950" indent="-285750">
                  <a:defRPr>
                    <a:solidFill>
                      <a:schemeClr val="tx1"/>
                    </a:solidFill>
                    <a:latin typeface="微软雅黑" panose="020B0503020204020204" charset="-122"/>
                    <a:ea typeface="微软雅黑" panose="020B0503020204020204" charset="-122"/>
                  </a:defRPr>
                </a:lvl2pPr>
                <a:lvl3pPr marL="1143000" indent="-228600">
                  <a:defRPr>
                    <a:solidFill>
                      <a:schemeClr val="tx1"/>
                    </a:solidFill>
                    <a:latin typeface="微软雅黑" panose="020B0503020204020204" charset="-122"/>
                    <a:ea typeface="微软雅黑" panose="020B0503020204020204" charset="-122"/>
                  </a:defRPr>
                </a:lvl3pPr>
                <a:lvl4pPr marL="1600200" indent="-228600">
                  <a:defRPr>
                    <a:solidFill>
                      <a:schemeClr val="tx1"/>
                    </a:solidFill>
                    <a:latin typeface="微软雅黑" panose="020B0503020204020204" charset="-122"/>
                    <a:ea typeface="微软雅黑" panose="020B0503020204020204" charset="-122"/>
                  </a:defRPr>
                </a:lvl4pPr>
                <a:lvl5pPr marL="2057400" indent="-228600">
                  <a:defRPr>
                    <a:solidFill>
                      <a:schemeClr val="tx1"/>
                    </a:solidFill>
                    <a:latin typeface="微软雅黑" panose="020B0503020204020204" charset="-122"/>
                    <a:ea typeface="微软雅黑" panose="020B0503020204020204" charset="-122"/>
                  </a:defRPr>
                </a:lvl5pPr>
                <a:lvl6pPr marL="2514600" indent="-228600" eaLnBrk="0" fontAlgn="base" hangingPunct="0">
                  <a:spcBef>
                    <a:spcPct val="0"/>
                  </a:spcBef>
                  <a:spcAft>
                    <a:spcPct val="0"/>
                  </a:spcAft>
                  <a:defRPr>
                    <a:solidFill>
                      <a:schemeClr val="tx1"/>
                    </a:solidFill>
                    <a:latin typeface="微软雅黑" panose="020B0503020204020204" charset="-122"/>
                    <a:ea typeface="微软雅黑" panose="020B0503020204020204" charset="-122"/>
                  </a:defRPr>
                </a:lvl6pPr>
                <a:lvl7pPr marL="2971800" indent="-228600" eaLnBrk="0" fontAlgn="base" hangingPunct="0">
                  <a:spcBef>
                    <a:spcPct val="0"/>
                  </a:spcBef>
                  <a:spcAft>
                    <a:spcPct val="0"/>
                  </a:spcAft>
                  <a:defRPr>
                    <a:solidFill>
                      <a:schemeClr val="tx1"/>
                    </a:solidFill>
                    <a:latin typeface="微软雅黑" panose="020B0503020204020204" charset="-122"/>
                    <a:ea typeface="微软雅黑" panose="020B0503020204020204" charset="-122"/>
                  </a:defRPr>
                </a:lvl7pPr>
                <a:lvl8pPr marL="3429000" indent="-228600" eaLnBrk="0" fontAlgn="base" hangingPunct="0">
                  <a:spcBef>
                    <a:spcPct val="0"/>
                  </a:spcBef>
                  <a:spcAft>
                    <a:spcPct val="0"/>
                  </a:spcAft>
                  <a:defRPr>
                    <a:solidFill>
                      <a:schemeClr val="tx1"/>
                    </a:solidFill>
                    <a:latin typeface="微软雅黑" panose="020B0503020204020204" charset="-122"/>
                    <a:ea typeface="微软雅黑" panose="020B0503020204020204" charset="-122"/>
                  </a:defRPr>
                </a:lvl8pPr>
                <a:lvl9pPr marL="3886200" indent="-228600" eaLnBrk="0" fontAlgn="base" hangingPunct="0">
                  <a:spcBef>
                    <a:spcPct val="0"/>
                  </a:spcBef>
                  <a:spcAft>
                    <a:spcPct val="0"/>
                  </a:spcAft>
                  <a:defRPr>
                    <a:solidFill>
                      <a:schemeClr val="tx1"/>
                    </a:solidFill>
                    <a:latin typeface="微软雅黑" panose="020B0503020204020204" charset="-122"/>
                    <a:ea typeface="微软雅黑" panose="020B0503020204020204" charset="-122"/>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150" normalizeH="0" baseline="0" noProof="0" dirty="0">
                    <a:ln w="11430"/>
                    <a:solidFill>
                      <a:srgbClr val="FFFFFF"/>
                    </a:solidFill>
                    <a:effectLst/>
                    <a:uLnTx/>
                    <a:uFillTx/>
                    <a:cs typeface="+mn-cs"/>
                  </a:rPr>
                  <a:t>提纲</a:t>
                </a:r>
              </a:p>
            </p:txBody>
          </p:sp>
        </p:grpSp>
      </p:grpSp>
      <p:pic>
        <p:nvPicPr>
          <p:cNvPr id="36" name="内容占位符 35"/>
          <p:cNvPicPr>
            <a:picLocks noGrp="1" noChangeAspect="1"/>
          </p:cNvPicPr>
          <p:nvPr>
            <p:ph idx="1"/>
          </p:nvPr>
        </p:nvPicPr>
        <p:blipFill rotWithShape="1">
          <a:blip r:embed="rId7" cstate="print">
            <a:extLst>
              <a:ext uri="{28A0092B-C50C-407E-A947-70E740481C1C}">
                <a14:useLocalDpi xmlns:a14="http://schemas.microsoft.com/office/drawing/2010/main" val="0"/>
              </a:ext>
            </a:extLst>
          </a:blip>
          <a:srcRect r="7351" b="-600"/>
          <a:stretch>
            <a:fillRect/>
          </a:stretch>
        </p:blipFill>
        <p:spPr>
          <a:xfrm flipH="1">
            <a:off x="7556500" y="1750695"/>
            <a:ext cx="4406265" cy="4351655"/>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wipe(down)">
                                      <p:cBhvr>
                                        <p:cTn id="11" dur="500"/>
                                        <p:tgtEl>
                                          <p:spTgt spid="30"/>
                                        </p:tgtEl>
                                      </p:cBhvr>
                                    </p:animEffect>
                                  </p:childTnLst>
                                </p:cTn>
                              </p:par>
                              <p:par>
                                <p:cTn id="12" presetID="10" presetClass="entr" presetSubtype="0" fill="hold" nodeType="withEffect">
                                  <p:stCondLst>
                                    <p:cond delay="0"/>
                                  </p:stCondLst>
                                  <p:childTnLst>
                                    <p:set>
                                      <p:cBhvr>
                                        <p:cTn id="13" dur="1" fill="hold">
                                          <p:stCondLst>
                                            <p:cond delay="0"/>
                                          </p:stCondLst>
                                        </p:cTn>
                                        <p:tgtEl>
                                          <p:spTgt spid="36"/>
                                        </p:tgtEl>
                                        <p:attrNameLst>
                                          <p:attrName>style.visibility</p:attrName>
                                        </p:attrNameLst>
                                      </p:cBhvr>
                                      <p:to>
                                        <p:strVal val="visible"/>
                                      </p:to>
                                    </p:set>
                                    <p:animEffect transition="in" filter="fade">
                                      <p:cBhvr>
                                        <p:cTn id="14" dur="500"/>
                                        <p:tgtEl>
                                          <p:spTgt spid="36"/>
                                        </p:tgtEl>
                                      </p:cBhvr>
                                    </p:animEffect>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wipe(left)">
                                      <p:cBhvr>
                                        <p:cTn id="18" dur="500"/>
                                        <p:tgtEl>
                                          <p:spTgt spid="11"/>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left)">
                                      <p:cBhvr>
                                        <p:cTn id="22" dur="500"/>
                                        <p:tgtEl>
                                          <p:spTgt spid="10"/>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wipe(left)">
                                      <p:cBhvr>
                                        <p:cTn id="26" dur="500"/>
                                        <p:tgtEl>
                                          <p:spTgt spid="21"/>
                                        </p:tgtEl>
                                      </p:cBhvr>
                                    </p:animEffect>
                                  </p:childTnLst>
                                </p:cTn>
                              </p:par>
                            </p:childTnLst>
                          </p:cTn>
                        </p:par>
                        <p:par>
                          <p:cTn id="27" fill="hold">
                            <p:stCondLst>
                              <p:cond delay="2500"/>
                            </p:stCondLst>
                            <p:childTnLst>
                              <p:par>
                                <p:cTn id="28" presetID="22" presetClass="entr" presetSubtype="8" fill="hold" grpId="0" nodeType="afterEffect">
                                  <p:stCondLst>
                                    <p:cond delay="0"/>
                                  </p:stCondLst>
                                  <p:childTnLst>
                                    <p:set>
                                      <p:cBhvr>
                                        <p:cTn id="29" dur="1" fill="hold">
                                          <p:stCondLst>
                                            <p:cond delay="0"/>
                                          </p:stCondLst>
                                        </p:cTn>
                                        <p:tgtEl>
                                          <p:spTgt spid="26"/>
                                        </p:tgtEl>
                                        <p:attrNameLst>
                                          <p:attrName>style.visibility</p:attrName>
                                        </p:attrNameLst>
                                      </p:cBhvr>
                                      <p:to>
                                        <p:strVal val="visible"/>
                                      </p:to>
                                    </p:set>
                                    <p:animEffect transition="in" filter="wipe(left)">
                                      <p:cBhvr>
                                        <p:cTn id="30"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1" grpId="0" bldLvl="0" animBg="1"/>
      <p:bldP spid="10" grpId="0" bldLvl="0" animBg="1"/>
      <p:bldP spid="21" grpId="0" bldLvl="0" animBg="1"/>
      <p:bldP spid="26" grpId="0" bldLvl="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3" name="Text Box 5"/>
          <p:cNvSpPr txBox="1">
            <a:spLocks noChangeArrowheads="1"/>
          </p:cNvSpPr>
          <p:nvPr/>
        </p:nvSpPr>
        <p:spPr bwMode="auto">
          <a:xfrm>
            <a:off x="672914" y="934540"/>
            <a:ext cx="3856088" cy="521970"/>
          </a:xfrm>
          <a:prstGeom prst="rect">
            <a:avLst/>
          </a:prstGeom>
          <a:noFill/>
        </p:spPr>
        <p:txBody>
          <a:bodyPr wrap="square">
            <a:spAutoFit/>
          </a:bodyPr>
          <a:lstStyle>
            <a:defPPr>
              <a:defRPr lang="zh-CN"/>
            </a:defPPr>
            <a:lvl1pPr marL="342900" marR="0" lvl="0" indent="-342900" fontAlgn="auto">
              <a:lnSpc>
                <a:spcPct val="100000"/>
              </a:lnSpc>
              <a:spcBef>
                <a:spcPts val="0"/>
              </a:spcBef>
              <a:spcAft>
                <a:spcPts val="0"/>
              </a:spcAft>
              <a:buClrTx/>
              <a:buSzTx/>
              <a:buFont typeface="Wingdings" panose="05000000000000000000" pitchFamily="2" charset="2"/>
              <a:buChar char="l"/>
              <a:defRPr kumimoji="0" sz="2000" b="0" i="0" u="none" strike="noStrike" cap="none" spc="0" normalizeH="0" baseline="0">
                <a:ln>
                  <a:noFill/>
                </a:ln>
                <a:solidFill>
                  <a:srgbClr val="A5A5A5">
                    <a:lumMod val="50000"/>
                  </a:srgbClr>
                </a:solidFill>
                <a:effectLst/>
                <a:uLnTx/>
                <a:uFillTx/>
                <a:latin typeface="思源黑体 CN Heavy" panose="020B0A00000000000000" pitchFamily="34" charset="-122"/>
                <a:ea typeface="思源黑体 CN Heavy" panose="020B0A00000000000000" pitchFamily="34" charset="-122"/>
              </a:defRPr>
            </a:lvl1pPr>
          </a:lstStyle>
          <a:p>
            <a:r>
              <a:rPr lang="en-US" sz="2800" b="1" dirty="0">
                <a:solidFill>
                  <a:srgbClr val="000000"/>
                </a:solidFill>
                <a:latin typeface="微软雅黑" panose="020B0503020204020204" charset="-122"/>
                <a:ea typeface="微软雅黑" panose="020B0503020204020204" charset="-122"/>
                <a:sym typeface="+mn-ea"/>
              </a:rPr>
              <a:t>8.2.2 </a:t>
            </a:r>
            <a:r>
              <a:rPr lang="zh-CN" altLang="en-US" sz="2800" b="1" dirty="0">
                <a:solidFill>
                  <a:srgbClr val="000000"/>
                </a:solidFill>
                <a:latin typeface="微软雅黑" panose="020B0503020204020204" charset="-122"/>
                <a:ea typeface="微软雅黑" panose="020B0503020204020204" charset="-122"/>
                <a:sym typeface="+mn-ea"/>
              </a:rPr>
              <a:t>折半查找</a:t>
            </a:r>
          </a:p>
        </p:txBody>
      </p:sp>
      <p:grpSp>
        <p:nvGrpSpPr>
          <p:cNvPr id="60" name="组合 59"/>
          <p:cNvGrpSpPr/>
          <p:nvPr/>
        </p:nvGrpSpPr>
        <p:grpSpPr>
          <a:xfrm>
            <a:off x="673100" y="1527175"/>
            <a:ext cx="3223260" cy="557530"/>
            <a:chOff x="709625" y="642918"/>
            <a:chExt cx="2219301" cy="644525"/>
          </a:xfrm>
        </p:grpSpPr>
        <p:sp>
          <p:nvSpPr>
            <p:cNvPr id="61" name="AutoShape 5"/>
            <p:cNvSpPr>
              <a:spLocks noChangeArrowheads="1"/>
            </p:cNvSpPr>
            <p:nvPr>
              <p:custDataLst>
                <p:tags r:id="rId103"/>
              </p:custDataLst>
            </p:nvPr>
          </p:nvSpPr>
          <p:spPr bwMode="gray">
            <a:xfrm>
              <a:off x="709625" y="642918"/>
              <a:ext cx="2219301" cy="644525"/>
            </a:xfrm>
            <a:prstGeom prst="plaque">
              <a:avLst>
                <a:gd name="adj" fmla="val 16667"/>
              </a:avLst>
            </a:prstGeom>
            <a:gradFill flip="none" rotWithShape="1">
              <a:gsLst>
                <a:gs pos="0">
                  <a:srgbClr val="FAFAFA"/>
                </a:gs>
                <a:gs pos="50000">
                  <a:srgbClr val="FAFAFA"/>
                </a:gs>
                <a:gs pos="100000">
                  <a:srgbClr val="FAFAFA"/>
                </a:gs>
              </a:gsLst>
              <a:path path="circle">
                <a:fillToRect l="100000" t="100000"/>
              </a:path>
              <a:tileRect r="-100000" b="-100000"/>
            </a:gradFill>
            <a:ln w="12700" algn="ctr">
              <a:noFill/>
              <a:miter lim="800000"/>
            </a:ln>
            <a:effectLst/>
            <a:scene3d>
              <a:camera prst="orthographicFront">
                <a:rot lat="0" lon="0" rev="0"/>
              </a:camera>
              <a:lightRig rig="chilly" dir="t">
                <a:rot lat="0" lon="0" rev="18480000"/>
              </a:lightRig>
            </a:scene3d>
            <a:sp3d prstMaterial="clear">
              <a:bevelT h="63500"/>
            </a:sp3d>
          </p:spPr>
          <p:txBody>
            <a:bodyPr wrap="none" anchor="ctr"/>
            <a:lstStyle/>
            <a:p>
              <a:pPr algn="ctr" defTabSz="865505" eaLnBrk="1" latinLnBrk="1" hangingPunct="1"/>
              <a:endParaRPr kumimoji="1" lang="en-US" altLang="ko-KR" sz="2300">
                <a:solidFill>
                  <a:schemeClr val="dk1"/>
                </a:solidFill>
                <a:latin typeface="돋움체" pitchFamily="49" charset="-127"/>
                <a:ea typeface="돋움체" pitchFamily="49" charset="-127"/>
              </a:endParaRPr>
            </a:p>
          </p:txBody>
        </p:sp>
        <p:sp>
          <p:nvSpPr>
            <p:cNvPr id="62" name="Rectangle 6"/>
            <p:cNvSpPr>
              <a:spLocks noChangeArrowheads="1"/>
            </p:cNvSpPr>
            <p:nvPr>
              <p:custDataLst>
                <p:tags r:id="rId104"/>
              </p:custDataLst>
            </p:nvPr>
          </p:nvSpPr>
          <p:spPr bwMode="gray">
            <a:xfrm>
              <a:off x="1078965" y="744517"/>
              <a:ext cx="1549961" cy="419100"/>
            </a:xfrm>
            <a:prstGeom prst="rect">
              <a:avLst/>
            </a:prstGeom>
            <a:solidFill>
              <a:schemeClr val="accent3">
                <a:alpha val="50000"/>
              </a:schemeClr>
            </a:solidFill>
            <a:ln w="12700" algn="ctr">
              <a:noFill/>
              <a:miter lim="800000"/>
            </a:ln>
            <a:effectLst/>
          </p:spPr>
          <p:txBody>
            <a:bodyPr wrap="none" anchor="ctr"/>
            <a:lstStyle/>
            <a:p>
              <a:pPr marL="457200" indent="-457200" algn="ctr">
                <a:lnSpc>
                  <a:spcPct val="100000"/>
                </a:lnSpc>
                <a:spcBef>
                  <a:spcPts val="0"/>
                </a:spcBef>
              </a:pPr>
              <a:r>
                <a:rPr lang="en-US" altLang="zh-CN" sz="2400" b="1">
                  <a:solidFill>
                    <a:srgbClr val="FFFFFF"/>
                  </a:solidFill>
                  <a:latin typeface="微软雅黑" panose="020B0503020204020204" charset="-122"/>
                  <a:ea typeface="微软雅黑" panose="020B0503020204020204" charset="-122"/>
                  <a:sym typeface="+mn-ea"/>
                </a:rPr>
                <a:t>2</a:t>
              </a:r>
              <a:r>
                <a:rPr lang="zh-CN" altLang="en-US" sz="2400" b="1">
                  <a:solidFill>
                    <a:srgbClr val="FFFFFF"/>
                  </a:solidFill>
                  <a:latin typeface="微软雅黑" panose="020B0503020204020204" charset="-122"/>
                  <a:ea typeface="微软雅黑" panose="020B0503020204020204" charset="-122"/>
                  <a:sym typeface="+mn-ea"/>
                </a:rPr>
                <a:t>. 折半查找算法分析</a:t>
              </a:r>
            </a:p>
          </p:txBody>
        </p:sp>
      </p:grpSp>
      <p:sp>
        <p:nvSpPr>
          <p:cNvPr id="4" name="TextBox 2"/>
          <p:cNvSpPr txBox="1"/>
          <p:nvPr>
            <p:custDataLst>
              <p:tags r:id="rId1"/>
            </p:custDataLst>
          </p:nvPr>
        </p:nvSpPr>
        <p:spPr>
          <a:xfrm>
            <a:off x="3896332" y="1128373"/>
            <a:ext cx="7643866" cy="398780"/>
          </a:xfrm>
          <a:prstGeom prst="rect">
            <a:avLst/>
          </a:prstGeom>
          <a:noFill/>
        </p:spPr>
        <p:txBody>
          <a:bodyPr wrap="square" rtlCol="0">
            <a:spAutoFit/>
          </a:bodyPr>
          <a:lstStyle/>
          <a:p>
            <a:pPr algn="l">
              <a:lnSpc>
                <a:spcPct val="100000"/>
              </a:lnSpc>
              <a:spcBef>
                <a:spcPts val="0"/>
              </a:spcBef>
            </a:pP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具有</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11</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个元素（</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R</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[0..10]</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）的有序表可用</a:t>
            </a:r>
            <a:r>
              <a:rPr lang="zh-CN" altLang="en-US" sz="2000" b="1">
                <a:solidFill>
                  <a:schemeClr val="dk1"/>
                </a:solidFill>
                <a:latin typeface="微软雅黑" panose="020B0503020204020204" charset="-122"/>
                <a:ea typeface="微软雅黑" panose="020B0503020204020204" charset="-122"/>
                <a:cs typeface="微软雅黑" panose="020B0503020204020204" charset="-122"/>
              </a:rPr>
              <a:t>下</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图的判定树来表示</a:t>
            </a:r>
          </a:p>
        </p:txBody>
      </p:sp>
      <p:grpSp>
        <p:nvGrpSpPr>
          <p:cNvPr id="109" name="组合 108"/>
          <p:cNvGrpSpPr/>
          <p:nvPr/>
        </p:nvGrpSpPr>
        <p:grpSpPr>
          <a:xfrm>
            <a:off x="4211600" y="1803067"/>
            <a:ext cx="7281607" cy="3786213"/>
            <a:chOff x="933730" y="1071547"/>
            <a:chExt cx="7281607" cy="3786213"/>
          </a:xfrm>
        </p:grpSpPr>
        <p:sp>
          <p:nvSpPr>
            <p:cNvPr id="31846" name="Freeform 102"/>
            <p:cNvSpPr/>
            <p:nvPr>
              <p:custDataLst>
                <p:tags r:id="rId2"/>
              </p:custDataLst>
            </p:nvPr>
          </p:nvSpPr>
          <p:spPr bwMode="auto">
            <a:xfrm>
              <a:off x="1357290" y="3032648"/>
              <a:ext cx="254478" cy="539228"/>
            </a:xfrm>
            <a:custGeom>
              <a:avLst/>
              <a:gdLst/>
              <a:ahLst/>
              <a:cxnLst>
                <a:cxn ang="0">
                  <a:pos x="440" y="0"/>
                </a:cxn>
                <a:cxn ang="0">
                  <a:pos x="0" y="475"/>
                </a:cxn>
              </a:cxnLst>
              <a:rect l="0" t="0" r="r" b="b"/>
              <a:pathLst>
                <a:path w="440" h="475">
                  <a:moveTo>
                    <a:pt x="440" y="0"/>
                  </a:moveTo>
                  <a:lnTo>
                    <a:pt x="0" y="475"/>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1845" name="Line 101"/>
            <p:cNvSpPr>
              <a:spLocks noChangeShapeType="1"/>
            </p:cNvSpPr>
            <p:nvPr>
              <p:custDataLst>
                <p:tags r:id="rId3"/>
              </p:custDataLst>
            </p:nvPr>
          </p:nvSpPr>
          <p:spPr bwMode="auto">
            <a:xfrm flipH="1">
              <a:off x="1858965" y="2266340"/>
              <a:ext cx="642280" cy="565558"/>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844" name="Freeform 100"/>
            <p:cNvSpPr/>
            <p:nvPr>
              <p:custDataLst>
                <p:tags r:id="rId4"/>
              </p:custDataLst>
            </p:nvPr>
          </p:nvSpPr>
          <p:spPr bwMode="auto">
            <a:xfrm>
              <a:off x="4847996" y="3066108"/>
              <a:ext cx="260150" cy="485689"/>
            </a:xfrm>
            <a:custGeom>
              <a:avLst/>
              <a:gdLst/>
              <a:ahLst/>
              <a:cxnLst>
                <a:cxn ang="0">
                  <a:pos x="240" y="0"/>
                </a:cxn>
                <a:cxn ang="0">
                  <a:pos x="0" y="450"/>
                </a:cxn>
              </a:cxnLst>
              <a:rect l="0" t="0" r="r" b="b"/>
              <a:pathLst>
                <a:path w="240" h="450">
                  <a:moveTo>
                    <a:pt x="240" y="0"/>
                  </a:moveTo>
                  <a:lnTo>
                    <a:pt x="0" y="45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1843" name="Line 99"/>
            <p:cNvSpPr>
              <a:spLocks noChangeShapeType="1"/>
            </p:cNvSpPr>
            <p:nvPr>
              <p:custDataLst>
                <p:tags r:id="rId5"/>
              </p:custDataLst>
            </p:nvPr>
          </p:nvSpPr>
          <p:spPr bwMode="auto">
            <a:xfrm flipH="1">
              <a:off x="5288416" y="2272816"/>
              <a:ext cx="447977" cy="533178"/>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842" name="Freeform 98"/>
            <p:cNvSpPr/>
            <p:nvPr>
              <p:custDataLst>
                <p:tags r:id="rId6"/>
              </p:custDataLst>
            </p:nvPr>
          </p:nvSpPr>
          <p:spPr bwMode="auto">
            <a:xfrm>
              <a:off x="2843199" y="2276466"/>
              <a:ext cx="556983" cy="582603"/>
            </a:xfrm>
            <a:custGeom>
              <a:avLst/>
              <a:gdLst/>
              <a:ahLst/>
              <a:cxnLst>
                <a:cxn ang="0">
                  <a:pos x="0" y="0"/>
                </a:cxn>
                <a:cxn ang="0">
                  <a:pos x="515" y="513"/>
                </a:cxn>
              </a:cxnLst>
              <a:rect l="0" t="0" r="r" b="b"/>
              <a:pathLst>
                <a:path w="515" h="513">
                  <a:moveTo>
                    <a:pt x="0" y="0"/>
                  </a:moveTo>
                  <a:lnTo>
                    <a:pt x="515" y="513"/>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1841" name="Line 97"/>
            <p:cNvSpPr>
              <a:spLocks noChangeShapeType="1"/>
            </p:cNvSpPr>
            <p:nvPr>
              <p:custDataLst>
                <p:tags r:id="rId7"/>
              </p:custDataLst>
            </p:nvPr>
          </p:nvSpPr>
          <p:spPr bwMode="auto">
            <a:xfrm flipH="1">
              <a:off x="5168596" y="3760103"/>
              <a:ext cx="345428" cy="576351"/>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840" name="Line 96"/>
            <p:cNvSpPr>
              <a:spLocks noChangeShapeType="1"/>
            </p:cNvSpPr>
            <p:nvPr>
              <p:custDataLst>
                <p:tags r:id="rId8"/>
              </p:custDataLst>
            </p:nvPr>
          </p:nvSpPr>
          <p:spPr bwMode="auto">
            <a:xfrm>
              <a:off x="5708327" y="3727724"/>
              <a:ext cx="318441" cy="577430"/>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839" name="Line 95"/>
            <p:cNvSpPr>
              <a:spLocks noChangeShapeType="1"/>
            </p:cNvSpPr>
            <p:nvPr>
              <p:custDataLst>
                <p:tags r:id="rId9"/>
              </p:custDataLst>
            </p:nvPr>
          </p:nvSpPr>
          <p:spPr bwMode="auto">
            <a:xfrm flipH="1">
              <a:off x="3467361" y="3714752"/>
              <a:ext cx="318820" cy="621702"/>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838" name="Line 94"/>
            <p:cNvSpPr>
              <a:spLocks noChangeShapeType="1"/>
            </p:cNvSpPr>
            <p:nvPr>
              <p:custDataLst>
                <p:tags r:id="rId10"/>
              </p:custDataLst>
            </p:nvPr>
          </p:nvSpPr>
          <p:spPr bwMode="auto">
            <a:xfrm>
              <a:off x="4008174" y="3727724"/>
              <a:ext cx="318441" cy="577430"/>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837" name="Line 93"/>
            <p:cNvSpPr>
              <a:spLocks noChangeShapeType="1"/>
            </p:cNvSpPr>
            <p:nvPr>
              <p:custDataLst>
                <p:tags r:id="rId11"/>
              </p:custDataLst>
            </p:nvPr>
          </p:nvSpPr>
          <p:spPr bwMode="auto">
            <a:xfrm flipH="1">
              <a:off x="1571603" y="3742835"/>
              <a:ext cx="288440" cy="543422"/>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836" name="Freeform 92"/>
            <p:cNvSpPr/>
            <p:nvPr>
              <p:custDataLst>
                <p:tags r:id="rId12"/>
              </p:custDataLst>
            </p:nvPr>
          </p:nvSpPr>
          <p:spPr bwMode="auto">
            <a:xfrm>
              <a:off x="2138546" y="3744993"/>
              <a:ext cx="234243" cy="542892"/>
            </a:xfrm>
            <a:custGeom>
              <a:avLst/>
              <a:gdLst/>
              <a:ahLst/>
              <a:cxnLst>
                <a:cxn ang="0">
                  <a:pos x="0" y="0"/>
                </a:cxn>
                <a:cxn ang="0">
                  <a:pos x="217" y="502"/>
                </a:cxn>
              </a:cxnLst>
              <a:rect l="0" t="0" r="r" b="b"/>
              <a:pathLst>
                <a:path w="217" h="502">
                  <a:moveTo>
                    <a:pt x="0" y="0"/>
                  </a:moveTo>
                  <a:lnTo>
                    <a:pt x="217" y="502"/>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1835" name="Line 91"/>
            <p:cNvSpPr>
              <a:spLocks noChangeShapeType="1"/>
            </p:cNvSpPr>
            <p:nvPr>
              <p:custDataLst>
                <p:tags r:id="rId13"/>
              </p:custDataLst>
            </p:nvPr>
          </p:nvSpPr>
          <p:spPr bwMode="auto">
            <a:xfrm flipH="1">
              <a:off x="2928926" y="3053156"/>
              <a:ext cx="318226" cy="518720"/>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834" name="Line 90"/>
            <p:cNvSpPr>
              <a:spLocks noChangeShapeType="1"/>
            </p:cNvSpPr>
            <p:nvPr>
              <p:custDataLst>
                <p:tags r:id="rId14"/>
              </p:custDataLst>
            </p:nvPr>
          </p:nvSpPr>
          <p:spPr bwMode="auto">
            <a:xfrm>
              <a:off x="3522416" y="3036967"/>
              <a:ext cx="345428" cy="442516"/>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833" name="Freeform 89"/>
            <p:cNvSpPr/>
            <p:nvPr>
              <p:custDataLst>
                <p:tags r:id="rId15"/>
              </p:custDataLst>
            </p:nvPr>
          </p:nvSpPr>
          <p:spPr bwMode="auto">
            <a:xfrm>
              <a:off x="5358581" y="3112518"/>
              <a:ext cx="188906" cy="358330"/>
            </a:xfrm>
            <a:custGeom>
              <a:avLst/>
              <a:gdLst/>
              <a:ahLst/>
              <a:cxnLst>
                <a:cxn ang="0">
                  <a:pos x="0" y="0"/>
                </a:cxn>
                <a:cxn ang="0">
                  <a:pos x="175" y="332"/>
                </a:cxn>
              </a:cxnLst>
              <a:rect l="0" t="0" r="r" b="b"/>
              <a:pathLst>
                <a:path w="175" h="332">
                  <a:moveTo>
                    <a:pt x="0" y="0"/>
                  </a:moveTo>
                  <a:lnTo>
                    <a:pt x="175" y="332"/>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1832" name="Freeform 88"/>
            <p:cNvSpPr/>
            <p:nvPr>
              <p:custDataLst>
                <p:tags r:id="rId16"/>
              </p:custDataLst>
            </p:nvPr>
          </p:nvSpPr>
          <p:spPr bwMode="auto">
            <a:xfrm>
              <a:off x="6443441" y="3089853"/>
              <a:ext cx="226687" cy="445754"/>
            </a:xfrm>
            <a:custGeom>
              <a:avLst/>
              <a:gdLst/>
              <a:ahLst/>
              <a:cxnLst>
                <a:cxn ang="0">
                  <a:pos x="210" y="0"/>
                </a:cxn>
                <a:cxn ang="0">
                  <a:pos x="0" y="413"/>
                </a:cxn>
              </a:cxnLst>
              <a:rect l="0" t="0" r="r" b="b"/>
              <a:pathLst>
                <a:path w="210" h="413">
                  <a:moveTo>
                    <a:pt x="210" y="0"/>
                  </a:moveTo>
                  <a:lnTo>
                    <a:pt x="0" y="413"/>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1831" name="Line 87"/>
            <p:cNvSpPr>
              <a:spLocks noChangeShapeType="1"/>
            </p:cNvSpPr>
            <p:nvPr>
              <p:custDataLst>
                <p:tags r:id="rId17"/>
              </p:custDataLst>
            </p:nvPr>
          </p:nvSpPr>
          <p:spPr bwMode="auto">
            <a:xfrm>
              <a:off x="6865510" y="3093091"/>
              <a:ext cx="287137" cy="402582"/>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830" name="Oval 86"/>
            <p:cNvSpPr>
              <a:spLocks noChangeArrowheads="1"/>
            </p:cNvSpPr>
            <p:nvPr>
              <p:custDataLst>
                <p:tags r:id="rId18"/>
              </p:custDataLst>
            </p:nvPr>
          </p:nvSpPr>
          <p:spPr bwMode="auto">
            <a:xfrm>
              <a:off x="4068624" y="1353246"/>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5</a:t>
              </a:r>
            </a:p>
          </p:txBody>
        </p:sp>
        <p:sp>
          <p:nvSpPr>
            <p:cNvPr id="31829" name="Oval 85"/>
            <p:cNvSpPr>
              <a:spLocks noChangeArrowheads="1"/>
            </p:cNvSpPr>
            <p:nvPr>
              <p:custDataLst>
                <p:tags r:id="rId19"/>
              </p:custDataLst>
            </p:nvPr>
          </p:nvSpPr>
          <p:spPr bwMode="auto">
            <a:xfrm>
              <a:off x="2480735" y="2025655"/>
              <a:ext cx="389686" cy="33782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2</a:t>
              </a:r>
            </a:p>
          </p:txBody>
        </p:sp>
        <p:sp>
          <p:nvSpPr>
            <p:cNvPr id="31828" name="Oval 84"/>
            <p:cNvSpPr>
              <a:spLocks noChangeArrowheads="1"/>
            </p:cNvSpPr>
            <p:nvPr>
              <p:custDataLst>
                <p:tags r:id="rId20"/>
              </p:custDataLst>
            </p:nvPr>
          </p:nvSpPr>
          <p:spPr bwMode="auto">
            <a:xfrm>
              <a:off x="5726678" y="2019179"/>
              <a:ext cx="388606" cy="33782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8</a:t>
              </a:r>
            </a:p>
          </p:txBody>
        </p:sp>
        <p:sp>
          <p:nvSpPr>
            <p:cNvPr id="31827" name="Oval 83"/>
            <p:cNvSpPr>
              <a:spLocks noChangeArrowheads="1"/>
            </p:cNvSpPr>
            <p:nvPr>
              <p:custDataLst>
                <p:tags r:id="rId21"/>
              </p:custDataLst>
            </p:nvPr>
          </p:nvSpPr>
          <p:spPr bwMode="auto">
            <a:xfrm>
              <a:off x="1547000" y="2788726"/>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0</a:t>
              </a:r>
            </a:p>
          </p:txBody>
        </p:sp>
        <p:sp>
          <p:nvSpPr>
            <p:cNvPr id="31826" name="Oval 82"/>
            <p:cNvSpPr>
              <a:spLocks noChangeArrowheads="1"/>
            </p:cNvSpPr>
            <p:nvPr>
              <p:custDataLst>
                <p:tags r:id="rId22"/>
              </p:custDataLst>
            </p:nvPr>
          </p:nvSpPr>
          <p:spPr bwMode="auto">
            <a:xfrm>
              <a:off x="3220167" y="2781171"/>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3</a:t>
              </a:r>
            </a:p>
          </p:txBody>
        </p:sp>
        <p:sp>
          <p:nvSpPr>
            <p:cNvPr id="31825" name="Oval 81"/>
            <p:cNvSpPr>
              <a:spLocks noChangeArrowheads="1"/>
            </p:cNvSpPr>
            <p:nvPr>
              <p:custDataLst>
                <p:tags r:id="rId23"/>
              </p:custDataLst>
            </p:nvPr>
          </p:nvSpPr>
          <p:spPr bwMode="auto">
            <a:xfrm>
              <a:off x="5041219" y="2795202"/>
              <a:ext cx="387527"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6</a:t>
              </a:r>
            </a:p>
          </p:txBody>
        </p:sp>
        <p:sp>
          <p:nvSpPr>
            <p:cNvPr id="31824" name="Oval 80"/>
            <p:cNvSpPr>
              <a:spLocks noChangeArrowheads="1"/>
            </p:cNvSpPr>
            <p:nvPr>
              <p:custDataLst>
                <p:tags r:id="rId24"/>
              </p:custDataLst>
            </p:nvPr>
          </p:nvSpPr>
          <p:spPr bwMode="auto">
            <a:xfrm>
              <a:off x="6551387" y="2787646"/>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9</a:t>
              </a:r>
            </a:p>
          </p:txBody>
        </p:sp>
        <p:sp>
          <p:nvSpPr>
            <p:cNvPr id="31823" name="Text Box 79"/>
            <p:cNvSpPr txBox="1">
              <a:spLocks noChangeArrowheads="1"/>
            </p:cNvSpPr>
            <p:nvPr>
              <p:custDataLst>
                <p:tags r:id="rId25"/>
              </p:custDataLst>
            </p:nvPr>
          </p:nvSpPr>
          <p:spPr bwMode="auto">
            <a:xfrm>
              <a:off x="933730" y="3542083"/>
              <a:ext cx="637874"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-1</a:t>
              </a:r>
              <a:r>
                <a:rPr kumimoji="0" lang="zh-CN" altLang="en-US"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a:t>
              </a: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0</a:t>
              </a:r>
            </a:p>
          </p:txBody>
        </p:sp>
        <p:sp>
          <p:nvSpPr>
            <p:cNvPr id="31822" name="Oval 78"/>
            <p:cNvSpPr>
              <a:spLocks noChangeArrowheads="1"/>
            </p:cNvSpPr>
            <p:nvPr>
              <p:custDataLst>
                <p:tags r:id="rId26"/>
              </p:custDataLst>
            </p:nvPr>
          </p:nvSpPr>
          <p:spPr bwMode="auto">
            <a:xfrm>
              <a:off x="1806071" y="3480562"/>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1</a:t>
              </a:r>
            </a:p>
          </p:txBody>
        </p:sp>
        <p:sp>
          <p:nvSpPr>
            <p:cNvPr id="31821" name="Text Box 77"/>
            <p:cNvSpPr txBox="1">
              <a:spLocks noChangeArrowheads="1"/>
            </p:cNvSpPr>
            <p:nvPr>
              <p:custDataLst>
                <p:tags r:id="rId27"/>
              </p:custDataLst>
            </p:nvPr>
          </p:nvSpPr>
          <p:spPr bwMode="auto">
            <a:xfrm>
              <a:off x="2681758" y="3538845"/>
              <a:ext cx="600878"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2</a:t>
              </a:r>
              <a:r>
                <a:rPr kumimoji="0" lang="zh-CN" altLang="en-US"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a:t>
              </a: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3</a:t>
              </a:r>
            </a:p>
          </p:txBody>
        </p:sp>
        <p:sp>
          <p:nvSpPr>
            <p:cNvPr id="31820" name="Oval 76"/>
            <p:cNvSpPr>
              <a:spLocks noChangeArrowheads="1"/>
            </p:cNvSpPr>
            <p:nvPr>
              <p:custDataLst>
                <p:tags r:id="rId28"/>
              </p:custDataLst>
            </p:nvPr>
          </p:nvSpPr>
          <p:spPr bwMode="auto">
            <a:xfrm>
              <a:off x="3689733" y="3476245"/>
              <a:ext cx="388606" cy="33782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4</a:t>
              </a:r>
            </a:p>
          </p:txBody>
        </p:sp>
        <p:sp>
          <p:nvSpPr>
            <p:cNvPr id="31819" name="Text Box 75"/>
            <p:cNvSpPr txBox="1">
              <a:spLocks noChangeArrowheads="1"/>
            </p:cNvSpPr>
            <p:nvPr>
              <p:custDataLst>
                <p:tags r:id="rId29"/>
              </p:custDataLst>
            </p:nvPr>
          </p:nvSpPr>
          <p:spPr bwMode="auto">
            <a:xfrm>
              <a:off x="4528718" y="3542083"/>
              <a:ext cx="600878"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5</a:t>
              </a:r>
              <a:r>
                <a:rPr kumimoji="0" lang="zh-CN" altLang="en-US"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a:t>
              </a: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6</a:t>
              </a:r>
            </a:p>
          </p:txBody>
        </p:sp>
        <p:sp>
          <p:nvSpPr>
            <p:cNvPr id="31818" name="Oval 74"/>
            <p:cNvSpPr>
              <a:spLocks noChangeArrowheads="1"/>
            </p:cNvSpPr>
            <p:nvPr>
              <p:custDataLst>
                <p:tags r:id="rId30"/>
              </p:custDataLst>
            </p:nvPr>
          </p:nvSpPr>
          <p:spPr bwMode="auto">
            <a:xfrm>
              <a:off x="5400680" y="3480562"/>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7</a:t>
              </a:r>
            </a:p>
          </p:txBody>
        </p:sp>
        <p:sp>
          <p:nvSpPr>
            <p:cNvPr id="31817" name="Text Box 73"/>
            <p:cNvSpPr txBox="1">
              <a:spLocks noChangeArrowheads="1"/>
            </p:cNvSpPr>
            <p:nvPr>
              <p:custDataLst>
                <p:tags r:id="rId31"/>
              </p:custDataLst>
            </p:nvPr>
          </p:nvSpPr>
          <p:spPr bwMode="auto">
            <a:xfrm>
              <a:off x="6137116" y="3538845"/>
              <a:ext cx="672320"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8</a:t>
              </a:r>
              <a:r>
                <a:rPr kumimoji="0" lang="zh-CN" altLang="en-US"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a:t>
              </a: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9</a:t>
              </a:r>
            </a:p>
          </p:txBody>
        </p:sp>
        <p:sp>
          <p:nvSpPr>
            <p:cNvPr id="31816" name="Oval 72"/>
            <p:cNvSpPr>
              <a:spLocks noChangeArrowheads="1"/>
            </p:cNvSpPr>
            <p:nvPr>
              <p:custDataLst>
                <p:tags r:id="rId32"/>
              </p:custDataLst>
            </p:nvPr>
          </p:nvSpPr>
          <p:spPr bwMode="auto">
            <a:xfrm>
              <a:off x="7065211" y="3476245"/>
              <a:ext cx="387527" cy="33782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10</a:t>
              </a:r>
            </a:p>
          </p:txBody>
        </p:sp>
        <p:sp>
          <p:nvSpPr>
            <p:cNvPr id="31815" name="Text Box 71"/>
            <p:cNvSpPr txBox="1">
              <a:spLocks noChangeArrowheads="1"/>
            </p:cNvSpPr>
            <p:nvPr>
              <p:custDataLst>
                <p:tags r:id="rId33"/>
              </p:custDataLst>
            </p:nvPr>
          </p:nvSpPr>
          <p:spPr bwMode="auto">
            <a:xfrm>
              <a:off x="1264133" y="4298678"/>
              <a:ext cx="593223"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0</a:t>
              </a:r>
              <a:r>
                <a:rPr kumimoji="0" lang="zh-CN" altLang="en-US"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a:t>
              </a: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1</a:t>
              </a:r>
            </a:p>
          </p:txBody>
        </p:sp>
        <p:sp>
          <p:nvSpPr>
            <p:cNvPr id="31814" name="Text Box 70"/>
            <p:cNvSpPr txBox="1">
              <a:spLocks noChangeArrowheads="1"/>
            </p:cNvSpPr>
            <p:nvPr>
              <p:custDataLst>
                <p:tags r:id="rId34"/>
              </p:custDataLst>
            </p:nvPr>
          </p:nvSpPr>
          <p:spPr bwMode="auto">
            <a:xfrm>
              <a:off x="2122666" y="4298678"/>
              <a:ext cx="591946"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1</a:t>
              </a:r>
              <a:r>
                <a:rPr kumimoji="0" lang="zh-CN" altLang="en-US"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a:t>
              </a: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2</a:t>
              </a:r>
            </a:p>
          </p:txBody>
        </p:sp>
        <p:sp>
          <p:nvSpPr>
            <p:cNvPr id="31813" name="Text Box 69"/>
            <p:cNvSpPr txBox="1">
              <a:spLocks noChangeArrowheads="1"/>
            </p:cNvSpPr>
            <p:nvPr>
              <p:custDataLst>
                <p:tags r:id="rId35"/>
              </p:custDataLst>
            </p:nvPr>
          </p:nvSpPr>
          <p:spPr bwMode="auto">
            <a:xfrm>
              <a:off x="3134051" y="4298678"/>
              <a:ext cx="602153"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3</a:t>
              </a:r>
              <a:r>
                <a:rPr kumimoji="0" lang="zh-CN" altLang="en-US"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a:t>
              </a: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4</a:t>
              </a:r>
            </a:p>
          </p:txBody>
        </p:sp>
        <p:sp>
          <p:nvSpPr>
            <p:cNvPr id="31812" name="Text Box 68"/>
            <p:cNvSpPr txBox="1">
              <a:spLocks noChangeArrowheads="1"/>
            </p:cNvSpPr>
            <p:nvPr>
              <p:custDataLst>
                <p:tags r:id="rId36"/>
              </p:custDataLst>
            </p:nvPr>
          </p:nvSpPr>
          <p:spPr bwMode="auto">
            <a:xfrm>
              <a:off x="4009496" y="4298678"/>
              <a:ext cx="600878"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4</a:t>
              </a:r>
              <a:r>
                <a:rPr kumimoji="0" lang="zh-CN" altLang="en-US"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a:t>
              </a: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5</a:t>
              </a:r>
            </a:p>
          </p:txBody>
        </p:sp>
        <p:sp>
          <p:nvSpPr>
            <p:cNvPr id="31811" name="Text Box 67"/>
            <p:cNvSpPr txBox="1">
              <a:spLocks noChangeArrowheads="1"/>
            </p:cNvSpPr>
            <p:nvPr>
              <p:custDataLst>
                <p:tags r:id="rId37"/>
              </p:custDataLst>
            </p:nvPr>
          </p:nvSpPr>
          <p:spPr bwMode="auto">
            <a:xfrm>
              <a:off x="4857953" y="4298678"/>
              <a:ext cx="602153"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6</a:t>
              </a:r>
              <a:r>
                <a:rPr kumimoji="0" lang="zh-CN" altLang="en-US"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a:t>
              </a: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7</a:t>
              </a:r>
            </a:p>
          </p:txBody>
        </p:sp>
        <p:sp>
          <p:nvSpPr>
            <p:cNvPr id="31810" name="Text Box 66"/>
            <p:cNvSpPr txBox="1">
              <a:spLocks noChangeArrowheads="1"/>
            </p:cNvSpPr>
            <p:nvPr>
              <p:custDataLst>
                <p:tags r:id="rId38"/>
              </p:custDataLst>
            </p:nvPr>
          </p:nvSpPr>
          <p:spPr bwMode="auto">
            <a:xfrm>
              <a:off x="5648120" y="4298678"/>
              <a:ext cx="600878"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7</a:t>
              </a:r>
              <a:r>
                <a:rPr kumimoji="0" lang="zh-CN" altLang="en-US"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a:t>
              </a: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8</a:t>
              </a:r>
            </a:p>
          </p:txBody>
        </p:sp>
        <p:sp>
          <p:nvSpPr>
            <p:cNvPr id="31809" name="Text Box 65"/>
            <p:cNvSpPr txBox="1">
              <a:spLocks noChangeArrowheads="1"/>
            </p:cNvSpPr>
            <p:nvPr>
              <p:custDataLst>
                <p:tags r:id="rId39"/>
              </p:custDataLst>
            </p:nvPr>
          </p:nvSpPr>
          <p:spPr bwMode="auto">
            <a:xfrm>
              <a:off x="6365710" y="4298678"/>
              <a:ext cx="831787"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9</a:t>
              </a:r>
              <a:r>
                <a:rPr kumimoji="0" lang="zh-CN" altLang="en-US"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a:t>
              </a: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10</a:t>
              </a:r>
            </a:p>
          </p:txBody>
        </p:sp>
        <p:sp>
          <p:nvSpPr>
            <p:cNvPr id="31808" name="Text Box 64"/>
            <p:cNvSpPr txBox="1">
              <a:spLocks noChangeArrowheads="1"/>
            </p:cNvSpPr>
            <p:nvPr>
              <p:custDataLst>
                <p:tags r:id="rId40"/>
              </p:custDataLst>
            </p:nvPr>
          </p:nvSpPr>
          <p:spPr bwMode="auto">
            <a:xfrm>
              <a:off x="7329013" y="4298678"/>
              <a:ext cx="794791"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10</a:t>
              </a:r>
              <a:r>
                <a:rPr kumimoji="0" lang="zh-CN" altLang="en-US" sz="1600" b="1" i="0" u="none" strike="noStrike" cap="none" normalizeH="0" baseline="0">
                  <a:ln>
                    <a:noFill/>
                  </a:ln>
                  <a:solidFill>
                    <a:schemeClr val="lt1"/>
                  </a:solidFill>
                  <a:effectLst/>
                  <a:latin typeface="微软雅黑" panose="020B0503020204020204" charset="-122"/>
                  <a:ea typeface="微软雅黑" panose="020B0503020204020204" charset="-122"/>
                  <a:cs typeface="微软雅黑" panose="020B0503020204020204" charset="-122"/>
                </a:rPr>
                <a:t>～∞</a:t>
              </a:r>
            </a:p>
          </p:txBody>
        </p:sp>
        <p:sp>
          <p:nvSpPr>
            <p:cNvPr id="31807" name="Freeform 63"/>
            <p:cNvSpPr/>
            <p:nvPr>
              <p:custDataLst>
                <p:tags r:id="rId41"/>
              </p:custDataLst>
            </p:nvPr>
          </p:nvSpPr>
          <p:spPr bwMode="auto">
            <a:xfrm>
              <a:off x="2792700" y="1521618"/>
              <a:ext cx="1277004" cy="525623"/>
            </a:xfrm>
            <a:custGeom>
              <a:avLst/>
              <a:gdLst/>
              <a:ahLst/>
              <a:cxnLst>
                <a:cxn ang="0">
                  <a:pos x="1183" y="0"/>
                </a:cxn>
                <a:cxn ang="0">
                  <a:pos x="0" y="487"/>
                </a:cxn>
              </a:cxnLst>
              <a:rect l="0" t="0" r="r" b="b"/>
              <a:pathLst>
                <a:path w="1183" h="487">
                  <a:moveTo>
                    <a:pt x="1183" y="0"/>
                  </a:moveTo>
                  <a:lnTo>
                    <a:pt x="0" y="487"/>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1806" name="Freeform 62"/>
            <p:cNvSpPr/>
            <p:nvPr>
              <p:custDataLst>
                <p:tags r:id="rId42"/>
              </p:custDataLst>
            </p:nvPr>
          </p:nvSpPr>
          <p:spPr bwMode="auto">
            <a:xfrm>
              <a:off x="4457230" y="1521618"/>
              <a:ext cx="1294275" cy="536416"/>
            </a:xfrm>
            <a:custGeom>
              <a:avLst/>
              <a:gdLst/>
              <a:ahLst/>
              <a:cxnLst>
                <a:cxn ang="0">
                  <a:pos x="0" y="0"/>
                </a:cxn>
                <a:cxn ang="0">
                  <a:pos x="1199" y="497"/>
                </a:cxn>
              </a:cxnLst>
              <a:rect l="0" t="0" r="r" b="b"/>
              <a:pathLst>
                <a:path w="1199" h="497">
                  <a:moveTo>
                    <a:pt x="0" y="0"/>
                  </a:moveTo>
                  <a:lnTo>
                    <a:pt x="1199" y="497"/>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1805" name="Freeform 61"/>
            <p:cNvSpPr/>
            <p:nvPr>
              <p:custDataLst>
                <p:tags r:id="rId43"/>
              </p:custDataLst>
            </p:nvPr>
          </p:nvSpPr>
          <p:spPr bwMode="auto">
            <a:xfrm>
              <a:off x="6089377" y="2254468"/>
              <a:ext cx="567797" cy="553685"/>
            </a:xfrm>
            <a:custGeom>
              <a:avLst/>
              <a:gdLst/>
              <a:ahLst/>
              <a:cxnLst>
                <a:cxn ang="0">
                  <a:pos x="0" y="0"/>
                </a:cxn>
                <a:cxn ang="0">
                  <a:pos x="19" y="0"/>
                </a:cxn>
                <a:cxn ang="0">
                  <a:pos x="526" y="513"/>
                </a:cxn>
              </a:cxnLst>
              <a:rect l="0" t="0" r="r" b="b"/>
              <a:pathLst>
                <a:path w="526" h="513">
                  <a:moveTo>
                    <a:pt x="0" y="0"/>
                  </a:moveTo>
                  <a:lnTo>
                    <a:pt x="19" y="0"/>
                  </a:lnTo>
                  <a:lnTo>
                    <a:pt x="526" y="513"/>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1804" name="Freeform 60"/>
            <p:cNvSpPr/>
            <p:nvPr>
              <p:custDataLst>
                <p:tags r:id="rId44"/>
              </p:custDataLst>
            </p:nvPr>
          </p:nvSpPr>
          <p:spPr bwMode="auto">
            <a:xfrm>
              <a:off x="7391208" y="3753627"/>
              <a:ext cx="242879" cy="518068"/>
            </a:xfrm>
            <a:custGeom>
              <a:avLst/>
              <a:gdLst/>
              <a:ahLst/>
              <a:cxnLst>
                <a:cxn ang="0">
                  <a:pos x="0" y="0"/>
                </a:cxn>
                <a:cxn ang="0">
                  <a:pos x="225" y="480"/>
                </a:cxn>
              </a:cxnLst>
              <a:rect l="0" t="0" r="r" b="b"/>
              <a:pathLst>
                <a:path w="225" h="480">
                  <a:moveTo>
                    <a:pt x="0" y="0"/>
                  </a:moveTo>
                  <a:lnTo>
                    <a:pt x="225" y="48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1803" name="Freeform 59"/>
            <p:cNvSpPr/>
            <p:nvPr>
              <p:custDataLst>
                <p:tags r:id="rId45"/>
              </p:custDataLst>
            </p:nvPr>
          </p:nvSpPr>
          <p:spPr bwMode="auto">
            <a:xfrm>
              <a:off x="6775915" y="3753627"/>
              <a:ext cx="341110" cy="550447"/>
            </a:xfrm>
            <a:custGeom>
              <a:avLst/>
              <a:gdLst/>
              <a:ahLst/>
              <a:cxnLst>
                <a:cxn ang="0">
                  <a:pos x="315" y="0"/>
                </a:cxn>
                <a:cxn ang="0">
                  <a:pos x="0" y="510"/>
                </a:cxn>
              </a:cxnLst>
              <a:rect l="0" t="0" r="r" b="b"/>
              <a:pathLst>
                <a:path w="315" h="510">
                  <a:moveTo>
                    <a:pt x="315" y="0"/>
                  </a:moveTo>
                  <a:lnTo>
                    <a:pt x="0" y="51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1802" name="Line 58"/>
            <p:cNvSpPr>
              <a:spLocks noChangeShapeType="1"/>
            </p:cNvSpPr>
            <p:nvPr>
              <p:custDataLst>
                <p:tags r:id="rId46"/>
              </p:custDataLst>
            </p:nvPr>
          </p:nvSpPr>
          <p:spPr bwMode="auto">
            <a:xfrm>
              <a:off x="1849250" y="3118994"/>
              <a:ext cx="145727" cy="362648"/>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801" name="Text Box 57"/>
            <p:cNvSpPr txBox="1">
              <a:spLocks noChangeArrowheads="1"/>
            </p:cNvSpPr>
            <p:nvPr>
              <p:custDataLst>
                <p:tags r:id="rId47"/>
              </p:custDataLst>
            </p:nvPr>
          </p:nvSpPr>
          <p:spPr bwMode="auto">
            <a:xfrm>
              <a:off x="3440377" y="1497873"/>
              <a:ext cx="23748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&lt;</a:t>
              </a:r>
            </a:p>
          </p:txBody>
        </p:sp>
        <p:sp>
          <p:nvSpPr>
            <p:cNvPr id="31800" name="Text Box 56"/>
            <p:cNvSpPr txBox="1">
              <a:spLocks noChangeArrowheads="1"/>
            </p:cNvSpPr>
            <p:nvPr>
              <p:custDataLst>
                <p:tags r:id="rId48"/>
              </p:custDataLst>
            </p:nvPr>
          </p:nvSpPr>
          <p:spPr bwMode="auto">
            <a:xfrm>
              <a:off x="4845837" y="1497873"/>
              <a:ext cx="238561"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&gt;</a:t>
              </a:r>
            </a:p>
          </p:txBody>
        </p:sp>
        <p:sp>
          <p:nvSpPr>
            <p:cNvPr id="31799" name="Text Box 55"/>
            <p:cNvSpPr txBox="1">
              <a:spLocks noChangeArrowheads="1"/>
            </p:cNvSpPr>
            <p:nvPr>
              <p:custDataLst>
                <p:tags r:id="rId49"/>
              </p:custDataLst>
            </p:nvPr>
          </p:nvSpPr>
          <p:spPr bwMode="auto">
            <a:xfrm>
              <a:off x="4146345" y="1695386"/>
              <a:ext cx="237482" cy="193196"/>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a:t>
              </a:r>
            </a:p>
          </p:txBody>
        </p:sp>
        <p:sp>
          <p:nvSpPr>
            <p:cNvPr id="31798" name="Text Box 54"/>
            <p:cNvSpPr txBox="1">
              <a:spLocks noChangeArrowheads="1"/>
            </p:cNvSpPr>
            <p:nvPr>
              <p:custDataLst>
                <p:tags r:id="rId50"/>
              </p:custDataLst>
            </p:nvPr>
          </p:nvSpPr>
          <p:spPr bwMode="auto">
            <a:xfrm>
              <a:off x="2191378" y="2162168"/>
              <a:ext cx="237482" cy="193196"/>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&lt;</a:t>
              </a:r>
            </a:p>
          </p:txBody>
        </p:sp>
        <p:sp>
          <p:nvSpPr>
            <p:cNvPr id="31797" name="Text Box 53"/>
            <p:cNvSpPr txBox="1">
              <a:spLocks noChangeArrowheads="1"/>
            </p:cNvSpPr>
            <p:nvPr>
              <p:custDataLst>
                <p:tags r:id="rId51"/>
              </p:custDataLst>
            </p:nvPr>
          </p:nvSpPr>
          <p:spPr bwMode="auto">
            <a:xfrm>
              <a:off x="2928926" y="2143116"/>
              <a:ext cx="238561" cy="193196"/>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&gt;</a:t>
              </a:r>
            </a:p>
          </p:txBody>
        </p:sp>
        <p:sp>
          <p:nvSpPr>
            <p:cNvPr id="31796" name="Text Box 52"/>
            <p:cNvSpPr txBox="1">
              <a:spLocks noChangeArrowheads="1"/>
            </p:cNvSpPr>
            <p:nvPr>
              <p:custDataLst>
                <p:tags r:id="rId52"/>
              </p:custDataLst>
            </p:nvPr>
          </p:nvSpPr>
          <p:spPr bwMode="auto">
            <a:xfrm>
              <a:off x="2555285" y="2314570"/>
              <a:ext cx="23748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a:t>
              </a:r>
            </a:p>
          </p:txBody>
        </p:sp>
        <p:sp>
          <p:nvSpPr>
            <p:cNvPr id="31795" name="Text Box 51"/>
            <p:cNvSpPr txBox="1">
              <a:spLocks noChangeArrowheads="1"/>
            </p:cNvSpPr>
            <p:nvPr>
              <p:custDataLst>
                <p:tags r:id="rId53"/>
              </p:custDataLst>
            </p:nvPr>
          </p:nvSpPr>
          <p:spPr bwMode="auto">
            <a:xfrm>
              <a:off x="1300781" y="3033706"/>
              <a:ext cx="23748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&lt;</a:t>
              </a:r>
            </a:p>
          </p:txBody>
        </p:sp>
        <p:sp>
          <p:nvSpPr>
            <p:cNvPr id="31794" name="Text Box 50"/>
            <p:cNvSpPr txBox="1">
              <a:spLocks noChangeArrowheads="1"/>
            </p:cNvSpPr>
            <p:nvPr>
              <p:custDataLst>
                <p:tags r:id="rId54"/>
              </p:custDataLst>
            </p:nvPr>
          </p:nvSpPr>
          <p:spPr bwMode="auto">
            <a:xfrm>
              <a:off x="1900216" y="3022569"/>
              <a:ext cx="23748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&gt;</a:t>
              </a:r>
            </a:p>
          </p:txBody>
        </p:sp>
        <p:sp>
          <p:nvSpPr>
            <p:cNvPr id="31793" name="Text Box 49"/>
            <p:cNvSpPr txBox="1">
              <a:spLocks noChangeArrowheads="1"/>
            </p:cNvSpPr>
            <p:nvPr>
              <p:custDataLst>
                <p:tags r:id="rId55"/>
              </p:custDataLst>
            </p:nvPr>
          </p:nvSpPr>
          <p:spPr bwMode="auto">
            <a:xfrm>
              <a:off x="1607450" y="3115756"/>
              <a:ext cx="238561"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a:t>
              </a:r>
            </a:p>
          </p:txBody>
        </p:sp>
        <p:sp>
          <p:nvSpPr>
            <p:cNvPr id="31792" name="Text Box 48"/>
            <p:cNvSpPr txBox="1">
              <a:spLocks noChangeArrowheads="1"/>
            </p:cNvSpPr>
            <p:nvPr>
              <p:custDataLst>
                <p:tags r:id="rId56"/>
              </p:custDataLst>
            </p:nvPr>
          </p:nvSpPr>
          <p:spPr bwMode="auto">
            <a:xfrm>
              <a:off x="2977196" y="2947986"/>
              <a:ext cx="23748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&lt;</a:t>
              </a:r>
            </a:p>
          </p:txBody>
        </p:sp>
        <p:sp>
          <p:nvSpPr>
            <p:cNvPr id="31791" name="Text Box 47"/>
            <p:cNvSpPr txBox="1">
              <a:spLocks noChangeArrowheads="1"/>
            </p:cNvSpPr>
            <p:nvPr>
              <p:custDataLst>
                <p:tags r:id="rId57"/>
              </p:custDataLst>
            </p:nvPr>
          </p:nvSpPr>
          <p:spPr bwMode="auto">
            <a:xfrm>
              <a:off x="3576631" y="2955894"/>
              <a:ext cx="23748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&gt;</a:t>
              </a:r>
            </a:p>
          </p:txBody>
        </p:sp>
        <p:sp>
          <p:nvSpPr>
            <p:cNvPr id="31790" name="Text Box 46"/>
            <p:cNvSpPr txBox="1">
              <a:spLocks noChangeArrowheads="1"/>
            </p:cNvSpPr>
            <p:nvPr>
              <p:custDataLst>
                <p:tags r:id="rId58"/>
              </p:custDataLst>
            </p:nvPr>
          </p:nvSpPr>
          <p:spPr bwMode="auto">
            <a:xfrm>
              <a:off x="3292491" y="3071810"/>
              <a:ext cx="23640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a:t>
              </a:r>
            </a:p>
          </p:txBody>
        </p:sp>
        <p:sp>
          <p:nvSpPr>
            <p:cNvPr id="31789" name="Text Box 45"/>
            <p:cNvSpPr txBox="1">
              <a:spLocks noChangeArrowheads="1"/>
            </p:cNvSpPr>
            <p:nvPr>
              <p:custDataLst>
                <p:tags r:id="rId59"/>
              </p:custDataLst>
            </p:nvPr>
          </p:nvSpPr>
          <p:spPr bwMode="auto">
            <a:xfrm>
              <a:off x="5406088" y="2214554"/>
              <a:ext cx="23748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&lt;</a:t>
              </a:r>
            </a:p>
          </p:txBody>
        </p:sp>
        <p:sp>
          <p:nvSpPr>
            <p:cNvPr id="31788" name="Text Box 44"/>
            <p:cNvSpPr txBox="1">
              <a:spLocks noChangeArrowheads="1"/>
            </p:cNvSpPr>
            <p:nvPr>
              <p:custDataLst>
                <p:tags r:id="rId60"/>
              </p:custDataLst>
            </p:nvPr>
          </p:nvSpPr>
          <p:spPr bwMode="auto">
            <a:xfrm>
              <a:off x="6191906" y="2176450"/>
              <a:ext cx="23748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&gt;</a:t>
              </a:r>
            </a:p>
          </p:txBody>
        </p:sp>
        <p:sp>
          <p:nvSpPr>
            <p:cNvPr id="31787" name="Text Box 43"/>
            <p:cNvSpPr txBox="1">
              <a:spLocks noChangeArrowheads="1"/>
            </p:cNvSpPr>
            <p:nvPr>
              <p:custDataLst>
                <p:tags r:id="rId61"/>
              </p:custDataLst>
            </p:nvPr>
          </p:nvSpPr>
          <p:spPr bwMode="auto">
            <a:xfrm>
              <a:off x="5829227" y="2325116"/>
              <a:ext cx="23640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a:t>
              </a:r>
            </a:p>
          </p:txBody>
        </p:sp>
        <p:sp>
          <p:nvSpPr>
            <p:cNvPr id="31786" name="Text Box 42"/>
            <p:cNvSpPr txBox="1">
              <a:spLocks noChangeArrowheads="1"/>
            </p:cNvSpPr>
            <p:nvPr>
              <p:custDataLst>
                <p:tags r:id="rId62"/>
              </p:custDataLst>
            </p:nvPr>
          </p:nvSpPr>
          <p:spPr bwMode="auto">
            <a:xfrm>
              <a:off x="6406220" y="3062284"/>
              <a:ext cx="23748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&lt;</a:t>
              </a:r>
            </a:p>
          </p:txBody>
        </p:sp>
        <p:sp>
          <p:nvSpPr>
            <p:cNvPr id="31785" name="Text Box 41"/>
            <p:cNvSpPr txBox="1">
              <a:spLocks noChangeArrowheads="1"/>
            </p:cNvSpPr>
            <p:nvPr>
              <p:custDataLst>
                <p:tags r:id="rId63"/>
              </p:custDataLst>
            </p:nvPr>
          </p:nvSpPr>
          <p:spPr bwMode="auto">
            <a:xfrm>
              <a:off x="6929454" y="3040535"/>
              <a:ext cx="237482" cy="193196"/>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&gt;</a:t>
              </a:r>
            </a:p>
          </p:txBody>
        </p:sp>
        <p:sp>
          <p:nvSpPr>
            <p:cNvPr id="31784" name="Text Box 40"/>
            <p:cNvSpPr txBox="1">
              <a:spLocks noChangeArrowheads="1"/>
            </p:cNvSpPr>
            <p:nvPr>
              <p:custDataLst>
                <p:tags r:id="rId64"/>
              </p:custDataLst>
            </p:nvPr>
          </p:nvSpPr>
          <p:spPr bwMode="auto">
            <a:xfrm>
              <a:off x="6662950" y="3110289"/>
              <a:ext cx="23748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a:t>
              </a:r>
            </a:p>
          </p:txBody>
        </p:sp>
        <p:sp>
          <p:nvSpPr>
            <p:cNvPr id="31783" name="Text Box 39"/>
            <p:cNvSpPr txBox="1">
              <a:spLocks noChangeArrowheads="1"/>
            </p:cNvSpPr>
            <p:nvPr>
              <p:custDataLst>
                <p:tags r:id="rId65"/>
              </p:custDataLst>
            </p:nvPr>
          </p:nvSpPr>
          <p:spPr bwMode="auto">
            <a:xfrm>
              <a:off x="1600822" y="3681418"/>
              <a:ext cx="23748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&lt;</a:t>
              </a:r>
            </a:p>
          </p:txBody>
        </p:sp>
        <p:sp>
          <p:nvSpPr>
            <p:cNvPr id="31782" name="Text Box 38"/>
            <p:cNvSpPr txBox="1">
              <a:spLocks noChangeArrowheads="1"/>
            </p:cNvSpPr>
            <p:nvPr>
              <p:custDataLst>
                <p:tags r:id="rId66"/>
              </p:custDataLst>
            </p:nvPr>
          </p:nvSpPr>
          <p:spPr bwMode="auto">
            <a:xfrm>
              <a:off x="2152634" y="3652840"/>
              <a:ext cx="23748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&gt;</a:t>
              </a:r>
            </a:p>
          </p:txBody>
        </p:sp>
        <p:sp>
          <p:nvSpPr>
            <p:cNvPr id="31781" name="Text Box 37"/>
            <p:cNvSpPr txBox="1">
              <a:spLocks noChangeArrowheads="1"/>
            </p:cNvSpPr>
            <p:nvPr>
              <p:custDataLst>
                <p:tags r:id="rId67"/>
              </p:custDataLst>
            </p:nvPr>
          </p:nvSpPr>
          <p:spPr bwMode="auto">
            <a:xfrm>
              <a:off x="1877127" y="3786190"/>
              <a:ext cx="23640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a:t>
              </a:r>
            </a:p>
          </p:txBody>
        </p:sp>
        <p:sp>
          <p:nvSpPr>
            <p:cNvPr id="31780" name="Text Box 36"/>
            <p:cNvSpPr txBox="1">
              <a:spLocks noChangeArrowheads="1"/>
            </p:cNvSpPr>
            <p:nvPr>
              <p:custDataLst>
                <p:tags r:id="rId68"/>
              </p:custDataLst>
            </p:nvPr>
          </p:nvSpPr>
          <p:spPr bwMode="auto">
            <a:xfrm>
              <a:off x="4820295" y="3040542"/>
              <a:ext cx="237482" cy="193196"/>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&lt;</a:t>
              </a:r>
            </a:p>
          </p:txBody>
        </p:sp>
        <p:sp>
          <p:nvSpPr>
            <p:cNvPr id="31779" name="Text Box 35"/>
            <p:cNvSpPr txBox="1">
              <a:spLocks noChangeArrowheads="1"/>
            </p:cNvSpPr>
            <p:nvPr>
              <p:custDataLst>
                <p:tags r:id="rId69"/>
              </p:custDataLst>
            </p:nvPr>
          </p:nvSpPr>
          <p:spPr bwMode="auto">
            <a:xfrm>
              <a:off x="5397642" y="3024180"/>
              <a:ext cx="23640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&gt;</a:t>
              </a:r>
            </a:p>
          </p:txBody>
        </p:sp>
        <p:sp>
          <p:nvSpPr>
            <p:cNvPr id="31778" name="Text Box 34"/>
            <p:cNvSpPr txBox="1">
              <a:spLocks noChangeArrowheads="1"/>
            </p:cNvSpPr>
            <p:nvPr>
              <p:custDataLst>
                <p:tags r:id="rId70"/>
              </p:custDataLst>
            </p:nvPr>
          </p:nvSpPr>
          <p:spPr bwMode="auto">
            <a:xfrm>
              <a:off x="5123893" y="3094007"/>
              <a:ext cx="23748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a:t>
              </a:r>
            </a:p>
          </p:txBody>
        </p:sp>
        <p:sp>
          <p:nvSpPr>
            <p:cNvPr id="31777" name="Text Box 33"/>
            <p:cNvSpPr txBox="1">
              <a:spLocks noChangeArrowheads="1"/>
            </p:cNvSpPr>
            <p:nvPr>
              <p:custDataLst>
                <p:tags r:id="rId71"/>
              </p:custDataLst>
            </p:nvPr>
          </p:nvSpPr>
          <p:spPr bwMode="auto">
            <a:xfrm>
              <a:off x="3491551" y="3714752"/>
              <a:ext cx="23748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&lt;</a:t>
              </a:r>
            </a:p>
          </p:txBody>
        </p:sp>
        <p:sp>
          <p:nvSpPr>
            <p:cNvPr id="31776" name="Text Box 32"/>
            <p:cNvSpPr txBox="1">
              <a:spLocks noChangeArrowheads="1"/>
            </p:cNvSpPr>
            <p:nvPr>
              <p:custDataLst>
                <p:tags r:id="rId72"/>
              </p:custDataLst>
            </p:nvPr>
          </p:nvSpPr>
          <p:spPr bwMode="auto">
            <a:xfrm>
              <a:off x="4048766" y="3647545"/>
              <a:ext cx="237482" cy="191038"/>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&gt;</a:t>
              </a:r>
            </a:p>
          </p:txBody>
        </p:sp>
        <p:sp>
          <p:nvSpPr>
            <p:cNvPr id="31775" name="Text Box 31"/>
            <p:cNvSpPr txBox="1">
              <a:spLocks noChangeArrowheads="1"/>
            </p:cNvSpPr>
            <p:nvPr>
              <p:custDataLst>
                <p:tags r:id="rId73"/>
              </p:custDataLst>
            </p:nvPr>
          </p:nvSpPr>
          <p:spPr bwMode="auto">
            <a:xfrm>
              <a:off x="3784915" y="3771901"/>
              <a:ext cx="23748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a:t>
              </a:r>
            </a:p>
          </p:txBody>
        </p:sp>
        <p:sp>
          <p:nvSpPr>
            <p:cNvPr id="31774" name="Text Box 30"/>
            <p:cNvSpPr txBox="1">
              <a:spLocks noChangeArrowheads="1"/>
            </p:cNvSpPr>
            <p:nvPr>
              <p:custDataLst>
                <p:tags r:id="rId74"/>
              </p:custDataLst>
            </p:nvPr>
          </p:nvSpPr>
          <p:spPr bwMode="auto">
            <a:xfrm>
              <a:off x="5214942" y="3705226"/>
              <a:ext cx="23640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&lt;</a:t>
              </a:r>
            </a:p>
          </p:txBody>
        </p:sp>
        <p:sp>
          <p:nvSpPr>
            <p:cNvPr id="31773" name="Text Box 29"/>
            <p:cNvSpPr txBox="1">
              <a:spLocks noChangeArrowheads="1"/>
            </p:cNvSpPr>
            <p:nvPr>
              <p:custDataLst>
                <p:tags r:id="rId75"/>
              </p:custDataLst>
            </p:nvPr>
          </p:nvSpPr>
          <p:spPr bwMode="auto">
            <a:xfrm>
              <a:off x="5786446" y="3705226"/>
              <a:ext cx="238561"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&gt;</a:t>
              </a:r>
            </a:p>
          </p:txBody>
        </p:sp>
        <p:sp>
          <p:nvSpPr>
            <p:cNvPr id="31772" name="Text Box 28"/>
            <p:cNvSpPr txBox="1">
              <a:spLocks noChangeArrowheads="1"/>
            </p:cNvSpPr>
            <p:nvPr>
              <p:custDataLst>
                <p:tags r:id="rId76"/>
              </p:custDataLst>
            </p:nvPr>
          </p:nvSpPr>
          <p:spPr bwMode="auto">
            <a:xfrm>
              <a:off x="5490910" y="3786190"/>
              <a:ext cx="23640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a:t>
              </a:r>
            </a:p>
          </p:txBody>
        </p:sp>
        <p:sp>
          <p:nvSpPr>
            <p:cNvPr id="31771" name="Text Box 27"/>
            <p:cNvSpPr txBox="1">
              <a:spLocks noChangeArrowheads="1"/>
            </p:cNvSpPr>
            <p:nvPr>
              <p:custDataLst>
                <p:tags r:id="rId77"/>
              </p:custDataLst>
            </p:nvPr>
          </p:nvSpPr>
          <p:spPr bwMode="auto">
            <a:xfrm>
              <a:off x="6834848" y="3671892"/>
              <a:ext cx="23748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&lt;</a:t>
              </a:r>
            </a:p>
          </p:txBody>
        </p:sp>
        <p:sp>
          <p:nvSpPr>
            <p:cNvPr id="31770" name="Text Box 26"/>
            <p:cNvSpPr txBox="1">
              <a:spLocks noChangeArrowheads="1"/>
            </p:cNvSpPr>
            <p:nvPr>
              <p:custDataLst>
                <p:tags r:id="rId78"/>
              </p:custDataLst>
            </p:nvPr>
          </p:nvSpPr>
          <p:spPr bwMode="auto">
            <a:xfrm>
              <a:off x="7424757" y="3695707"/>
              <a:ext cx="23640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&gt;</a:t>
              </a:r>
            </a:p>
          </p:txBody>
        </p:sp>
        <p:sp>
          <p:nvSpPr>
            <p:cNvPr id="31769" name="Text Box 25"/>
            <p:cNvSpPr txBox="1">
              <a:spLocks noChangeArrowheads="1"/>
            </p:cNvSpPr>
            <p:nvPr>
              <p:custDataLst>
                <p:tags r:id="rId79"/>
              </p:custDataLst>
            </p:nvPr>
          </p:nvSpPr>
          <p:spPr bwMode="auto">
            <a:xfrm>
              <a:off x="7133595" y="3788285"/>
              <a:ext cx="237482" cy="19211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a:t>
              </a:r>
            </a:p>
          </p:txBody>
        </p:sp>
        <p:sp>
          <p:nvSpPr>
            <p:cNvPr id="31768" name="Text Box 24"/>
            <p:cNvSpPr txBox="1">
              <a:spLocks noChangeArrowheads="1"/>
            </p:cNvSpPr>
            <p:nvPr>
              <p:custDataLst>
                <p:tags r:id="rId80"/>
              </p:custDataLst>
            </p:nvPr>
          </p:nvSpPr>
          <p:spPr bwMode="auto">
            <a:xfrm>
              <a:off x="3884036" y="1071547"/>
              <a:ext cx="973716" cy="214314"/>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R</a:t>
              </a: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[0..10]</a:t>
              </a:r>
            </a:p>
          </p:txBody>
        </p:sp>
        <p:sp>
          <p:nvSpPr>
            <p:cNvPr id="31767" name="Text Box 23"/>
            <p:cNvSpPr txBox="1">
              <a:spLocks noChangeArrowheads="1"/>
            </p:cNvSpPr>
            <p:nvPr>
              <p:custDataLst>
                <p:tags r:id="rId81"/>
              </p:custDataLst>
            </p:nvPr>
          </p:nvSpPr>
          <p:spPr bwMode="auto">
            <a:xfrm>
              <a:off x="2227061" y="1714814"/>
              <a:ext cx="735114" cy="233131"/>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R</a:t>
              </a: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[0..4]</a:t>
              </a:r>
            </a:p>
          </p:txBody>
        </p:sp>
        <p:sp>
          <p:nvSpPr>
            <p:cNvPr id="31766" name="Text Box 22"/>
            <p:cNvSpPr txBox="1">
              <a:spLocks noChangeArrowheads="1"/>
            </p:cNvSpPr>
            <p:nvPr>
              <p:custDataLst>
                <p:tags r:id="rId82"/>
              </p:custDataLst>
            </p:nvPr>
          </p:nvSpPr>
          <p:spPr bwMode="auto">
            <a:xfrm>
              <a:off x="5741984" y="1714488"/>
              <a:ext cx="1044594" cy="285630"/>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R</a:t>
              </a: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[6..10]</a:t>
              </a:r>
            </a:p>
          </p:txBody>
        </p:sp>
        <p:sp>
          <p:nvSpPr>
            <p:cNvPr id="31765" name="Text Box 21"/>
            <p:cNvSpPr txBox="1">
              <a:spLocks noChangeArrowheads="1"/>
            </p:cNvSpPr>
            <p:nvPr>
              <p:custDataLst>
                <p:tags r:id="rId83"/>
              </p:custDataLst>
            </p:nvPr>
          </p:nvSpPr>
          <p:spPr bwMode="auto">
            <a:xfrm>
              <a:off x="3334590" y="2484361"/>
              <a:ext cx="735114" cy="233131"/>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R</a:t>
              </a: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[3..4]</a:t>
              </a:r>
            </a:p>
          </p:txBody>
        </p:sp>
        <p:sp>
          <p:nvSpPr>
            <p:cNvPr id="31764" name="Text Box 20"/>
            <p:cNvSpPr txBox="1">
              <a:spLocks noChangeArrowheads="1"/>
            </p:cNvSpPr>
            <p:nvPr>
              <p:custDataLst>
                <p:tags r:id="rId84"/>
              </p:custDataLst>
            </p:nvPr>
          </p:nvSpPr>
          <p:spPr bwMode="auto">
            <a:xfrm>
              <a:off x="1133366" y="2500306"/>
              <a:ext cx="735114" cy="233131"/>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R</a:t>
              </a: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[0..1]</a:t>
              </a:r>
            </a:p>
          </p:txBody>
        </p:sp>
        <p:sp>
          <p:nvSpPr>
            <p:cNvPr id="31763" name="Text Box 19"/>
            <p:cNvSpPr txBox="1">
              <a:spLocks noChangeArrowheads="1"/>
            </p:cNvSpPr>
            <p:nvPr>
              <p:custDataLst>
                <p:tags r:id="rId85"/>
              </p:custDataLst>
            </p:nvPr>
          </p:nvSpPr>
          <p:spPr bwMode="auto">
            <a:xfrm>
              <a:off x="6682002" y="2484361"/>
              <a:ext cx="1176146" cy="30169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R</a:t>
              </a: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[9..10]</a:t>
              </a:r>
            </a:p>
          </p:txBody>
        </p:sp>
        <p:sp>
          <p:nvSpPr>
            <p:cNvPr id="31762" name="Text Box 18"/>
            <p:cNvSpPr txBox="1">
              <a:spLocks noChangeArrowheads="1"/>
            </p:cNvSpPr>
            <p:nvPr>
              <p:custDataLst>
                <p:tags r:id="rId86"/>
              </p:custDataLst>
            </p:nvPr>
          </p:nvSpPr>
          <p:spPr bwMode="auto">
            <a:xfrm>
              <a:off x="4505806" y="2548040"/>
              <a:ext cx="735114" cy="233131"/>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R</a:t>
              </a: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[6..7]</a:t>
              </a:r>
            </a:p>
          </p:txBody>
        </p:sp>
        <p:sp>
          <p:nvSpPr>
            <p:cNvPr id="31761" name="Text Box 17"/>
            <p:cNvSpPr txBox="1">
              <a:spLocks noChangeArrowheads="1"/>
            </p:cNvSpPr>
            <p:nvPr>
              <p:custDataLst>
                <p:tags r:id="rId87"/>
              </p:custDataLst>
            </p:nvPr>
          </p:nvSpPr>
          <p:spPr bwMode="auto">
            <a:xfrm>
              <a:off x="7221732" y="3248511"/>
              <a:ext cx="993605" cy="251927"/>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R</a:t>
              </a: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[10..10]</a:t>
              </a:r>
            </a:p>
          </p:txBody>
        </p:sp>
        <p:sp>
          <p:nvSpPr>
            <p:cNvPr id="31760" name="Text Box 16"/>
            <p:cNvSpPr txBox="1">
              <a:spLocks noChangeArrowheads="1"/>
            </p:cNvSpPr>
            <p:nvPr>
              <p:custDataLst>
                <p:tags r:id="rId88"/>
              </p:custDataLst>
            </p:nvPr>
          </p:nvSpPr>
          <p:spPr bwMode="auto">
            <a:xfrm>
              <a:off x="5570857" y="3228192"/>
              <a:ext cx="735114" cy="233131"/>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R</a:t>
              </a: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[7..7]</a:t>
              </a:r>
            </a:p>
          </p:txBody>
        </p:sp>
        <p:sp>
          <p:nvSpPr>
            <p:cNvPr id="31759" name="Text Box 15"/>
            <p:cNvSpPr txBox="1">
              <a:spLocks noChangeArrowheads="1"/>
            </p:cNvSpPr>
            <p:nvPr>
              <p:custDataLst>
                <p:tags r:id="rId89"/>
              </p:custDataLst>
            </p:nvPr>
          </p:nvSpPr>
          <p:spPr bwMode="auto">
            <a:xfrm>
              <a:off x="3902387" y="3248511"/>
              <a:ext cx="735114" cy="233131"/>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R</a:t>
              </a: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[4..4]</a:t>
              </a:r>
            </a:p>
          </p:txBody>
        </p:sp>
        <p:sp>
          <p:nvSpPr>
            <p:cNvPr id="31758" name="Text Box 14"/>
            <p:cNvSpPr txBox="1">
              <a:spLocks noChangeArrowheads="1"/>
            </p:cNvSpPr>
            <p:nvPr>
              <p:custDataLst>
                <p:tags r:id="rId90"/>
              </p:custDataLst>
            </p:nvPr>
          </p:nvSpPr>
          <p:spPr bwMode="auto">
            <a:xfrm>
              <a:off x="2045217" y="3256184"/>
              <a:ext cx="735114" cy="233131"/>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R</a:t>
              </a: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[1..1]</a:t>
              </a:r>
            </a:p>
          </p:txBody>
        </p:sp>
        <p:sp>
          <p:nvSpPr>
            <p:cNvPr id="31757" name="Text Box 13"/>
            <p:cNvSpPr txBox="1">
              <a:spLocks noChangeArrowheads="1"/>
            </p:cNvSpPr>
            <p:nvPr>
              <p:custDataLst>
                <p:tags r:id="rId91"/>
              </p:custDataLst>
            </p:nvPr>
          </p:nvSpPr>
          <p:spPr bwMode="auto">
            <a:xfrm>
              <a:off x="983521" y="3847527"/>
              <a:ext cx="358381" cy="233131"/>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u</a:t>
              </a:r>
              <a:r>
                <a:rPr kumimoji="0" lang="en-US" altLang="zh-CN" sz="1600" b="1" i="0" u="none" strike="noStrike" cap="none" normalizeH="0" baseline="-30000">
                  <a:ln>
                    <a:noFill/>
                  </a:ln>
                  <a:solidFill>
                    <a:schemeClr val="dk1"/>
                  </a:solidFill>
                  <a:effectLst/>
                  <a:latin typeface="微软雅黑" panose="020B0503020204020204" charset="-122"/>
                  <a:ea typeface="微软雅黑" panose="020B0503020204020204" charset="-122"/>
                  <a:cs typeface="Consolas" panose="020B0609020204030204" pitchFamily="49" charset="0"/>
                </a:rPr>
                <a:t>-1</a:t>
              </a:r>
            </a:p>
          </p:txBody>
        </p:sp>
        <p:sp>
          <p:nvSpPr>
            <p:cNvPr id="31756" name="Text Box 12"/>
            <p:cNvSpPr txBox="1">
              <a:spLocks noChangeArrowheads="1"/>
            </p:cNvSpPr>
            <p:nvPr>
              <p:custDataLst>
                <p:tags r:id="rId92"/>
              </p:custDataLst>
            </p:nvPr>
          </p:nvSpPr>
          <p:spPr bwMode="auto">
            <a:xfrm>
              <a:off x="1310598" y="4611678"/>
              <a:ext cx="358381" cy="233131"/>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u</a:t>
              </a:r>
              <a:r>
                <a:rPr kumimoji="0" lang="en-US" altLang="zh-CN" sz="1600" b="1" i="0" u="none" strike="noStrike" cap="none" normalizeH="0" baseline="-30000">
                  <a:ln>
                    <a:noFill/>
                  </a:ln>
                  <a:solidFill>
                    <a:schemeClr val="dk1"/>
                  </a:solidFill>
                  <a:effectLst/>
                  <a:latin typeface="微软雅黑" panose="020B0503020204020204" charset="-122"/>
                  <a:ea typeface="微软雅黑" panose="020B0503020204020204" charset="-122"/>
                  <a:cs typeface="Consolas" panose="020B0609020204030204" pitchFamily="49" charset="0"/>
                </a:rPr>
                <a:t>0</a:t>
              </a:r>
            </a:p>
          </p:txBody>
        </p:sp>
        <p:sp>
          <p:nvSpPr>
            <p:cNvPr id="31755" name="Text Box 11"/>
            <p:cNvSpPr txBox="1">
              <a:spLocks noChangeArrowheads="1"/>
            </p:cNvSpPr>
            <p:nvPr>
              <p:custDataLst>
                <p:tags r:id="rId93"/>
              </p:custDataLst>
            </p:nvPr>
          </p:nvSpPr>
          <p:spPr bwMode="auto">
            <a:xfrm>
              <a:off x="2201154" y="4624629"/>
              <a:ext cx="358381" cy="233131"/>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u</a:t>
              </a:r>
              <a:r>
                <a:rPr kumimoji="0" lang="en-US" altLang="zh-CN" sz="1600" b="1" i="0" u="none" strike="noStrike" cap="none" normalizeH="0" baseline="-30000">
                  <a:ln>
                    <a:noFill/>
                  </a:ln>
                  <a:solidFill>
                    <a:schemeClr val="dk1"/>
                  </a:solidFill>
                  <a:effectLst/>
                  <a:latin typeface="微软雅黑" panose="020B0503020204020204" charset="-122"/>
                  <a:ea typeface="微软雅黑" panose="020B0503020204020204" charset="-122"/>
                  <a:cs typeface="Consolas" panose="020B0609020204030204" pitchFamily="49" charset="0"/>
                </a:rPr>
                <a:t>1</a:t>
              </a:r>
            </a:p>
          </p:txBody>
        </p:sp>
        <p:sp>
          <p:nvSpPr>
            <p:cNvPr id="31754" name="Text Box 10"/>
            <p:cNvSpPr txBox="1">
              <a:spLocks noChangeArrowheads="1"/>
            </p:cNvSpPr>
            <p:nvPr>
              <p:custDataLst>
                <p:tags r:id="rId94"/>
              </p:custDataLst>
            </p:nvPr>
          </p:nvSpPr>
          <p:spPr bwMode="auto">
            <a:xfrm>
              <a:off x="2827242" y="3854003"/>
              <a:ext cx="358381" cy="233131"/>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u</a:t>
              </a:r>
              <a:r>
                <a:rPr kumimoji="0" lang="en-US" altLang="zh-CN" sz="1600" b="1" i="0" u="none" strike="noStrike" cap="none" normalizeH="0" baseline="-30000">
                  <a:ln>
                    <a:noFill/>
                  </a:ln>
                  <a:solidFill>
                    <a:schemeClr val="dk1"/>
                  </a:solidFill>
                  <a:effectLst/>
                  <a:latin typeface="微软雅黑" panose="020B0503020204020204" charset="-122"/>
                  <a:ea typeface="微软雅黑" panose="020B0503020204020204" charset="-122"/>
                  <a:cs typeface="Consolas" panose="020B0609020204030204" pitchFamily="49" charset="0"/>
                </a:rPr>
                <a:t>2</a:t>
              </a:r>
            </a:p>
          </p:txBody>
        </p:sp>
        <p:sp>
          <p:nvSpPr>
            <p:cNvPr id="31753" name="Text Box 9"/>
            <p:cNvSpPr txBox="1">
              <a:spLocks noChangeArrowheads="1"/>
            </p:cNvSpPr>
            <p:nvPr>
              <p:custDataLst>
                <p:tags r:id="rId95"/>
              </p:custDataLst>
            </p:nvPr>
          </p:nvSpPr>
          <p:spPr bwMode="auto">
            <a:xfrm>
              <a:off x="3319477" y="4624629"/>
              <a:ext cx="358381" cy="233131"/>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u</a:t>
              </a:r>
              <a:r>
                <a:rPr kumimoji="0" lang="en-US" altLang="zh-CN" sz="1600" b="1" i="0" u="none" strike="noStrike" cap="none" normalizeH="0" baseline="-30000">
                  <a:ln>
                    <a:noFill/>
                  </a:ln>
                  <a:solidFill>
                    <a:schemeClr val="dk1"/>
                  </a:solidFill>
                  <a:effectLst/>
                  <a:latin typeface="微软雅黑" panose="020B0503020204020204" charset="-122"/>
                  <a:ea typeface="微软雅黑" panose="020B0503020204020204" charset="-122"/>
                  <a:cs typeface="Consolas" panose="020B0609020204030204" pitchFamily="49" charset="0"/>
                </a:rPr>
                <a:t>3</a:t>
              </a:r>
            </a:p>
          </p:txBody>
        </p:sp>
        <p:sp>
          <p:nvSpPr>
            <p:cNvPr id="31752" name="Text Box 8"/>
            <p:cNvSpPr txBox="1">
              <a:spLocks noChangeArrowheads="1"/>
            </p:cNvSpPr>
            <p:nvPr>
              <p:custDataLst>
                <p:tags r:id="rId96"/>
              </p:custDataLst>
            </p:nvPr>
          </p:nvSpPr>
          <p:spPr bwMode="auto">
            <a:xfrm>
              <a:off x="4147425" y="4611678"/>
              <a:ext cx="358381" cy="233131"/>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u</a:t>
              </a:r>
              <a:r>
                <a:rPr kumimoji="0" lang="en-US" altLang="zh-CN" sz="1600" b="1" i="0" u="none" strike="noStrike" cap="none" normalizeH="0" baseline="-30000">
                  <a:ln>
                    <a:noFill/>
                  </a:ln>
                  <a:solidFill>
                    <a:schemeClr val="dk1"/>
                  </a:solidFill>
                  <a:effectLst/>
                  <a:latin typeface="微软雅黑" panose="020B0503020204020204" charset="-122"/>
                  <a:ea typeface="微软雅黑" panose="020B0503020204020204" charset="-122"/>
                  <a:cs typeface="Consolas" panose="020B0609020204030204" pitchFamily="49" charset="0"/>
                </a:rPr>
                <a:t>4</a:t>
              </a:r>
            </a:p>
          </p:txBody>
        </p:sp>
        <p:sp>
          <p:nvSpPr>
            <p:cNvPr id="31751" name="Text Box 7"/>
            <p:cNvSpPr txBox="1">
              <a:spLocks noChangeArrowheads="1"/>
            </p:cNvSpPr>
            <p:nvPr>
              <p:custDataLst>
                <p:tags r:id="rId97"/>
              </p:custDataLst>
            </p:nvPr>
          </p:nvSpPr>
          <p:spPr bwMode="auto">
            <a:xfrm>
              <a:off x="5070365" y="4624629"/>
              <a:ext cx="358381" cy="233131"/>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u</a:t>
              </a:r>
              <a:r>
                <a:rPr kumimoji="0" lang="en-US" altLang="zh-CN" sz="1600" b="1" i="0" u="none" strike="noStrike" cap="none" normalizeH="0" baseline="-30000">
                  <a:ln>
                    <a:noFill/>
                  </a:ln>
                  <a:solidFill>
                    <a:schemeClr val="dk1"/>
                  </a:solidFill>
                  <a:effectLst/>
                  <a:latin typeface="微软雅黑" panose="020B0503020204020204" charset="-122"/>
                  <a:ea typeface="微软雅黑" panose="020B0503020204020204" charset="-122"/>
                  <a:cs typeface="Consolas" panose="020B0609020204030204" pitchFamily="49" charset="0"/>
                </a:rPr>
                <a:t>6</a:t>
              </a:r>
            </a:p>
          </p:txBody>
        </p:sp>
        <p:sp>
          <p:nvSpPr>
            <p:cNvPr id="31750" name="Text Box 6"/>
            <p:cNvSpPr txBox="1">
              <a:spLocks noChangeArrowheads="1"/>
            </p:cNvSpPr>
            <p:nvPr>
              <p:custDataLst>
                <p:tags r:id="rId98"/>
              </p:custDataLst>
            </p:nvPr>
          </p:nvSpPr>
          <p:spPr bwMode="auto">
            <a:xfrm>
              <a:off x="4711983" y="3842131"/>
              <a:ext cx="358381" cy="233131"/>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u</a:t>
              </a:r>
              <a:r>
                <a:rPr kumimoji="0" lang="en-US" altLang="zh-CN" sz="1600" b="1" i="0" u="none" strike="noStrike" cap="none" normalizeH="0" baseline="-30000">
                  <a:ln>
                    <a:noFill/>
                  </a:ln>
                  <a:solidFill>
                    <a:schemeClr val="dk1"/>
                  </a:solidFill>
                  <a:effectLst/>
                  <a:latin typeface="微软雅黑" panose="020B0503020204020204" charset="-122"/>
                  <a:ea typeface="微软雅黑" panose="020B0503020204020204" charset="-122"/>
                  <a:cs typeface="Consolas" panose="020B0609020204030204" pitchFamily="49" charset="0"/>
                </a:rPr>
                <a:t>5</a:t>
              </a:r>
            </a:p>
          </p:txBody>
        </p:sp>
        <p:sp>
          <p:nvSpPr>
            <p:cNvPr id="31749" name="Text Box 5"/>
            <p:cNvSpPr txBox="1">
              <a:spLocks noChangeArrowheads="1"/>
            </p:cNvSpPr>
            <p:nvPr>
              <p:custDataLst>
                <p:tags r:id="rId99"/>
              </p:custDataLst>
            </p:nvPr>
          </p:nvSpPr>
          <p:spPr bwMode="auto">
            <a:xfrm>
              <a:off x="6338733" y="3837814"/>
              <a:ext cx="358381" cy="233131"/>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u</a:t>
              </a:r>
              <a:r>
                <a:rPr kumimoji="0" lang="en-US" altLang="zh-CN" sz="1600" b="1" i="0" u="none" strike="noStrike" cap="none" normalizeH="0" baseline="-30000">
                  <a:ln>
                    <a:noFill/>
                  </a:ln>
                  <a:solidFill>
                    <a:schemeClr val="dk1"/>
                  </a:solidFill>
                  <a:effectLst/>
                  <a:latin typeface="微软雅黑" panose="020B0503020204020204" charset="-122"/>
                  <a:ea typeface="微软雅黑" panose="020B0503020204020204" charset="-122"/>
                  <a:cs typeface="Consolas" panose="020B0609020204030204" pitchFamily="49" charset="0"/>
                </a:rPr>
                <a:t>8</a:t>
              </a:r>
            </a:p>
          </p:txBody>
        </p:sp>
        <p:sp>
          <p:nvSpPr>
            <p:cNvPr id="31748" name="Text Box 4"/>
            <p:cNvSpPr txBox="1">
              <a:spLocks noChangeArrowheads="1"/>
            </p:cNvSpPr>
            <p:nvPr>
              <p:custDataLst>
                <p:tags r:id="rId100"/>
              </p:custDataLst>
            </p:nvPr>
          </p:nvSpPr>
          <p:spPr bwMode="auto">
            <a:xfrm>
              <a:off x="5829227" y="4624629"/>
              <a:ext cx="358381" cy="233131"/>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u</a:t>
              </a:r>
              <a:r>
                <a:rPr kumimoji="0" lang="en-US" altLang="zh-CN" sz="1600" b="1" i="0" u="none" strike="noStrike" cap="none" normalizeH="0" baseline="-30000">
                  <a:ln>
                    <a:noFill/>
                  </a:ln>
                  <a:solidFill>
                    <a:schemeClr val="dk1"/>
                  </a:solidFill>
                  <a:effectLst/>
                  <a:latin typeface="微软雅黑" panose="020B0503020204020204" charset="-122"/>
                  <a:ea typeface="微软雅黑" panose="020B0503020204020204" charset="-122"/>
                  <a:cs typeface="Consolas" panose="020B0609020204030204" pitchFamily="49" charset="0"/>
                </a:rPr>
                <a:t>7</a:t>
              </a:r>
            </a:p>
          </p:txBody>
        </p:sp>
        <p:sp>
          <p:nvSpPr>
            <p:cNvPr id="31747" name="Text Box 3"/>
            <p:cNvSpPr txBox="1">
              <a:spLocks noChangeArrowheads="1"/>
            </p:cNvSpPr>
            <p:nvPr>
              <p:custDataLst>
                <p:tags r:id="rId101"/>
              </p:custDataLst>
            </p:nvPr>
          </p:nvSpPr>
          <p:spPr bwMode="auto">
            <a:xfrm>
              <a:off x="6648538" y="4624629"/>
              <a:ext cx="358381" cy="233131"/>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u</a:t>
              </a:r>
              <a:r>
                <a:rPr kumimoji="0" lang="en-US" altLang="zh-CN" sz="1600" b="1" i="0" u="none" strike="noStrike" cap="none" normalizeH="0" baseline="-30000">
                  <a:ln>
                    <a:noFill/>
                  </a:ln>
                  <a:solidFill>
                    <a:schemeClr val="dk1"/>
                  </a:solidFill>
                  <a:effectLst/>
                  <a:latin typeface="微软雅黑" panose="020B0503020204020204" charset="-122"/>
                  <a:ea typeface="微软雅黑" panose="020B0503020204020204" charset="-122"/>
                  <a:cs typeface="Consolas" panose="020B0609020204030204" pitchFamily="49" charset="0"/>
                </a:rPr>
                <a:t>9</a:t>
              </a:r>
            </a:p>
          </p:txBody>
        </p:sp>
        <p:sp>
          <p:nvSpPr>
            <p:cNvPr id="31746" name="Text Box 2"/>
            <p:cNvSpPr txBox="1">
              <a:spLocks noChangeArrowheads="1"/>
            </p:cNvSpPr>
            <p:nvPr>
              <p:custDataLst>
                <p:tags r:id="rId102"/>
              </p:custDataLst>
            </p:nvPr>
          </p:nvSpPr>
          <p:spPr bwMode="auto">
            <a:xfrm>
              <a:off x="7472168" y="4624629"/>
              <a:ext cx="358381" cy="233131"/>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u</a:t>
              </a:r>
              <a:r>
                <a:rPr kumimoji="0" lang="en-US" altLang="zh-CN" sz="1600" b="1" i="0" u="none" strike="noStrike" cap="none" normalizeH="0" baseline="-30000">
                  <a:ln>
                    <a:noFill/>
                  </a:ln>
                  <a:solidFill>
                    <a:schemeClr val="dk1"/>
                  </a:solidFill>
                  <a:effectLst/>
                  <a:latin typeface="微软雅黑" panose="020B0503020204020204" charset="-122"/>
                  <a:ea typeface="微软雅黑" panose="020B0503020204020204" charset="-122"/>
                  <a:cs typeface="Consolas" panose="020B0609020204030204" pitchFamily="49" charset="0"/>
                </a:rPr>
                <a:t>10</a:t>
              </a:r>
            </a:p>
          </p:txBody>
        </p:sp>
      </p:grpSp>
      <p:sp>
        <p:nvSpPr>
          <p:cNvPr id="108" name="TextBox 107"/>
          <p:cNvSpPr txBox="1"/>
          <p:nvPr/>
        </p:nvSpPr>
        <p:spPr>
          <a:xfrm>
            <a:off x="4034446" y="5864238"/>
            <a:ext cx="7929618" cy="758190"/>
          </a:xfrm>
          <a:prstGeom prst="rect">
            <a:avLst/>
          </a:prstGeom>
          <a:noFill/>
        </p:spPr>
        <p:txBody>
          <a:bodyPr wrap="square" rtlCol="0">
            <a:spAutoFit/>
          </a:bodyPr>
          <a:lstStyle/>
          <a:p>
            <a:pPr algn="l">
              <a:lnSpc>
                <a:spcPts val="2600"/>
              </a:lnSpc>
              <a:spcBef>
                <a:spcPts val="0"/>
              </a:spcBef>
            </a:pPr>
            <a:r>
              <a:rPr lang="zh-CN" altLang="zh-CN" sz="2000" b="1" dirty="0">
                <a:solidFill>
                  <a:srgbClr val="000000"/>
                </a:solidFill>
                <a:latin typeface="微软雅黑" panose="020B0503020204020204" charset="-122"/>
                <a:ea typeface="微软雅黑" panose="020B0503020204020204" charset="-122"/>
                <a:cs typeface="Consolas" panose="020B0609020204030204" pitchFamily="49" charset="0"/>
              </a:rPr>
              <a:t>内部结点中的数字表示该元素在有序表中的下标</a:t>
            </a:r>
            <a:r>
              <a:rPr lang="zh-CN" altLang="en-US" sz="2000" b="1" dirty="0">
                <a:solidFill>
                  <a:srgbClr val="000000"/>
                </a:solidFill>
                <a:latin typeface="微软雅黑" panose="020B0503020204020204" charset="-122"/>
                <a:ea typeface="微软雅黑" panose="020B0503020204020204" charset="-122"/>
                <a:cs typeface="Consolas" panose="020B0609020204030204" pitchFamily="49" charset="0"/>
              </a:rPr>
              <a:t>。</a:t>
            </a:r>
            <a:endParaRPr lang="en-US" altLang="zh-CN" sz="2000" b="1" dirty="0">
              <a:solidFill>
                <a:srgbClr val="000000"/>
              </a:solidFill>
              <a:latin typeface="微软雅黑" panose="020B0503020204020204" charset="-122"/>
              <a:ea typeface="微软雅黑" panose="020B0503020204020204" charset="-122"/>
              <a:cs typeface="Consolas" panose="020B0609020204030204" pitchFamily="49" charset="0"/>
            </a:endParaRPr>
          </a:p>
          <a:p>
            <a:pPr algn="l">
              <a:lnSpc>
                <a:spcPts val="2600"/>
              </a:lnSpc>
              <a:spcBef>
                <a:spcPts val="0"/>
              </a:spcBef>
            </a:pPr>
            <a:r>
              <a:rPr lang="zh-CN" altLang="zh-CN" sz="2000" b="1" dirty="0">
                <a:solidFill>
                  <a:srgbClr val="000000"/>
                </a:solidFill>
                <a:latin typeface="微软雅黑" panose="020B0503020204020204" charset="-122"/>
                <a:ea typeface="微软雅黑" panose="020B0503020204020204" charset="-122"/>
                <a:cs typeface="Consolas" panose="020B0609020204030204" pitchFamily="49" charset="0"/>
              </a:rPr>
              <a:t>外部结点中的两个值表示查找不成功时关键字对应的元素序号范围</a:t>
            </a:r>
          </a:p>
        </p:txBody>
      </p:sp>
      <p:pic>
        <p:nvPicPr>
          <p:cNvPr id="34" name="内容占位符 33"/>
          <p:cNvPicPr>
            <a:picLocks noGrp="1" noChangeAspect="1"/>
          </p:cNvPicPr>
          <p:nvPr>
            <p:ph sz="half" idx="1"/>
          </p:nvPr>
        </p:nvPicPr>
        <p:blipFill>
          <a:blip r:embed="rId106"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tretch>
            <a:fillRect/>
          </a:stretch>
        </p:blipFill>
        <p:spPr>
          <a:xfrm flipH="1">
            <a:off x="0" y="1847215"/>
            <a:ext cx="4330700" cy="4351655"/>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60"/>
                                        </p:tgtEl>
                                        <p:attrNameLst>
                                          <p:attrName>style.visibility</p:attrName>
                                        </p:attrNameLst>
                                      </p:cBhvr>
                                      <p:to>
                                        <p:strVal val="visible"/>
                                      </p:to>
                                    </p:set>
                                    <p:animEffect transition="in" filter="wipe(left)">
                                      <p:cBhvr>
                                        <p:cTn id="16" dur="500"/>
                                        <p:tgtEl>
                                          <p:spTgt spid="60"/>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34"/>
                                        </p:tgtEl>
                                        <p:attrNameLst>
                                          <p:attrName>style.visibility</p:attrName>
                                        </p:attrNameLst>
                                      </p:cBhvr>
                                      <p:to>
                                        <p:strVal val="visible"/>
                                      </p:to>
                                    </p:set>
                                    <p:animEffect transition="in" filter="wipe(left)">
                                      <p:cBhvr>
                                        <p:cTn id="20" dur="500"/>
                                        <p:tgtEl>
                                          <p:spTgt spid="34"/>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wipe(left)">
                                      <p:cBhvr>
                                        <p:cTn id="24" dur="500"/>
                                        <p:tgtEl>
                                          <p:spTgt spid="4"/>
                                        </p:tgtEl>
                                      </p:cBhvr>
                                    </p:animEffect>
                                  </p:childTnLst>
                                </p:cTn>
                              </p:par>
                            </p:childTnLst>
                          </p:cTn>
                        </p:par>
                        <p:par>
                          <p:cTn id="25" fill="hold">
                            <p:stCondLst>
                              <p:cond delay="2500"/>
                            </p:stCondLst>
                            <p:childTnLst>
                              <p:par>
                                <p:cTn id="26" presetID="22" presetClass="entr" presetSubtype="8" fill="hold" nodeType="afterEffect">
                                  <p:stCondLst>
                                    <p:cond delay="0"/>
                                  </p:stCondLst>
                                  <p:childTnLst>
                                    <p:set>
                                      <p:cBhvr>
                                        <p:cTn id="27" dur="1" fill="hold">
                                          <p:stCondLst>
                                            <p:cond delay="0"/>
                                          </p:stCondLst>
                                        </p:cTn>
                                        <p:tgtEl>
                                          <p:spTgt spid="109"/>
                                        </p:tgtEl>
                                        <p:attrNameLst>
                                          <p:attrName>style.visibility</p:attrName>
                                        </p:attrNameLst>
                                      </p:cBhvr>
                                      <p:to>
                                        <p:strVal val="visible"/>
                                      </p:to>
                                    </p:set>
                                    <p:animEffect transition="in" filter="wipe(left)">
                                      <p:cBhvr>
                                        <p:cTn id="28" dur="500"/>
                                        <p:tgtEl>
                                          <p:spTgt spid="109"/>
                                        </p:tgtEl>
                                      </p:cBhvr>
                                    </p:animEffect>
                                  </p:childTnLst>
                                </p:cTn>
                              </p:par>
                            </p:childTnLst>
                          </p:cTn>
                        </p:par>
                        <p:par>
                          <p:cTn id="29" fill="hold">
                            <p:stCondLst>
                              <p:cond delay="3000"/>
                            </p:stCondLst>
                            <p:childTnLst>
                              <p:par>
                                <p:cTn id="30" presetID="22" presetClass="entr" presetSubtype="8" fill="hold" grpId="0" nodeType="afterEffect">
                                  <p:stCondLst>
                                    <p:cond delay="0"/>
                                  </p:stCondLst>
                                  <p:childTnLst>
                                    <p:set>
                                      <p:cBhvr>
                                        <p:cTn id="31" dur="1" fill="hold">
                                          <p:stCondLst>
                                            <p:cond delay="0"/>
                                          </p:stCondLst>
                                        </p:cTn>
                                        <p:tgtEl>
                                          <p:spTgt spid="108"/>
                                        </p:tgtEl>
                                        <p:attrNameLst>
                                          <p:attrName>style.visibility</p:attrName>
                                        </p:attrNameLst>
                                      </p:cBhvr>
                                      <p:to>
                                        <p:strVal val="visible"/>
                                      </p:to>
                                    </p:set>
                                    <p:animEffect transition="in" filter="wipe(left)">
                                      <p:cBhvr>
                                        <p:cTn id="32" dur="50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P spid="4" grpId="0"/>
      <p:bldP spid="108"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内容占位符 8"/>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498464" y="3547597"/>
            <a:ext cx="2498099" cy="2493826"/>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3" name="TextBox 4"/>
          <p:cNvSpPr txBox="1"/>
          <p:nvPr/>
        </p:nvSpPr>
        <p:spPr>
          <a:xfrm>
            <a:off x="365125" y="1749425"/>
            <a:ext cx="8772000" cy="2477601"/>
          </a:xfrm>
          <a:prstGeom prst="rect">
            <a:avLst/>
          </a:prstGeom>
          <a:noFill/>
        </p:spPr>
        <p:txBody>
          <a:bodyPr wrap="square" rtlCol="0">
            <a:spAutoFit/>
          </a:bodyPr>
          <a:lstStyle/>
          <a:p>
            <a:pPr algn="l">
              <a:lnSpc>
                <a:spcPts val="2800"/>
              </a:lnSpc>
              <a:spcBef>
                <a:spcPts val="600"/>
              </a:spcBef>
            </a:pP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   </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【例</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8.4</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】给定</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11</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个元素的有序表（</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2</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3</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10</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15</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20</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25</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28</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29</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30</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35</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40</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），采用折半查找，试问</a:t>
            </a:r>
            <a:r>
              <a:rPr lang="zh-CN" altLang="en-US" sz="2400" b="1" dirty="0">
                <a:solidFill>
                  <a:srgbClr val="000000"/>
                </a:solidFill>
                <a:latin typeface="微软雅黑" panose="020B0503020204020204" charset="-122"/>
                <a:ea typeface="微软雅黑" panose="020B0503020204020204" charset="-122"/>
                <a:cs typeface="微软雅黑" panose="020B0503020204020204" charset="-122"/>
              </a:rPr>
              <a:t>：</a:t>
            </a:r>
            <a:endParaRPr lang="en-US" altLang="zh-CN" sz="24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800"/>
              </a:lnSpc>
              <a:spcBef>
                <a:spcPts val="600"/>
              </a:spcBef>
            </a:pP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   </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1</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）若查找给定值为</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20</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的元素，将依次与表中哪些元素比较？</a:t>
            </a:r>
            <a:endParaRPr lang="en-US" altLang="zh-CN" sz="24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800"/>
              </a:lnSpc>
              <a:spcBef>
                <a:spcPts val="600"/>
              </a:spcBef>
            </a:pP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   </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2</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）若查找给定值为</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26</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的元素，将依次与哪些元素比较？</a:t>
            </a:r>
            <a:endParaRPr lang="en-US" altLang="zh-CN" sz="24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800"/>
              </a:lnSpc>
              <a:spcBef>
                <a:spcPts val="600"/>
              </a:spcBef>
            </a:pP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   </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3</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）假设查找表中每个元素的概率相同，求查找成功时的平均查找长度和查找不成功时的平均查找长度。</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25" cstate="print">
            <a:extLst>
              <a:ext uri="{28A0092B-C50C-407E-A947-70E740481C1C}">
                <a14:useLocalDpi xmlns:a14="http://schemas.microsoft.com/office/drawing/2010/main" val="0"/>
              </a:ext>
            </a:extLst>
          </a:blip>
          <a:stretch>
            <a:fillRect/>
          </a:stretch>
        </p:blipFill>
        <p:spPr>
          <a:xfrm>
            <a:off x="0" y="1006475"/>
            <a:ext cx="4237990" cy="5851525"/>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3" name="TextBox 2"/>
          <p:cNvSpPr txBox="1"/>
          <p:nvPr>
            <p:custDataLst>
              <p:tags r:id="rId1"/>
            </p:custDataLst>
          </p:nvPr>
        </p:nvSpPr>
        <p:spPr>
          <a:xfrm>
            <a:off x="3838575" y="1480820"/>
            <a:ext cx="8058150" cy="1168400"/>
          </a:xfrm>
          <a:prstGeom prst="rect">
            <a:avLst/>
          </a:prstGeom>
          <a:noFill/>
        </p:spPr>
        <p:txBody>
          <a:bodyPr wrap="square" rtlCol="0">
            <a:spAutoFit/>
          </a:bodyPr>
          <a:lstStyle/>
          <a:p>
            <a:pPr algn="l">
              <a:lnSpc>
                <a:spcPts val="2800"/>
              </a:lnSpc>
              <a:spcBef>
                <a:spcPts val="600"/>
              </a:spcBef>
            </a:pPr>
            <a:r>
              <a:rPr lang="zh-CN" altLang="en-US" sz="2400" b="1">
                <a:solidFill>
                  <a:schemeClr val="dk1"/>
                </a:solidFill>
                <a:latin typeface="微软雅黑" panose="020B0503020204020204" charset="-122"/>
                <a:ea typeface="微软雅黑" panose="020B0503020204020204" charset="-122"/>
                <a:cs typeface="微软雅黑" panose="020B0503020204020204" charset="-122"/>
              </a:rPr>
              <a:t>   （</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1</a:t>
            </a:r>
            <a:r>
              <a:rPr lang="zh-CN" altLang="en-US" sz="2400" b="1">
                <a:solidFill>
                  <a:schemeClr val="dk1"/>
                </a:solidFill>
                <a:latin typeface="微软雅黑" panose="020B0503020204020204" charset="-122"/>
                <a:ea typeface="微软雅黑" panose="020B0503020204020204" charset="-122"/>
                <a:cs typeface="微软雅黑" panose="020B0503020204020204" charset="-122"/>
              </a:rPr>
              <a:t>）</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有序表</a:t>
            </a:r>
            <a:r>
              <a:rPr lang="zh-CN" altLang="en-US" sz="2400" b="1">
                <a:solidFill>
                  <a:schemeClr val="dk1"/>
                </a:solidFill>
                <a:latin typeface="微软雅黑" panose="020B0503020204020204" charset="-122"/>
                <a:ea typeface="微软雅黑" panose="020B0503020204020204" charset="-122"/>
                <a:cs typeface="微软雅黑" panose="020B0503020204020204" charset="-122"/>
              </a:rPr>
              <a:t>为</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2</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3</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10</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15</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20</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25</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28</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29</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30</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35</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40</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），查找给定值为</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20</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的元素，将依次与表中哪些元素比较？</a:t>
            </a:r>
          </a:p>
        </p:txBody>
      </p:sp>
      <p:grpSp>
        <p:nvGrpSpPr>
          <p:cNvPr id="109" name="组合 108"/>
          <p:cNvGrpSpPr/>
          <p:nvPr/>
        </p:nvGrpSpPr>
        <p:grpSpPr>
          <a:xfrm>
            <a:off x="4707724" y="3166492"/>
            <a:ext cx="5905738" cy="2464060"/>
            <a:chOff x="1470494" y="1996187"/>
            <a:chExt cx="5905738" cy="2464060"/>
          </a:xfrm>
        </p:grpSpPr>
        <p:sp>
          <p:nvSpPr>
            <p:cNvPr id="31845" name="Line 101"/>
            <p:cNvSpPr>
              <a:spLocks noChangeShapeType="1"/>
            </p:cNvSpPr>
            <p:nvPr>
              <p:custDataLst>
                <p:tags r:id="rId3"/>
              </p:custDataLst>
            </p:nvPr>
          </p:nvSpPr>
          <p:spPr bwMode="auto">
            <a:xfrm flipH="1">
              <a:off x="1782459" y="2909281"/>
              <a:ext cx="642280" cy="565558"/>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843" name="Line 99"/>
            <p:cNvSpPr>
              <a:spLocks noChangeShapeType="1"/>
            </p:cNvSpPr>
            <p:nvPr>
              <p:custDataLst>
                <p:tags r:id="rId4"/>
              </p:custDataLst>
            </p:nvPr>
          </p:nvSpPr>
          <p:spPr bwMode="auto">
            <a:xfrm flipH="1">
              <a:off x="5211910" y="2915757"/>
              <a:ext cx="447977" cy="533178"/>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842" name="Freeform 98"/>
            <p:cNvSpPr/>
            <p:nvPr>
              <p:custDataLst>
                <p:tags r:id="rId5"/>
              </p:custDataLst>
            </p:nvPr>
          </p:nvSpPr>
          <p:spPr bwMode="auto">
            <a:xfrm>
              <a:off x="2766693" y="2919407"/>
              <a:ext cx="556983" cy="582603"/>
            </a:xfrm>
            <a:custGeom>
              <a:avLst/>
              <a:gdLst/>
              <a:ahLst/>
              <a:cxnLst>
                <a:cxn ang="0">
                  <a:pos x="0" y="0"/>
                </a:cxn>
                <a:cxn ang="0">
                  <a:pos x="515" y="513"/>
                </a:cxn>
              </a:cxnLst>
              <a:rect l="0" t="0" r="r" b="b"/>
              <a:pathLst>
                <a:path w="515" h="513">
                  <a:moveTo>
                    <a:pt x="0" y="0"/>
                  </a:moveTo>
                  <a:lnTo>
                    <a:pt x="515" y="513"/>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1834" name="Line 90"/>
            <p:cNvSpPr>
              <a:spLocks noChangeShapeType="1"/>
            </p:cNvSpPr>
            <p:nvPr>
              <p:custDataLst>
                <p:tags r:id="rId6"/>
              </p:custDataLst>
            </p:nvPr>
          </p:nvSpPr>
          <p:spPr bwMode="auto">
            <a:xfrm>
              <a:off x="3445910" y="3679908"/>
              <a:ext cx="345428" cy="442516"/>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833" name="Freeform 89"/>
            <p:cNvSpPr/>
            <p:nvPr>
              <p:custDataLst>
                <p:tags r:id="rId7"/>
              </p:custDataLst>
            </p:nvPr>
          </p:nvSpPr>
          <p:spPr bwMode="auto">
            <a:xfrm>
              <a:off x="5282075" y="3755459"/>
              <a:ext cx="188906" cy="358330"/>
            </a:xfrm>
            <a:custGeom>
              <a:avLst/>
              <a:gdLst/>
              <a:ahLst/>
              <a:cxnLst>
                <a:cxn ang="0">
                  <a:pos x="0" y="0"/>
                </a:cxn>
                <a:cxn ang="0">
                  <a:pos x="175" y="332"/>
                </a:cxn>
              </a:cxnLst>
              <a:rect l="0" t="0" r="r" b="b"/>
              <a:pathLst>
                <a:path w="175" h="332">
                  <a:moveTo>
                    <a:pt x="0" y="0"/>
                  </a:moveTo>
                  <a:lnTo>
                    <a:pt x="175" y="332"/>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1831" name="Line 87"/>
            <p:cNvSpPr>
              <a:spLocks noChangeShapeType="1"/>
            </p:cNvSpPr>
            <p:nvPr>
              <p:custDataLst>
                <p:tags r:id="rId8"/>
              </p:custDataLst>
            </p:nvPr>
          </p:nvSpPr>
          <p:spPr bwMode="auto">
            <a:xfrm>
              <a:off x="6789004" y="3736032"/>
              <a:ext cx="287137" cy="402582"/>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830" name="Oval 86"/>
            <p:cNvSpPr>
              <a:spLocks noChangeArrowheads="1"/>
            </p:cNvSpPr>
            <p:nvPr>
              <p:custDataLst>
                <p:tags r:id="rId9"/>
              </p:custDataLst>
            </p:nvPr>
          </p:nvSpPr>
          <p:spPr bwMode="auto">
            <a:xfrm>
              <a:off x="3992118" y="1996187"/>
              <a:ext cx="388606" cy="336744"/>
            </a:xfrm>
            <a:prstGeom prst="ellipse">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25</a:t>
              </a:r>
            </a:p>
          </p:txBody>
        </p:sp>
        <p:sp>
          <p:nvSpPr>
            <p:cNvPr id="31829" name="Oval 85"/>
            <p:cNvSpPr>
              <a:spLocks noChangeArrowheads="1"/>
            </p:cNvSpPr>
            <p:nvPr>
              <p:custDataLst>
                <p:tags r:id="rId10"/>
              </p:custDataLst>
            </p:nvPr>
          </p:nvSpPr>
          <p:spPr bwMode="auto">
            <a:xfrm>
              <a:off x="2404229" y="2668596"/>
              <a:ext cx="389686" cy="337824"/>
            </a:xfrm>
            <a:prstGeom prst="ellipse">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10</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31828" name="Oval 84"/>
            <p:cNvSpPr>
              <a:spLocks noChangeArrowheads="1"/>
            </p:cNvSpPr>
            <p:nvPr>
              <p:custDataLst>
                <p:tags r:id="rId11"/>
              </p:custDataLst>
            </p:nvPr>
          </p:nvSpPr>
          <p:spPr bwMode="auto">
            <a:xfrm>
              <a:off x="5650172" y="2662120"/>
              <a:ext cx="388606" cy="33782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30</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31827" name="Oval 83"/>
            <p:cNvSpPr>
              <a:spLocks noChangeArrowheads="1"/>
            </p:cNvSpPr>
            <p:nvPr>
              <p:custDataLst>
                <p:tags r:id="rId12"/>
              </p:custDataLst>
            </p:nvPr>
          </p:nvSpPr>
          <p:spPr bwMode="auto">
            <a:xfrm>
              <a:off x="1470494" y="3431667"/>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2</a:t>
              </a:r>
            </a:p>
          </p:txBody>
        </p:sp>
        <p:sp>
          <p:nvSpPr>
            <p:cNvPr id="31826" name="Oval 82"/>
            <p:cNvSpPr>
              <a:spLocks noChangeArrowheads="1"/>
            </p:cNvSpPr>
            <p:nvPr>
              <p:custDataLst>
                <p:tags r:id="rId13"/>
              </p:custDataLst>
            </p:nvPr>
          </p:nvSpPr>
          <p:spPr bwMode="auto">
            <a:xfrm>
              <a:off x="3143661" y="3424112"/>
              <a:ext cx="388606" cy="336744"/>
            </a:xfrm>
            <a:prstGeom prst="ellipse">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15</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31825" name="Oval 81"/>
            <p:cNvSpPr>
              <a:spLocks noChangeArrowheads="1"/>
            </p:cNvSpPr>
            <p:nvPr>
              <p:custDataLst>
                <p:tags r:id="rId14"/>
              </p:custDataLst>
            </p:nvPr>
          </p:nvSpPr>
          <p:spPr bwMode="auto">
            <a:xfrm>
              <a:off x="4964713" y="3438143"/>
              <a:ext cx="387527"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28</a:t>
              </a:r>
            </a:p>
          </p:txBody>
        </p:sp>
        <p:sp>
          <p:nvSpPr>
            <p:cNvPr id="31824" name="Oval 80"/>
            <p:cNvSpPr>
              <a:spLocks noChangeArrowheads="1"/>
            </p:cNvSpPr>
            <p:nvPr>
              <p:custDataLst>
                <p:tags r:id="rId15"/>
              </p:custDataLst>
            </p:nvPr>
          </p:nvSpPr>
          <p:spPr bwMode="auto">
            <a:xfrm>
              <a:off x="6474881" y="3430587"/>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35</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31822" name="Oval 78"/>
            <p:cNvSpPr>
              <a:spLocks noChangeArrowheads="1"/>
            </p:cNvSpPr>
            <p:nvPr>
              <p:custDataLst>
                <p:tags r:id="rId16"/>
              </p:custDataLst>
            </p:nvPr>
          </p:nvSpPr>
          <p:spPr bwMode="auto">
            <a:xfrm>
              <a:off x="1729565" y="4123503"/>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3</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31820" name="Oval 76"/>
            <p:cNvSpPr>
              <a:spLocks noChangeArrowheads="1"/>
            </p:cNvSpPr>
            <p:nvPr>
              <p:custDataLst>
                <p:tags r:id="rId17"/>
              </p:custDataLst>
            </p:nvPr>
          </p:nvSpPr>
          <p:spPr bwMode="auto">
            <a:xfrm>
              <a:off x="3613227" y="4119186"/>
              <a:ext cx="388606" cy="337824"/>
            </a:xfrm>
            <a:prstGeom prst="ellipse">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20</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31818" name="Oval 74"/>
            <p:cNvSpPr>
              <a:spLocks noChangeArrowheads="1"/>
            </p:cNvSpPr>
            <p:nvPr>
              <p:custDataLst>
                <p:tags r:id="rId18"/>
              </p:custDataLst>
            </p:nvPr>
          </p:nvSpPr>
          <p:spPr bwMode="auto">
            <a:xfrm>
              <a:off x="5324174" y="4123503"/>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29</a:t>
              </a:r>
            </a:p>
          </p:txBody>
        </p:sp>
        <p:sp>
          <p:nvSpPr>
            <p:cNvPr id="31816" name="Oval 72"/>
            <p:cNvSpPr>
              <a:spLocks noChangeArrowheads="1"/>
            </p:cNvSpPr>
            <p:nvPr>
              <p:custDataLst>
                <p:tags r:id="rId19"/>
              </p:custDataLst>
            </p:nvPr>
          </p:nvSpPr>
          <p:spPr bwMode="auto">
            <a:xfrm>
              <a:off x="6988705" y="4119186"/>
              <a:ext cx="387527" cy="33782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4</a:t>
              </a: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0</a:t>
              </a:r>
            </a:p>
          </p:txBody>
        </p:sp>
        <p:sp>
          <p:nvSpPr>
            <p:cNvPr id="31807" name="Freeform 63"/>
            <p:cNvSpPr/>
            <p:nvPr>
              <p:custDataLst>
                <p:tags r:id="rId20"/>
              </p:custDataLst>
            </p:nvPr>
          </p:nvSpPr>
          <p:spPr bwMode="auto">
            <a:xfrm>
              <a:off x="2716194" y="2164559"/>
              <a:ext cx="1277004" cy="525623"/>
            </a:xfrm>
            <a:custGeom>
              <a:avLst/>
              <a:gdLst/>
              <a:ahLst/>
              <a:cxnLst>
                <a:cxn ang="0">
                  <a:pos x="1183" y="0"/>
                </a:cxn>
                <a:cxn ang="0">
                  <a:pos x="0" y="487"/>
                </a:cxn>
              </a:cxnLst>
              <a:rect l="0" t="0" r="r" b="b"/>
              <a:pathLst>
                <a:path w="1183" h="487">
                  <a:moveTo>
                    <a:pt x="1183" y="0"/>
                  </a:moveTo>
                  <a:lnTo>
                    <a:pt x="0" y="487"/>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1806" name="Freeform 62"/>
            <p:cNvSpPr/>
            <p:nvPr>
              <p:custDataLst>
                <p:tags r:id="rId21"/>
              </p:custDataLst>
            </p:nvPr>
          </p:nvSpPr>
          <p:spPr bwMode="auto">
            <a:xfrm>
              <a:off x="4380724" y="2164559"/>
              <a:ext cx="1294275" cy="536416"/>
            </a:xfrm>
            <a:custGeom>
              <a:avLst/>
              <a:gdLst/>
              <a:ahLst/>
              <a:cxnLst>
                <a:cxn ang="0">
                  <a:pos x="0" y="0"/>
                </a:cxn>
                <a:cxn ang="0">
                  <a:pos x="1199" y="497"/>
                </a:cxn>
              </a:cxnLst>
              <a:rect l="0" t="0" r="r" b="b"/>
              <a:pathLst>
                <a:path w="1199" h="497">
                  <a:moveTo>
                    <a:pt x="0" y="0"/>
                  </a:moveTo>
                  <a:lnTo>
                    <a:pt x="1199" y="497"/>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1805" name="Freeform 61"/>
            <p:cNvSpPr/>
            <p:nvPr>
              <p:custDataLst>
                <p:tags r:id="rId22"/>
              </p:custDataLst>
            </p:nvPr>
          </p:nvSpPr>
          <p:spPr bwMode="auto">
            <a:xfrm>
              <a:off x="6012871" y="2897409"/>
              <a:ext cx="567797" cy="553685"/>
            </a:xfrm>
            <a:custGeom>
              <a:avLst/>
              <a:gdLst/>
              <a:ahLst/>
              <a:cxnLst>
                <a:cxn ang="0">
                  <a:pos x="0" y="0"/>
                </a:cxn>
                <a:cxn ang="0">
                  <a:pos x="19" y="0"/>
                </a:cxn>
                <a:cxn ang="0">
                  <a:pos x="526" y="513"/>
                </a:cxn>
              </a:cxnLst>
              <a:rect l="0" t="0" r="r" b="b"/>
              <a:pathLst>
                <a:path w="526" h="513">
                  <a:moveTo>
                    <a:pt x="0" y="0"/>
                  </a:moveTo>
                  <a:lnTo>
                    <a:pt x="19" y="0"/>
                  </a:lnTo>
                  <a:lnTo>
                    <a:pt x="526" y="513"/>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1802" name="Line 58"/>
            <p:cNvSpPr>
              <a:spLocks noChangeShapeType="1"/>
            </p:cNvSpPr>
            <p:nvPr>
              <p:custDataLst>
                <p:tags r:id="rId23"/>
              </p:custDataLst>
            </p:nvPr>
          </p:nvSpPr>
          <p:spPr bwMode="auto">
            <a:xfrm>
              <a:off x="1772744" y="3761935"/>
              <a:ext cx="145727" cy="362648"/>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grpSp>
      <p:sp>
        <p:nvSpPr>
          <p:cNvPr id="111" name="任意多边形 110"/>
          <p:cNvSpPr/>
          <p:nvPr>
            <p:custDataLst>
              <p:tags r:id="rId2"/>
            </p:custDataLst>
          </p:nvPr>
        </p:nvSpPr>
        <p:spPr>
          <a:xfrm>
            <a:off x="5980673" y="3438916"/>
            <a:ext cx="1236116" cy="1919235"/>
          </a:xfrm>
          <a:custGeom>
            <a:avLst/>
            <a:gdLst>
              <a:gd name="connsiteX0" fmla="*/ 1321358 w 1321358"/>
              <a:gd name="connsiteY0" fmla="*/ 0 h 1919235"/>
              <a:gd name="connsiteX1" fmla="*/ 165798 w 1321358"/>
              <a:gd name="connsiteY1" fmla="*/ 502417 h 1919235"/>
              <a:gd name="connsiteX2" fmla="*/ 326571 w 1321358"/>
              <a:gd name="connsiteY2" fmla="*/ 793820 h 1919235"/>
              <a:gd name="connsiteX3" fmla="*/ 648118 w 1321358"/>
              <a:gd name="connsiteY3" fmla="*/ 1155560 h 1919235"/>
              <a:gd name="connsiteX4" fmla="*/ 1240971 w 1321358"/>
              <a:gd name="connsiteY4" fmla="*/ 1919235 h 1919235"/>
              <a:gd name="connsiteX0-1" fmla="*/ 1236116 w 1236116"/>
              <a:gd name="connsiteY0-2" fmla="*/ 0 h 1919235"/>
              <a:gd name="connsiteX1-3" fmla="*/ 165798 w 1236116"/>
              <a:gd name="connsiteY1-4" fmla="*/ 463789 h 1919235"/>
              <a:gd name="connsiteX2-5" fmla="*/ 241329 w 1236116"/>
              <a:gd name="connsiteY2-6" fmla="*/ 793820 h 1919235"/>
              <a:gd name="connsiteX3-7" fmla="*/ 562876 w 1236116"/>
              <a:gd name="connsiteY3-8" fmla="*/ 1155560 h 1919235"/>
              <a:gd name="connsiteX4-9" fmla="*/ 1155729 w 1236116"/>
              <a:gd name="connsiteY4-10" fmla="*/ 1919235 h 191923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36116" h="1919235">
                <a:moveTo>
                  <a:pt x="1236116" y="0"/>
                </a:moveTo>
                <a:cubicBezTo>
                  <a:pt x="741235" y="185057"/>
                  <a:pt x="331596" y="331486"/>
                  <a:pt x="165798" y="463789"/>
                </a:cubicBezTo>
                <a:cubicBezTo>
                  <a:pt x="0" y="596092"/>
                  <a:pt x="175149" y="678525"/>
                  <a:pt x="241329" y="793820"/>
                </a:cubicBezTo>
                <a:cubicBezTo>
                  <a:pt x="307509" y="909115"/>
                  <a:pt x="410476" y="967991"/>
                  <a:pt x="562876" y="1155560"/>
                </a:cubicBezTo>
                <a:cubicBezTo>
                  <a:pt x="715276" y="1343129"/>
                  <a:pt x="935502" y="1631182"/>
                  <a:pt x="1155729" y="1919235"/>
                </a:cubicBezTo>
              </a:path>
            </a:pathLst>
          </a:custGeom>
          <a:ln w="28575">
            <a:solidFill>
              <a:srgbClr val="FF0000"/>
            </a:solidFill>
            <a:prstDash val="dash"/>
            <a:tailEnd type="arrow"/>
          </a:ln>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b="1">
              <a:solidFill>
                <a:schemeClr val="dk1"/>
              </a:solidFill>
              <a:latin typeface="微软雅黑" panose="020B0503020204020204" charset="-122"/>
              <a:ea typeface="微软雅黑" panose="020B0503020204020204" charset="-122"/>
            </a:endParaRPr>
          </a:p>
        </p:txBody>
      </p:sp>
      <p:pic>
        <p:nvPicPr>
          <p:cNvPr id="29" name="Picture 2"/>
          <p:cNvPicPr>
            <a:picLocks noChangeAspect="1" noChangeArrowheads="1"/>
          </p:cNvPicPr>
          <p:nvPr/>
        </p:nvPicPr>
        <p:blipFill>
          <a:blip r:embed="rId26" cstate="print"/>
          <a:srcRect/>
          <a:stretch>
            <a:fillRect/>
          </a:stretch>
        </p:blipFill>
        <p:spPr bwMode="auto">
          <a:xfrm>
            <a:off x="757842" y="1006452"/>
            <a:ext cx="1643074" cy="796023"/>
          </a:xfrm>
          <a:prstGeom prst="rect">
            <a:avLst/>
          </a:prstGeom>
          <a:noFill/>
          <a:ln w="9525">
            <a:noFill/>
            <a:miter lim="800000"/>
            <a:headEnd/>
            <a:tailEnd/>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wipe(left)">
                                      <p:cBhvr>
                                        <p:cTn id="15" dur="500"/>
                                        <p:tgtEl>
                                          <p:spTgt spid="39"/>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109"/>
                                        </p:tgtEl>
                                        <p:attrNameLst>
                                          <p:attrName>style.visibility</p:attrName>
                                        </p:attrNameLst>
                                      </p:cBhvr>
                                      <p:to>
                                        <p:strVal val="visible"/>
                                      </p:to>
                                    </p:set>
                                    <p:animEffect transition="in" filter="wipe(left)">
                                      <p:cBhvr>
                                        <p:cTn id="19" dur="500"/>
                                        <p:tgtEl>
                                          <p:spTgt spid="109"/>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wipe(left)">
                                      <p:cBhvr>
                                        <p:cTn id="23" dur="500"/>
                                        <p:tgtEl>
                                          <p:spTgt spid="3"/>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111"/>
                                        </p:tgtEl>
                                        <p:attrNameLst>
                                          <p:attrName>style.visibility</p:attrName>
                                        </p:attrNameLst>
                                      </p:cBhvr>
                                      <p:to>
                                        <p:strVal val="visible"/>
                                      </p:to>
                                    </p:set>
                                    <p:animEffect transition="in" filter="wipe(left)">
                                      <p:cBhvr>
                                        <p:cTn id="27" dur="5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P spid="111" grpId="0" bldLvl="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49" cstate="print">
            <a:extLst>
              <a:ext uri="{28A0092B-C50C-407E-A947-70E740481C1C}">
                <a14:useLocalDpi xmlns:a14="http://schemas.microsoft.com/office/drawing/2010/main" val="0"/>
              </a:ext>
            </a:extLst>
          </a:blip>
          <a:stretch>
            <a:fillRect/>
          </a:stretch>
        </p:blipFill>
        <p:spPr>
          <a:xfrm>
            <a:off x="0" y="1006475"/>
            <a:ext cx="4237990" cy="5851525"/>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29" name="Picture 2"/>
          <p:cNvPicPr>
            <a:picLocks noChangeAspect="1" noChangeArrowheads="1"/>
          </p:cNvPicPr>
          <p:nvPr/>
        </p:nvPicPr>
        <p:blipFill>
          <a:blip r:embed="rId50" cstate="print"/>
          <a:srcRect/>
          <a:stretch>
            <a:fillRect/>
          </a:stretch>
        </p:blipFill>
        <p:spPr bwMode="auto">
          <a:xfrm>
            <a:off x="757842" y="1006452"/>
            <a:ext cx="1643074" cy="796023"/>
          </a:xfrm>
          <a:prstGeom prst="rect">
            <a:avLst/>
          </a:prstGeom>
          <a:noFill/>
          <a:ln w="9525">
            <a:noFill/>
            <a:miter lim="800000"/>
            <a:headEnd/>
            <a:tailEnd/>
          </a:ln>
        </p:spPr>
      </p:pic>
      <p:sp>
        <p:nvSpPr>
          <p:cNvPr id="2" name="TextBox 2"/>
          <p:cNvSpPr txBox="1"/>
          <p:nvPr>
            <p:custDataLst>
              <p:tags r:id="rId1"/>
            </p:custDataLst>
          </p:nvPr>
        </p:nvSpPr>
        <p:spPr>
          <a:xfrm>
            <a:off x="3748695" y="1448732"/>
            <a:ext cx="8143932" cy="1168400"/>
          </a:xfrm>
          <a:prstGeom prst="rect">
            <a:avLst/>
          </a:prstGeom>
          <a:noFill/>
        </p:spPr>
        <p:txBody>
          <a:bodyPr wrap="square" rtlCol="0">
            <a:spAutoFit/>
          </a:bodyPr>
          <a:lstStyle/>
          <a:p>
            <a:pPr algn="l">
              <a:lnSpc>
                <a:spcPts val="2800"/>
              </a:lnSpc>
              <a:spcBef>
                <a:spcPts val="600"/>
              </a:spcBef>
            </a:pPr>
            <a:r>
              <a:rPr lang="zh-CN" altLang="en-US" sz="2400" b="1" dirty="0">
                <a:solidFill>
                  <a:schemeClr val="dk1"/>
                </a:solidFill>
                <a:latin typeface="微软雅黑" panose="020B0503020204020204" charset="-122"/>
                <a:ea typeface="微软雅黑" panose="020B0503020204020204" charset="-122"/>
                <a:cs typeface="微软雅黑" panose="020B0503020204020204" charset="-122"/>
              </a:rPr>
              <a:t>   （</a:t>
            </a:r>
            <a:r>
              <a:rPr lang="en-US" altLang="zh-CN" sz="2400" b="1" dirty="0">
                <a:solidFill>
                  <a:schemeClr val="dk1"/>
                </a:solidFill>
                <a:latin typeface="微软雅黑" panose="020B0503020204020204" charset="-122"/>
                <a:ea typeface="微软雅黑" panose="020B0503020204020204" charset="-122"/>
                <a:cs typeface="微软雅黑" panose="020B0503020204020204" charset="-122"/>
              </a:rPr>
              <a:t>2</a:t>
            </a:r>
            <a:r>
              <a:rPr lang="zh-CN" altLang="en-US" sz="2400" b="1" dirty="0">
                <a:solidFill>
                  <a:schemeClr val="dk1"/>
                </a:solidFill>
                <a:latin typeface="微软雅黑" panose="020B0503020204020204" charset="-122"/>
                <a:ea typeface="微软雅黑" panose="020B0503020204020204" charset="-122"/>
                <a:cs typeface="微软雅黑" panose="020B0503020204020204" charset="-122"/>
              </a:rPr>
              <a:t>）</a:t>
            </a:r>
            <a:r>
              <a:rPr lang="zh-CN" altLang="zh-CN" sz="2400" b="1" dirty="0">
                <a:solidFill>
                  <a:schemeClr val="dk1"/>
                </a:solidFill>
                <a:latin typeface="微软雅黑" panose="020B0503020204020204" charset="-122"/>
                <a:ea typeface="微软雅黑" panose="020B0503020204020204" charset="-122"/>
                <a:cs typeface="微软雅黑" panose="020B0503020204020204" charset="-122"/>
              </a:rPr>
              <a:t>有序表</a:t>
            </a:r>
            <a:r>
              <a:rPr lang="zh-CN" altLang="en-US" sz="2400" b="1" dirty="0">
                <a:solidFill>
                  <a:schemeClr val="dk1"/>
                </a:solidFill>
                <a:latin typeface="微软雅黑" panose="020B0503020204020204" charset="-122"/>
                <a:ea typeface="微软雅黑" panose="020B0503020204020204" charset="-122"/>
                <a:cs typeface="微软雅黑" panose="020B0503020204020204" charset="-122"/>
              </a:rPr>
              <a:t>为</a:t>
            </a:r>
            <a:r>
              <a:rPr lang="zh-CN" altLang="zh-CN" sz="2400" b="1" dirty="0">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dirty="0">
                <a:solidFill>
                  <a:schemeClr val="dk1"/>
                </a:solidFill>
                <a:latin typeface="微软雅黑" panose="020B0503020204020204" charset="-122"/>
                <a:ea typeface="微软雅黑" panose="020B0503020204020204" charset="-122"/>
                <a:cs typeface="微软雅黑" panose="020B0503020204020204" charset="-122"/>
              </a:rPr>
              <a:t>2</a:t>
            </a:r>
            <a:r>
              <a:rPr lang="zh-CN" altLang="zh-CN" sz="2400" b="1" dirty="0">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dirty="0">
                <a:solidFill>
                  <a:schemeClr val="dk1"/>
                </a:solidFill>
                <a:latin typeface="微软雅黑" panose="020B0503020204020204" charset="-122"/>
                <a:ea typeface="微软雅黑" panose="020B0503020204020204" charset="-122"/>
                <a:cs typeface="微软雅黑" panose="020B0503020204020204" charset="-122"/>
              </a:rPr>
              <a:t>3</a:t>
            </a:r>
            <a:r>
              <a:rPr lang="zh-CN" altLang="zh-CN" sz="2400" b="1" dirty="0">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dirty="0">
                <a:solidFill>
                  <a:schemeClr val="dk1"/>
                </a:solidFill>
                <a:latin typeface="微软雅黑" panose="020B0503020204020204" charset="-122"/>
                <a:ea typeface="微软雅黑" panose="020B0503020204020204" charset="-122"/>
                <a:cs typeface="微软雅黑" panose="020B0503020204020204" charset="-122"/>
              </a:rPr>
              <a:t>10</a:t>
            </a:r>
            <a:r>
              <a:rPr lang="zh-CN" altLang="zh-CN" sz="2400" b="1" dirty="0">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dirty="0">
                <a:solidFill>
                  <a:schemeClr val="dk1"/>
                </a:solidFill>
                <a:latin typeface="微软雅黑" panose="020B0503020204020204" charset="-122"/>
                <a:ea typeface="微软雅黑" panose="020B0503020204020204" charset="-122"/>
                <a:cs typeface="微软雅黑" panose="020B0503020204020204" charset="-122"/>
              </a:rPr>
              <a:t>15</a:t>
            </a:r>
            <a:r>
              <a:rPr lang="zh-CN" altLang="zh-CN" sz="2400" b="1" dirty="0">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dirty="0">
                <a:solidFill>
                  <a:schemeClr val="dk1"/>
                </a:solidFill>
                <a:latin typeface="微软雅黑" panose="020B0503020204020204" charset="-122"/>
                <a:ea typeface="微软雅黑" panose="020B0503020204020204" charset="-122"/>
                <a:cs typeface="微软雅黑" panose="020B0503020204020204" charset="-122"/>
              </a:rPr>
              <a:t>20</a:t>
            </a:r>
            <a:r>
              <a:rPr lang="zh-CN" altLang="zh-CN" sz="2400" b="1" dirty="0">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dirty="0">
                <a:solidFill>
                  <a:schemeClr val="dk1"/>
                </a:solidFill>
                <a:latin typeface="微软雅黑" panose="020B0503020204020204" charset="-122"/>
                <a:ea typeface="微软雅黑" panose="020B0503020204020204" charset="-122"/>
                <a:cs typeface="微软雅黑" panose="020B0503020204020204" charset="-122"/>
              </a:rPr>
              <a:t>25</a:t>
            </a:r>
            <a:r>
              <a:rPr lang="zh-CN" altLang="zh-CN" sz="2400" b="1" dirty="0">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dirty="0">
                <a:solidFill>
                  <a:schemeClr val="dk1"/>
                </a:solidFill>
                <a:latin typeface="微软雅黑" panose="020B0503020204020204" charset="-122"/>
                <a:ea typeface="微软雅黑" panose="020B0503020204020204" charset="-122"/>
                <a:cs typeface="微软雅黑" panose="020B0503020204020204" charset="-122"/>
              </a:rPr>
              <a:t>28</a:t>
            </a:r>
            <a:r>
              <a:rPr lang="zh-CN" altLang="zh-CN" sz="2400" b="1" dirty="0">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dirty="0">
                <a:solidFill>
                  <a:schemeClr val="dk1"/>
                </a:solidFill>
                <a:latin typeface="微软雅黑" panose="020B0503020204020204" charset="-122"/>
                <a:ea typeface="微软雅黑" panose="020B0503020204020204" charset="-122"/>
                <a:cs typeface="微软雅黑" panose="020B0503020204020204" charset="-122"/>
              </a:rPr>
              <a:t>29</a:t>
            </a:r>
            <a:r>
              <a:rPr lang="zh-CN" altLang="zh-CN" sz="2400" b="1" dirty="0">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dirty="0">
                <a:solidFill>
                  <a:schemeClr val="dk1"/>
                </a:solidFill>
                <a:latin typeface="微软雅黑" panose="020B0503020204020204" charset="-122"/>
                <a:ea typeface="微软雅黑" panose="020B0503020204020204" charset="-122"/>
                <a:cs typeface="微软雅黑" panose="020B0503020204020204" charset="-122"/>
              </a:rPr>
              <a:t>30</a:t>
            </a:r>
            <a:r>
              <a:rPr lang="zh-CN" altLang="zh-CN" sz="2400" b="1" dirty="0">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dirty="0">
                <a:solidFill>
                  <a:schemeClr val="dk1"/>
                </a:solidFill>
                <a:latin typeface="微软雅黑" panose="020B0503020204020204" charset="-122"/>
                <a:ea typeface="微软雅黑" panose="020B0503020204020204" charset="-122"/>
                <a:cs typeface="微软雅黑" panose="020B0503020204020204" charset="-122"/>
              </a:rPr>
              <a:t>35</a:t>
            </a:r>
            <a:r>
              <a:rPr lang="zh-CN" altLang="zh-CN" sz="2400" b="1" dirty="0">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dirty="0">
                <a:solidFill>
                  <a:schemeClr val="dk1"/>
                </a:solidFill>
                <a:latin typeface="微软雅黑" panose="020B0503020204020204" charset="-122"/>
                <a:ea typeface="微软雅黑" panose="020B0503020204020204" charset="-122"/>
                <a:cs typeface="微软雅黑" panose="020B0503020204020204" charset="-122"/>
              </a:rPr>
              <a:t>40</a:t>
            </a:r>
            <a:r>
              <a:rPr lang="zh-CN" altLang="zh-CN" sz="2400" b="1" dirty="0">
                <a:solidFill>
                  <a:schemeClr val="dk1"/>
                </a:solidFill>
                <a:latin typeface="微软雅黑" panose="020B0503020204020204" charset="-122"/>
                <a:ea typeface="微软雅黑" panose="020B0503020204020204" charset="-122"/>
                <a:cs typeface="微软雅黑" panose="020B0503020204020204" charset="-122"/>
              </a:rPr>
              <a:t>），查找给定值为</a:t>
            </a:r>
            <a:r>
              <a:rPr lang="en-US" altLang="zh-CN" sz="2400" b="1" dirty="0">
                <a:solidFill>
                  <a:schemeClr val="dk1"/>
                </a:solidFill>
                <a:latin typeface="微软雅黑" panose="020B0503020204020204" charset="-122"/>
                <a:ea typeface="微软雅黑" panose="020B0503020204020204" charset="-122"/>
                <a:cs typeface="微软雅黑" panose="020B0503020204020204" charset="-122"/>
              </a:rPr>
              <a:t>26</a:t>
            </a:r>
            <a:r>
              <a:rPr lang="zh-CN" altLang="zh-CN" sz="2400" b="1" dirty="0">
                <a:solidFill>
                  <a:schemeClr val="dk1"/>
                </a:solidFill>
                <a:latin typeface="微软雅黑" panose="020B0503020204020204" charset="-122"/>
                <a:ea typeface="微软雅黑" panose="020B0503020204020204" charset="-122"/>
                <a:cs typeface="微软雅黑" panose="020B0503020204020204" charset="-122"/>
              </a:rPr>
              <a:t>的元素，将依次与哪些元素比较？</a:t>
            </a:r>
          </a:p>
        </p:txBody>
      </p:sp>
      <p:grpSp>
        <p:nvGrpSpPr>
          <p:cNvPr id="50" name="组合 49"/>
          <p:cNvGrpSpPr/>
          <p:nvPr/>
        </p:nvGrpSpPr>
        <p:grpSpPr>
          <a:xfrm>
            <a:off x="3963009" y="2663178"/>
            <a:ext cx="7000924" cy="3199069"/>
            <a:chOff x="857224" y="1714488"/>
            <a:chExt cx="7000924" cy="3199069"/>
          </a:xfrm>
        </p:grpSpPr>
        <p:sp>
          <p:nvSpPr>
            <p:cNvPr id="31846" name="Freeform 102"/>
            <p:cNvSpPr/>
            <p:nvPr>
              <p:custDataLst>
                <p:tags r:id="rId3"/>
              </p:custDataLst>
            </p:nvPr>
          </p:nvSpPr>
          <p:spPr bwMode="auto">
            <a:xfrm>
              <a:off x="1280784" y="3393890"/>
              <a:ext cx="254478" cy="539228"/>
            </a:xfrm>
            <a:custGeom>
              <a:avLst/>
              <a:gdLst/>
              <a:ahLst/>
              <a:cxnLst>
                <a:cxn ang="0">
                  <a:pos x="440" y="0"/>
                </a:cxn>
                <a:cxn ang="0">
                  <a:pos x="0" y="475"/>
                </a:cxn>
              </a:cxnLst>
              <a:rect l="0" t="0" r="r" b="b"/>
              <a:pathLst>
                <a:path w="440" h="475">
                  <a:moveTo>
                    <a:pt x="440" y="0"/>
                  </a:moveTo>
                  <a:lnTo>
                    <a:pt x="0" y="475"/>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4" name="Line 101"/>
            <p:cNvSpPr>
              <a:spLocks noChangeShapeType="1"/>
            </p:cNvSpPr>
            <p:nvPr>
              <p:custDataLst>
                <p:tags r:id="rId4"/>
              </p:custDataLst>
            </p:nvPr>
          </p:nvSpPr>
          <p:spPr bwMode="auto">
            <a:xfrm flipH="1">
              <a:off x="1782459" y="2627582"/>
              <a:ext cx="642280" cy="565558"/>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844" name="Freeform 100"/>
            <p:cNvSpPr/>
            <p:nvPr>
              <p:custDataLst>
                <p:tags r:id="rId5"/>
              </p:custDataLst>
            </p:nvPr>
          </p:nvSpPr>
          <p:spPr bwMode="auto">
            <a:xfrm>
              <a:off x="4771490" y="3427350"/>
              <a:ext cx="260150" cy="485689"/>
            </a:xfrm>
            <a:custGeom>
              <a:avLst/>
              <a:gdLst/>
              <a:ahLst/>
              <a:cxnLst>
                <a:cxn ang="0">
                  <a:pos x="240" y="0"/>
                </a:cxn>
                <a:cxn ang="0">
                  <a:pos x="0" y="450"/>
                </a:cxn>
              </a:cxnLst>
              <a:rect l="0" t="0" r="r" b="b"/>
              <a:pathLst>
                <a:path w="240" h="450">
                  <a:moveTo>
                    <a:pt x="240" y="0"/>
                  </a:moveTo>
                  <a:lnTo>
                    <a:pt x="0" y="45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5" name="Line 99"/>
            <p:cNvSpPr>
              <a:spLocks noChangeShapeType="1"/>
            </p:cNvSpPr>
            <p:nvPr>
              <p:custDataLst>
                <p:tags r:id="rId6"/>
              </p:custDataLst>
            </p:nvPr>
          </p:nvSpPr>
          <p:spPr bwMode="auto">
            <a:xfrm flipH="1">
              <a:off x="5211910" y="2634058"/>
              <a:ext cx="447977" cy="533178"/>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6" name="Freeform 98"/>
            <p:cNvSpPr/>
            <p:nvPr>
              <p:custDataLst>
                <p:tags r:id="rId7"/>
              </p:custDataLst>
            </p:nvPr>
          </p:nvSpPr>
          <p:spPr bwMode="auto">
            <a:xfrm>
              <a:off x="2766693" y="2637708"/>
              <a:ext cx="556983" cy="582603"/>
            </a:xfrm>
            <a:custGeom>
              <a:avLst/>
              <a:gdLst/>
              <a:ahLst/>
              <a:cxnLst>
                <a:cxn ang="0">
                  <a:pos x="0" y="0"/>
                </a:cxn>
                <a:cxn ang="0">
                  <a:pos x="515" y="513"/>
                </a:cxn>
              </a:cxnLst>
              <a:rect l="0" t="0" r="r" b="b"/>
              <a:pathLst>
                <a:path w="515" h="513">
                  <a:moveTo>
                    <a:pt x="0" y="0"/>
                  </a:moveTo>
                  <a:lnTo>
                    <a:pt x="515" y="513"/>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1841" name="Line 97"/>
            <p:cNvSpPr>
              <a:spLocks noChangeShapeType="1"/>
            </p:cNvSpPr>
            <p:nvPr>
              <p:custDataLst>
                <p:tags r:id="rId8"/>
              </p:custDataLst>
            </p:nvPr>
          </p:nvSpPr>
          <p:spPr bwMode="auto">
            <a:xfrm flipH="1">
              <a:off x="5092090" y="4121345"/>
              <a:ext cx="345428" cy="576351"/>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840" name="Line 96"/>
            <p:cNvSpPr>
              <a:spLocks noChangeShapeType="1"/>
            </p:cNvSpPr>
            <p:nvPr>
              <p:custDataLst>
                <p:tags r:id="rId9"/>
              </p:custDataLst>
            </p:nvPr>
          </p:nvSpPr>
          <p:spPr bwMode="auto">
            <a:xfrm>
              <a:off x="5631821" y="4088966"/>
              <a:ext cx="318441" cy="577430"/>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839" name="Line 95"/>
            <p:cNvSpPr>
              <a:spLocks noChangeShapeType="1"/>
            </p:cNvSpPr>
            <p:nvPr>
              <p:custDataLst>
                <p:tags r:id="rId10"/>
              </p:custDataLst>
            </p:nvPr>
          </p:nvSpPr>
          <p:spPr bwMode="auto">
            <a:xfrm flipH="1">
              <a:off x="3390855" y="4075994"/>
              <a:ext cx="318820" cy="621702"/>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838" name="Line 94"/>
            <p:cNvSpPr>
              <a:spLocks noChangeShapeType="1"/>
            </p:cNvSpPr>
            <p:nvPr>
              <p:custDataLst>
                <p:tags r:id="rId11"/>
              </p:custDataLst>
            </p:nvPr>
          </p:nvSpPr>
          <p:spPr bwMode="auto">
            <a:xfrm>
              <a:off x="3931668" y="4088966"/>
              <a:ext cx="318441" cy="577430"/>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837" name="Line 93"/>
            <p:cNvSpPr>
              <a:spLocks noChangeShapeType="1"/>
            </p:cNvSpPr>
            <p:nvPr>
              <p:custDataLst>
                <p:tags r:id="rId12"/>
              </p:custDataLst>
            </p:nvPr>
          </p:nvSpPr>
          <p:spPr bwMode="auto">
            <a:xfrm flipH="1">
              <a:off x="1495097" y="4104077"/>
              <a:ext cx="288440" cy="543422"/>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836" name="Freeform 92"/>
            <p:cNvSpPr/>
            <p:nvPr>
              <p:custDataLst>
                <p:tags r:id="rId13"/>
              </p:custDataLst>
            </p:nvPr>
          </p:nvSpPr>
          <p:spPr bwMode="auto">
            <a:xfrm>
              <a:off x="2062040" y="4106235"/>
              <a:ext cx="234243" cy="542892"/>
            </a:xfrm>
            <a:custGeom>
              <a:avLst/>
              <a:gdLst/>
              <a:ahLst/>
              <a:cxnLst>
                <a:cxn ang="0">
                  <a:pos x="0" y="0"/>
                </a:cxn>
                <a:cxn ang="0">
                  <a:pos x="217" y="502"/>
                </a:cxn>
              </a:cxnLst>
              <a:rect l="0" t="0" r="r" b="b"/>
              <a:pathLst>
                <a:path w="217" h="502">
                  <a:moveTo>
                    <a:pt x="0" y="0"/>
                  </a:moveTo>
                  <a:lnTo>
                    <a:pt x="217" y="502"/>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1835" name="Line 91"/>
            <p:cNvSpPr>
              <a:spLocks noChangeShapeType="1"/>
            </p:cNvSpPr>
            <p:nvPr>
              <p:custDataLst>
                <p:tags r:id="rId14"/>
              </p:custDataLst>
            </p:nvPr>
          </p:nvSpPr>
          <p:spPr bwMode="auto">
            <a:xfrm flipH="1">
              <a:off x="2852420" y="3414398"/>
              <a:ext cx="318226" cy="518720"/>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7" name="Line 90"/>
            <p:cNvSpPr>
              <a:spLocks noChangeShapeType="1"/>
            </p:cNvSpPr>
            <p:nvPr>
              <p:custDataLst>
                <p:tags r:id="rId15"/>
              </p:custDataLst>
            </p:nvPr>
          </p:nvSpPr>
          <p:spPr bwMode="auto">
            <a:xfrm>
              <a:off x="3445910" y="3398209"/>
              <a:ext cx="345428" cy="442516"/>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8" name="Freeform 89"/>
            <p:cNvSpPr/>
            <p:nvPr>
              <p:custDataLst>
                <p:tags r:id="rId16"/>
              </p:custDataLst>
            </p:nvPr>
          </p:nvSpPr>
          <p:spPr bwMode="auto">
            <a:xfrm>
              <a:off x="5282075" y="3473760"/>
              <a:ext cx="188906" cy="358330"/>
            </a:xfrm>
            <a:custGeom>
              <a:avLst/>
              <a:gdLst/>
              <a:ahLst/>
              <a:cxnLst>
                <a:cxn ang="0">
                  <a:pos x="0" y="0"/>
                </a:cxn>
                <a:cxn ang="0">
                  <a:pos x="175" y="332"/>
                </a:cxn>
              </a:cxnLst>
              <a:rect l="0" t="0" r="r" b="b"/>
              <a:pathLst>
                <a:path w="175" h="332">
                  <a:moveTo>
                    <a:pt x="0" y="0"/>
                  </a:moveTo>
                  <a:lnTo>
                    <a:pt x="175" y="332"/>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1832" name="Freeform 88"/>
            <p:cNvSpPr/>
            <p:nvPr>
              <p:custDataLst>
                <p:tags r:id="rId17"/>
              </p:custDataLst>
            </p:nvPr>
          </p:nvSpPr>
          <p:spPr bwMode="auto">
            <a:xfrm>
              <a:off x="6366935" y="3451095"/>
              <a:ext cx="226687" cy="445754"/>
            </a:xfrm>
            <a:custGeom>
              <a:avLst/>
              <a:gdLst/>
              <a:ahLst/>
              <a:cxnLst>
                <a:cxn ang="0">
                  <a:pos x="210" y="0"/>
                </a:cxn>
                <a:cxn ang="0">
                  <a:pos x="0" y="413"/>
                </a:cxn>
              </a:cxnLst>
              <a:rect l="0" t="0" r="r" b="b"/>
              <a:pathLst>
                <a:path w="210" h="413">
                  <a:moveTo>
                    <a:pt x="210" y="0"/>
                  </a:moveTo>
                  <a:lnTo>
                    <a:pt x="0" y="413"/>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9" name="Line 87"/>
            <p:cNvSpPr>
              <a:spLocks noChangeShapeType="1"/>
            </p:cNvSpPr>
            <p:nvPr>
              <p:custDataLst>
                <p:tags r:id="rId18"/>
              </p:custDataLst>
            </p:nvPr>
          </p:nvSpPr>
          <p:spPr bwMode="auto">
            <a:xfrm>
              <a:off x="6789004" y="3454333"/>
              <a:ext cx="287137" cy="402582"/>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0" name="Oval 86"/>
            <p:cNvSpPr>
              <a:spLocks noChangeArrowheads="1"/>
            </p:cNvSpPr>
            <p:nvPr>
              <p:custDataLst>
                <p:tags r:id="rId19"/>
              </p:custDataLst>
            </p:nvPr>
          </p:nvSpPr>
          <p:spPr bwMode="auto">
            <a:xfrm>
              <a:off x="3992118" y="1714488"/>
              <a:ext cx="388606" cy="336744"/>
            </a:xfrm>
            <a:prstGeom prst="ellipse">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25</a:t>
              </a:r>
            </a:p>
          </p:txBody>
        </p:sp>
        <p:sp>
          <p:nvSpPr>
            <p:cNvPr id="11" name="Oval 85"/>
            <p:cNvSpPr>
              <a:spLocks noChangeArrowheads="1"/>
            </p:cNvSpPr>
            <p:nvPr>
              <p:custDataLst>
                <p:tags r:id="rId20"/>
              </p:custDataLst>
            </p:nvPr>
          </p:nvSpPr>
          <p:spPr bwMode="auto">
            <a:xfrm>
              <a:off x="2404229" y="2386897"/>
              <a:ext cx="389686" cy="33782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10</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13" name="Oval 84"/>
            <p:cNvSpPr>
              <a:spLocks noChangeArrowheads="1"/>
            </p:cNvSpPr>
            <p:nvPr>
              <p:custDataLst>
                <p:tags r:id="rId21"/>
              </p:custDataLst>
            </p:nvPr>
          </p:nvSpPr>
          <p:spPr bwMode="auto">
            <a:xfrm>
              <a:off x="5650172" y="2380421"/>
              <a:ext cx="388606" cy="337824"/>
            </a:xfrm>
            <a:prstGeom prst="ellipse">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30</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14" name="Oval 83"/>
            <p:cNvSpPr>
              <a:spLocks noChangeArrowheads="1"/>
            </p:cNvSpPr>
            <p:nvPr>
              <p:custDataLst>
                <p:tags r:id="rId22"/>
              </p:custDataLst>
            </p:nvPr>
          </p:nvSpPr>
          <p:spPr bwMode="auto">
            <a:xfrm>
              <a:off x="1470494" y="3149968"/>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2</a:t>
              </a:r>
            </a:p>
          </p:txBody>
        </p:sp>
        <p:sp>
          <p:nvSpPr>
            <p:cNvPr id="15" name="Oval 82"/>
            <p:cNvSpPr>
              <a:spLocks noChangeArrowheads="1"/>
            </p:cNvSpPr>
            <p:nvPr>
              <p:custDataLst>
                <p:tags r:id="rId23"/>
              </p:custDataLst>
            </p:nvPr>
          </p:nvSpPr>
          <p:spPr bwMode="auto">
            <a:xfrm>
              <a:off x="3143661" y="3142413"/>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15</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16" name="Oval 81"/>
            <p:cNvSpPr>
              <a:spLocks noChangeArrowheads="1"/>
            </p:cNvSpPr>
            <p:nvPr>
              <p:custDataLst>
                <p:tags r:id="rId24"/>
              </p:custDataLst>
            </p:nvPr>
          </p:nvSpPr>
          <p:spPr bwMode="auto">
            <a:xfrm>
              <a:off x="4964713" y="3156444"/>
              <a:ext cx="387527" cy="336744"/>
            </a:xfrm>
            <a:prstGeom prst="ellipse">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28</a:t>
              </a:r>
            </a:p>
          </p:txBody>
        </p:sp>
        <p:sp>
          <p:nvSpPr>
            <p:cNvPr id="17" name="Oval 80"/>
            <p:cNvSpPr>
              <a:spLocks noChangeArrowheads="1"/>
            </p:cNvSpPr>
            <p:nvPr>
              <p:custDataLst>
                <p:tags r:id="rId25"/>
              </p:custDataLst>
            </p:nvPr>
          </p:nvSpPr>
          <p:spPr bwMode="auto">
            <a:xfrm>
              <a:off x="6474881" y="3148888"/>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35</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31823" name="Text Box 79"/>
            <p:cNvSpPr txBox="1">
              <a:spLocks noChangeArrowheads="1"/>
            </p:cNvSpPr>
            <p:nvPr>
              <p:custDataLst>
                <p:tags r:id="rId26"/>
              </p:custDataLst>
            </p:nvPr>
          </p:nvSpPr>
          <p:spPr bwMode="auto">
            <a:xfrm>
              <a:off x="857224" y="3903325"/>
              <a:ext cx="637874"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18" name="Oval 78"/>
            <p:cNvSpPr>
              <a:spLocks noChangeArrowheads="1"/>
            </p:cNvSpPr>
            <p:nvPr>
              <p:custDataLst>
                <p:tags r:id="rId27"/>
              </p:custDataLst>
            </p:nvPr>
          </p:nvSpPr>
          <p:spPr bwMode="auto">
            <a:xfrm>
              <a:off x="1729565" y="3841804"/>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3</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31821" name="Text Box 77"/>
            <p:cNvSpPr txBox="1">
              <a:spLocks noChangeArrowheads="1"/>
            </p:cNvSpPr>
            <p:nvPr>
              <p:custDataLst>
                <p:tags r:id="rId28"/>
              </p:custDataLst>
            </p:nvPr>
          </p:nvSpPr>
          <p:spPr bwMode="auto">
            <a:xfrm>
              <a:off x="2605252" y="3900087"/>
              <a:ext cx="600878"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19" name="Oval 76"/>
            <p:cNvSpPr>
              <a:spLocks noChangeArrowheads="1"/>
            </p:cNvSpPr>
            <p:nvPr>
              <p:custDataLst>
                <p:tags r:id="rId29"/>
              </p:custDataLst>
            </p:nvPr>
          </p:nvSpPr>
          <p:spPr bwMode="auto">
            <a:xfrm>
              <a:off x="3613227" y="3837487"/>
              <a:ext cx="388606" cy="33782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20</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31819" name="Text Box 75"/>
            <p:cNvSpPr txBox="1">
              <a:spLocks noChangeArrowheads="1"/>
            </p:cNvSpPr>
            <p:nvPr>
              <p:custDataLst>
                <p:tags r:id="rId30"/>
              </p:custDataLst>
            </p:nvPr>
          </p:nvSpPr>
          <p:spPr bwMode="auto">
            <a:xfrm>
              <a:off x="4452212" y="3903325"/>
              <a:ext cx="600878"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20" name="Oval 74"/>
            <p:cNvSpPr>
              <a:spLocks noChangeArrowheads="1"/>
            </p:cNvSpPr>
            <p:nvPr>
              <p:custDataLst>
                <p:tags r:id="rId31"/>
              </p:custDataLst>
            </p:nvPr>
          </p:nvSpPr>
          <p:spPr bwMode="auto">
            <a:xfrm>
              <a:off x="5324174" y="3841804"/>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29</a:t>
              </a:r>
            </a:p>
          </p:txBody>
        </p:sp>
        <p:sp>
          <p:nvSpPr>
            <p:cNvPr id="31817" name="Text Box 73"/>
            <p:cNvSpPr txBox="1">
              <a:spLocks noChangeArrowheads="1"/>
            </p:cNvSpPr>
            <p:nvPr>
              <p:custDataLst>
                <p:tags r:id="rId32"/>
              </p:custDataLst>
            </p:nvPr>
          </p:nvSpPr>
          <p:spPr bwMode="auto">
            <a:xfrm>
              <a:off x="6060610" y="3900087"/>
              <a:ext cx="583092"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21" name="Oval 72"/>
            <p:cNvSpPr>
              <a:spLocks noChangeArrowheads="1"/>
            </p:cNvSpPr>
            <p:nvPr>
              <p:custDataLst>
                <p:tags r:id="rId33"/>
              </p:custDataLst>
            </p:nvPr>
          </p:nvSpPr>
          <p:spPr bwMode="auto">
            <a:xfrm>
              <a:off x="6988705" y="3837487"/>
              <a:ext cx="387527" cy="33782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4</a:t>
              </a: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0</a:t>
              </a:r>
            </a:p>
          </p:txBody>
        </p:sp>
        <p:sp>
          <p:nvSpPr>
            <p:cNvPr id="31815" name="Text Box 71"/>
            <p:cNvSpPr txBox="1">
              <a:spLocks noChangeArrowheads="1"/>
            </p:cNvSpPr>
            <p:nvPr>
              <p:custDataLst>
                <p:tags r:id="rId34"/>
              </p:custDataLst>
            </p:nvPr>
          </p:nvSpPr>
          <p:spPr bwMode="auto">
            <a:xfrm>
              <a:off x="1187627" y="4659920"/>
              <a:ext cx="593223"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31814" name="Text Box 70"/>
            <p:cNvSpPr txBox="1">
              <a:spLocks noChangeArrowheads="1"/>
            </p:cNvSpPr>
            <p:nvPr>
              <p:custDataLst>
                <p:tags r:id="rId35"/>
              </p:custDataLst>
            </p:nvPr>
          </p:nvSpPr>
          <p:spPr bwMode="auto">
            <a:xfrm>
              <a:off x="2046160" y="4659920"/>
              <a:ext cx="591946"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31813" name="Text Box 69"/>
            <p:cNvSpPr txBox="1">
              <a:spLocks noChangeArrowheads="1"/>
            </p:cNvSpPr>
            <p:nvPr>
              <p:custDataLst>
                <p:tags r:id="rId36"/>
              </p:custDataLst>
            </p:nvPr>
          </p:nvSpPr>
          <p:spPr bwMode="auto">
            <a:xfrm>
              <a:off x="3057545" y="4659920"/>
              <a:ext cx="602153"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31812" name="Text Box 68"/>
            <p:cNvSpPr txBox="1">
              <a:spLocks noChangeArrowheads="1"/>
            </p:cNvSpPr>
            <p:nvPr>
              <p:custDataLst>
                <p:tags r:id="rId37"/>
              </p:custDataLst>
            </p:nvPr>
          </p:nvSpPr>
          <p:spPr bwMode="auto">
            <a:xfrm>
              <a:off x="3932990" y="4659920"/>
              <a:ext cx="600878"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31811" name="Text Box 67"/>
            <p:cNvSpPr txBox="1">
              <a:spLocks noChangeArrowheads="1"/>
            </p:cNvSpPr>
            <p:nvPr>
              <p:custDataLst>
                <p:tags r:id="rId38"/>
              </p:custDataLst>
            </p:nvPr>
          </p:nvSpPr>
          <p:spPr bwMode="auto">
            <a:xfrm>
              <a:off x="4781447" y="4659920"/>
              <a:ext cx="602153"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31810" name="Text Box 66"/>
            <p:cNvSpPr txBox="1">
              <a:spLocks noChangeArrowheads="1"/>
            </p:cNvSpPr>
            <p:nvPr>
              <p:custDataLst>
                <p:tags r:id="rId39"/>
              </p:custDataLst>
            </p:nvPr>
          </p:nvSpPr>
          <p:spPr bwMode="auto">
            <a:xfrm>
              <a:off x="5571614" y="4659920"/>
              <a:ext cx="600878"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31809" name="Text Box 65"/>
            <p:cNvSpPr txBox="1">
              <a:spLocks noChangeArrowheads="1"/>
            </p:cNvSpPr>
            <p:nvPr>
              <p:custDataLst>
                <p:tags r:id="rId40"/>
              </p:custDataLst>
            </p:nvPr>
          </p:nvSpPr>
          <p:spPr bwMode="auto">
            <a:xfrm>
              <a:off x="6432080" y="4659920"/>
              <a:ext cx="640250"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31808" name="Text Box 64"/>
            <p:cNvSpPr txBox="1">
              <a:spLocks noChangeArrowheads="1"/>
            </p:cNvSpPr>
            <p:nvPr>
              <p:custDataLst>
                <p:tags r:id="rId41"/>
              </p:custDataLst>
            </p:nvPr>
          </p:nvSpPr>
          <p:spPr bwMode="auto">
            <a:xfrm>
              <a:off x="7333993" y="4659920"/>
              <a:ext cx="524155"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zh-CN" altLang="en-US"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22" name="Freeform 63"/>
            <p:cNvSpPr/>
            <p:nvPr>
              <p:custDataLst>
                <p:tags r:id="rId42"/>
              </p:custDataLst>
            </p:nvPr>
          </p:nvSpPr>
          <p:spPr bwMode="auto">
            <a:xfrm>
              <a:off x="2716194" y="1882860"/>
              <a:ext cx="1277004" cy="525623"/>
            </a:xfrm>
            <a:custGeom>
              <a:avLst/>
              <a:gdLst/>
              <a:ahLst/>
              <a:cxnLst>
                <a:cxn ang="0">
                  <a:pos x="1183" y="0"/>
                </a:cxn>
                <a:cxn ang="0">
                  <a:pos x="0" y="487"/>
                </a:cxn>
              </a:cxnLst>
              <a:rect l="0" t="0" r="r" b="b"/>
              <a:pathLst>
                <a:path w="1183" h="487">
                  <a:moveTo>
                    <a:pt x="1183" y="0"/>
                  </a:moveTo>
                  <a:lnTo>
                    <a:pt x="0" y="487"/>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23" name="Freeform 62"/>
            <p:cNvSpPr/>
            <p:nvPr>
              <p:custDataLst>
                <p:tags r:id="rId43"/>
              </p:custDataLst>
            </p:nvPr>
          </p:nvSpPr>
          <p:spPr bwMode="auto">
            <a:xfrm>
              <a:off x="4390772" y="1902956"/>
              <a:ext cx="1294275" cy="536416"/>
            </a:xfrm>
            <a:custGeom>
              <a:avLst/>
              <a:gdLst/>
              <a:ahLst/>
              <a:cxnLst>
                <a:cxn ang="0">
                  <a:pos x="0" y="0"/>
                </a:cxn>
                <a:cxn ang="0">
                  <a:pos x="1199" y="497"/>
                </a:cxn>
              </a:cxnLst>
              <a:rect l="0" t="0" r="r" b="b"/>
              <a:pathLst>
                <a:path w="1199" h="497">
                  <a:moveTo>
                    <a:pt x="0" y="0"/>
                  </a:moveTo>
                  <a:lnTo>
                    <a:pt x="1199" y="497"/>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24" name="Freeform 61"/>
            <p:cNvSpPr/>
            <p:nvPr>
              <p:custDataLst>
                <p:tags r:id="rId44"/>
              </p:custDataLst>
            </p:nvPr>
          </p:nvSpPr>
          <p:spPr bwMode="auto">
            <a:xfrm>
              <a:off x="6012871" y="2615710"/>
              <a:ext cx="567797" cy="553685"/>
            </a:xfrm>
            <a:custGeom>
              <a:avLst/>
              <a:gdLst/>
              <a:ahLst/>
              <a:cxnLst>
                <a:cxn ang="0">
                  <a:pos x="0" y="0"/>
                </a:cxn>
                <a:cxn ang="0">
                  <a:pos x="19" y="0"/>
                </a:cxn>
                <a:cxn ang="0">
                  <a:pos x="526" y="513"/>
                </a:cxn>
              </a:cxnLst>
              <a:rect l="0" t="0" r="r" b="b"/>
              <a:pathLst>
                <a:path w="526" h="513">
                  <a:moveTo>
                    <a:pt x="0" y="0"/>
                  </a:moveTo>
                  <a:lnTo>
                    <a:pt x="19" y="0"/>
                  </a:lnTo>
                  <a:lnTo>
                    <a:pt x="526" y="513"/>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1804" name="Freeform 60"/>
            <p:cNvSpPr/>
            <p:nvPr>
              <p:custDataLst>
                <p:tags r:id="rId45"/>
              </p:custDataLst>
            </p:nvPr>
          </p:nvSpPr>
          <p:spPr bwMode="auto">
            <a:xfrm>
              <a:off x="7314702" y="4114869"/>
              <a:ext cx="242879" cy="518068"/>
            </a:xfrm>
            <a:custGeom>
              <a:avLst/>
              <a:gdLst/>
              <a:ahLst/>
              <a:cxnLst>
                <a:cxn ang="0">
                  <a:pos x="0" y="0"/>
                </a:cxn>
                <a:cxn ang="0">
                  <a:pos x="225" y="480"/>
                </a:cxn>
              </a:cxnLst>
              <a:rect l="0" t="0" r="r" b="b"/>
              <a:pathLst>
                <a:path w="225" h="480">
                  <a:moveTo>
                    <a:pt x="0" y="0"/>
                  </a:moveTo>
                  <a:lnTo>
                    <a:pt x="225" y="48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1803" name="Freeform 59"/>
            <p:cNvSpPr/>
            <p:nvPr>
              <p:custDataLst>
                <p:tags r:id="rId46"/>
              </p:custDataLst>
            </p:nvPr>
          </p:nvSpPr>
          <p:spPr bwMode="auto">
            <a:xfrm>
              <a:off x="6699409" y="4114869"/>
              <a:ext cx="341110" cy="550447"/>
            </a:xfrm>
            <a:custGeom>
              <a:avLst/>
              <a:gdLst/>
              <a:ahLst/>
              <a:cxnLst>
                <a:cxn ang="0">
                  <a:pos x="315" y="0"/>
                </a:cxn>
                <a:cxn ang="0">
                  <a:pos x="0" y="510"/>
                </a:cxn>
              </a:cxnLst>
              <a:rect l="0" t="0" r="r" b="b"/>
              <a:pathLst>
                <a:path w="315" h="510">
                  <a:moveTo>
                    <a:pt x="315" y="0"/>
                  </a:moveTo>
                  <a:lnTo>
                    <a:pt x="0" y="51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25" name="Line 58"/>
            <p:cNvSpPr>
              <a:spLocks noChangeShapeType="1"/>
            </p:cNvSpPr>
            <p:nvPr>
              <p:custDataLst>
                <p:tags r:id="rId47"/>
              </p:custDataLst>
            </p:nvPr>
          </p:nvSpPr>
          <p:spPr bwMode="auto">
            <a:xfrm>
              <a:off x="1772744" y="3480236"/>
              <a:ext cx="145727" cy="362648"/>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grpSp>
      <p:sp>
        <p:nvSpPr>
          <p:cNvPr id="51" name="任意多边形 50"/>
          <p:cNvSpPr/>
          <p:nvPr>
            <p:custDataLst>
              <p:tags r:id="rId2"/>
            </p:custDataLst>
          </p:nvPr>
        </p:nvSpPr>
        <p:spPr>
          <a:xfrm>
            <a:off x="7456721" y="2958360"/>
            <a:ext cx="1240972" cy="1889090"/>
          </a:xfrm>
          <a:custGeom>
            <a:avLst/>
            <a:gdLst>
              <a:gd name="connsiteX0" fmla="*/ 0 w 1240972"/>
              <a:gd name="connsiteY0" fmla="*/ 0 h 1889090"/>
              <a:gd name="connsiteX1" fmla="*/ 964642 w 1240972"/>
              <a:gd name="connsiteY1" fmla="*/ 391886 h 1889090"/>
              <a:gd name="connsiteX2" fmla="*/ 1215851 w 1240972"/>
              <a:gd name="connsiteY2" fmla="*/ 512466 h 1889090"/>
              <a:gd name="connsiteX3" fmla="*/ 813917 w 1240972"/>
              <a:gd name="connsiteY3" fmla="*/ 1034981 h 1889090"/>
              <a:gd name="connsiteX4" fmla="*/ 351693 w 1240972"/>
              <a:gd name="connsiteY4" fmla="*/ 1889090 h 18890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0972" h="1889090">
                <a:moveTo>
                  <a:pt x="0" y="0"/>
                </a:moveTo>
                <a:lnTo>
                  <a:pt x="964642" y="391886"/>
                </a:lnTo>
                <a:cubicBezTo>
                  <a:pt x="1167284" y="477297"/>
                  <a:pt x="1240972" y="405284"/>
                  <a:pt x="1215851" y="512466"/>
                </a:cubicBezTo>
                <a:cubicBezTo>
                  <a:pt x="1190730" y="619648"/>
                  <a:pt x="957943" y="805544"/>
                  <a:pt x="813917" y="1034981"/>
                </a:cubicBezTo>
                <a:cubicBezTo>
                  <a:pt x="669891" y="1264418"/>
                  <a:pt x="510792" y="1576754"/>
                  <a:pt x="351693" y="1889090"/>
                </a:cubicBezTo>
              </a:path>
            </a:pathLst>
          </a:custGeom>
          <a:ln w="28575">
            <a:solidFill>
              <a:srgbClr val="FF0000"/>
            </a:solidFill>
            <a:prstDash val="dash"/>
            <a:tailEnd type="arrow"/>
          </a:ln>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b="1">
              <a:solidFill>
                <a:schemeClr val="dk1"/>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wipe(left)">
                                      <p:cBhvr>
                                        <p:cTn id="15" dur="500"/>
                                        <p:tgtEl>
                                          <p:spTgt spid="39"/>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left)">
                                      <p:cBhvr>
                                        <p:cTn id="19" dur="500"/>
                                        <p:tgtEl>
                                          <p:spTgt spid="2"/>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50"/>
                                        </p:tgtEl>
                                        <p:attrNameLst>
                                          <p:attrName>style.visibility</p:attrName>
                                        </p:attrNameLst>
                                      </p:cBhvr>
                                      <p:to>
                                        <p:strVal val="visible"/>
                                      </p:to>
                                    </p:set>
                                    <p:animEffect transition="in" filter="wipe(left)">
                                      <p:cBhvr>
                                        <p:cTn id="23" dur="500"/>
                                        <p:tgtEl>
                                          <p:spTgt spid="50"/>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51"/>
                                        </p:tgtEl>
                                        <p:attrNameLst>
                                          <p:attrName>style.visibility</p:attrName>
                                        </p:attrNameLst>
                                      </p:cBhvr>
                                      <p:to>
                                        <p:strVal val="visible"/>
                                      </p:to>
                                    </p:set>
                                    <p:animEffect transition="in" filter="wipe(left)">
                                      <p:cBhvr>
                                        <p:cTn id="27"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 grpId="0"/>
      <p:bldP spid="51" grpId="0" bldLvl="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32" cstate="print">
            <a:extLst>
              <a:ext uri="{28A0092B-C50C-407E-A947-70E740481C1C}">
                <a14:useLocalDpi xmlns:a14="http://schemas.microsoft.com/office/drawing/2010/main" val="0"/>
              </a:ext>
            </a:extLst>
          </a:blip>
          <a:stretch>
            <a:fillRect/>
          </a:stretch>
        </p:blipFill>
        <p:spPr>
          <a:xfrm>
            <a:off x="0" y="1006475"/>
            <a:ext cx="4237990" cy="5851525"/>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29" name="Picture 2"/>
          <p:cNvPicPr>
            <a:picLocks noChangeAspect="1" noChangeArrowheads="1"/>
          </p:cNvPicPr>
          <p:nvPr/>
        </p:nvPicPr>
        <p:blipFill>
          <a:blip r:embed="rId33" cstate="print"/>
          <a:srcRect/>
          <a:stretch>
            <a:fillRect/>
          </a:stretch>
        </p:blipFill>
        <p:spPr bwMode="auto">
          <a:xfrm>
            <a:off x="757842" y="1006452"/>
            <a:ext cx="1643074" cy="796023"/>
          </a:xfrm>
          <a:prstGeom prst="rect">
            <a:avLst/>
          </a:prstGeom>
          <a:noFill/>
          <a:ln w="9525">
            <a:noFill/>
            <a:miter lim="800000"/>
            <a:headEnd/>
            <a:tailEnd/>
          </a:ln>
        </p:spPr>
      </p:pic>
      <p:sp>
        <p:nvSpPr>
          <p:cNvPr id="3" name="TextBox 2"/>
          <p:cNvSpPr txBox="1"/>
          <p:nvPr>
            <p:custDataLst>
              <p:tags r:id="rId1"/>
            </p:custDataLst>
          </p:nvPr>
        </p:nvSpPr>
        <p:spPr>
          <a:xfrm>
            <a:off x="3385473" y="1521439"/>
            <a:ext cx="8143932" cy="808990"/>
          </a:xfrm>
          <a:prstGeom prst="rect">
            <a:avLst/>
          </a:prstGeom>
          <a:noFill/>
        </p:spPr>
        <p:txBody>
          <a:bodyPr wrap="square" rtlCol="0">
            <a:spAutoFit/>
          </a:bodyPr>
          <a:lstStyle/>
          <a:p>
            <a:pPr algn="l">
              <a:lnSpc>
                <a:spcPts val="2800"/>
              </a:lnSpc>
              <a:spcBef>
                <a:spcPts val="0"/>
              </a:spcBef>
            </a:pPr>
            <a:r>
              <a:rPr lang="en-US" altLang="zh-CN" sz="2400" b="1" dirty="0">
                <a:solidFill>
                  <a:schemeClr val="dk1"/>
                </a:solidFill>
                <a:latin typeface="微软雅黑" panose="020B0503020204020204" charset="-122"/>
                <a:ea typeface="微软雅黑" panose="020B0503020204020204" charset="-122"/>
                <a:cs typeface="微软雅黑" panose="020B0503020204020204" charset="-122"/>
              </a:rPr>
              <a:t>   </a:t>
            </a:r>
            <a:r>
              <a:rPr lang="zh-CN" altLang="zh-CN" sz="2400" b="1" dirty="0">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dirty="0">
                <a:solidFill>
                  <a:schemeClr val="dk1"/>
                </a:solidFill>
                <a:latin typeface="微软雅黑" panose="020B0503020204020204" charset="-122"/>
                <a:ea typeface="微软雅黑" panose="020B0503020204020204" charset="-122"/>
                <a:cs typeface="微软雅黑" panose="020B0503020204020204" charset="-122"/>
              </a:rPr>
              <a:t>3</a:t>
            </a:r>
            <a:r>
              <a:rPr lang="zh-CN" altLang="zh-CN" sz="2400" b="1" dirty="0">
                <a:solidFill>
                  <a:schemeClr val="dk1"/>
                </a:solidFill>
                <a:latin typeface="微软雅黑" panose="020B0503020204020204" charset="-122"/>
                <a:ea typeface="微软雅黑" panose="020B0503020204020204" charset="-122"/>
                <a:cs typeface="微软雅黑" panose="020B0503020204020204" charset="-122"/>
              </a:rPr>
              <a:t>）假设查找表中每个元素的概率相同，求查找成功时的平均查找长度和查找不成功时的平均查找长度。</a:t>
            </a:r>
          </a:p>
        </p:txBody>
      </p:sp>
      <p:grpSp>
        <p:nvGrpSpPr>
          <p:cNvPr id="26" name="组合 25"/>
          <p:cNvGrpSpPr/>
          <p:nvPr/>
        </p:nvGrpSpPr>
        <p:grpSpPr>
          <a:xfrm>
            <a:off x="3385473" y="2735885"/>
            <a:ext cx="5905738" cy="2464060"/>
            <a:chOff x="1470494" y="1996187"/>
            <a:chExt cx="5905738" cy="2464060"/>
          </a:xfrm>
        </p:grpSpPr>
        <p:sp>
          <p:nvSpPr>
            <p:cNvPr id="27" name="Line 101"/>
            <p:cNvSpPr>
              <a:spLocks noChangeShapeType="1"/>
            </p:cNvSpPr>
            <p:nvPr>
              <p:custDataLst>
                <p:tags r:id="rId10"/>
              </p:custDataLst>
            </p:nvPr>
          </p:nvSpPr>
          <p:spPr bwMode="auto">
            <a:xfrm flipH="1">
              <a:off x="1782459" y="2909281"/>
              <a:ext cx="642280" cy="565558"/>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28" name="Line 99"/>
            <p:cNvSpPr>
              <a:spLocks noChangeShapeType="1"/>
            </p:cNvSpPr>
            <p:nvPr>
              <p:custDataLst>
                <p:tags r:id="rId11"/>
              </p:custDataLst>
            </p:nvPr>
          </p:nvSpPr>
          <p:spPr bwMode="auto">
            <a:xfrm flipH="1">
              <a:off x="5211910" y="2915757"/>
              <a:ext cx="447977" cy="533178"/>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0" name="Freeform 98"/>
            <p:cNvSpPr/>
            <p:nvPr>
              <p:custDataLst>
                <p:tags r:id="rId12"/>
              </p:custDataLst>
            </p:nvPr>
          </p:nvSpPr>
          <p:spPr bwMode="auto">
            <a:xfrm>
              <a:off x="2766693" y="2919407"/>
              <a:ext cx="556983" cy="582603"/>
            </a:xfrm>
            <a:custGeom>
              <a:avLst/>
              <a:gdLst/>
              <a:ahLst/>
              <a:cxnLst>
                <a:cxn ang="0">
                  <a:pos x="0" y="0"/>
                </a:cxn>
                <a:cxn ang="0">
                  <a:pos x="515" y="513"/>
                </a:cxn>
              </a:cxnLst>
              <a:rect l="0" t="0" r="r" b="b"/>
              <a:pathLst>
                <a:path w="515" h="513">
                  <a:moveTo>
                    <a:pt x="0" y="0"/>
                  </a:moveTo>
                  <a:lnTo>
                    <a:pt x="515" y="513"/>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1" name="Line 90"/>
            <p:cNvSpPr>
              <a:spLocks noChangeShapeType="1"/>
            </p:cNvSpPr>
            <p:nvPr>
              <p:custDataLst>
                <p:tags r:id="rId13"/>
              </p:custDataLst>
            </p:nvPr>
          </p:nvSpPr>
          <p:spPr bwMode="auto">
            <a:xfrm>
              <a:off x="3445910" y="3679908"/>
              <a:ext cx="345428" cy="442516"/>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2" name="Freeform 89"/>
            <p:cNvSpPr/>
            <p:nvPr>
              <p:custDataLst>
                <p:tags r:id="rId14"/>
              </p:custDataLst>
            </p:nvPr>
          </p:nvSpPr>
          <p:spPr bwMode="auto">
            <a:xfrm>
              <a:off x="5282075" y="3755459"/>
              <a:ext cx="188906" cy="358330"/>
            </a:xfrm>
            <a:custGeom>
              <a:avLst/>
              <a:gdLst/>
              <a:ahLst/>
              <a:cxnLst>
                <a:cxn ang="0">
                  <a:pos x="0" y="0"/>
                </a:cxn>
                <a:cxn ang="0">
                  <a:pos x="175" y="332"/>
                </a:cxn>
              </a:cxnLst>
              <a:rect l="0" t="0" r="r" b="b"/>
              <a:pathLst>
                <a:path w="175" h="332">
                  <a:moveTo>
                    <a:pt x="0" y="0"/>
                  </a:moveTo>
                  <a:lnTo>
                    <a:pt x="175" y="332"/>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3" name="Line 87"/>
            <p:cNvSpPr>
              <a:spLocks noChangeShapeType="1"/>
            </p:cNvSpPr>
            <p:nvPr>
              <p:custDataLst>
                <p:tags r:id="rId15"/>
              </p:custDataLst>
            </p:nvPr>
          </p:nvSpPr>
          <p:spPr bwMode="auto">
            <a:xfrm>
              <a:off x="6789004" y="3736032"/>
              <a:ext cx="287137" cy="402582"/>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4" name="Oval 86"/>
            <p:cNvSpPr>
              <a:spLocks noChangeArrowheads="1"/>
            </p:cNvSpPr>
            <p:nvPr>
              <p:custDataLst>
                <p:tags r:id="rId16"/>
              </p:custDataLst>
            </p:nvPr>
          </p:nvSpPr>
          <p:spPr bwMode="auto">
            <a:xfrm>
              <a:off x="3992118" y="1996187"/>
              <a:ext cx="388606" cy="336744"/>
            </a:xfrm>
            <a:prstGeom prst="ellipse">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25</a:t>
              </a:r>
            </a:p>
          </p:txBody>
        </p:sp>
        <p:sp>
          <p:nvSpPr>
            <p:cNvPr id="35" name="Oval 85"/>
            <p:cNvSpPr>
              <a:spLocks noChangeArrowheads="1"/>
            </p:cNvSpPr>
            <p:nvPr>
              <p:custDataLst>
                <p:tags r:id="rId17"/>
              </p:custDataLst>
            </p:nvPr>
          </p:nvSpPr>
          <p:spPr bwMode="auto">
            <a:xfrm>
              <a:off x="2404229" y="2668596"/>
              <a:ext cx="389686" cy="337824"/>
            </a:xfrm>
            <a:prstGeom prst="ellipse">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10</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36" name="Oval 84"/>
            <p:cNvSpPr>
              <a:spLocks noChangeArrowheads="1"/>
            </p:cNvSpPr>
            <p:nvPr>
              <p:custDataLst>
                <p:tags r:id="rId18"/>
              </p:custDataLst>
            </p:nvPr>
          </p:nvSpPr>
          <p:spPr bwMode="auto">
            <a:xfrm>
              <a:off x="5650172" y="2662120"/>
              <a:ext cx="388606" cy="33782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30</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37" name="Oval 83"/>
            <p:cNvSpPr>
              <a:spLocks noChangeArrowheads="1"/>
            </p:cNvSpPr>
            <p:nvPr>
              <p:custDataLst>
                <p:tags r:id="rId19"/>
              </p:custDataLst>
            </p:nvPr>
          </p:nvSpPr>
          <p:spPr bwMode="auto">
            <a:xfrm>
              <a:off x="1470494" y="3431667"/>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2</a:t>
              </a:r>
            </a:p>
          </p:txBody>
        </p:sp>
        <p:sp>
          <p:nvSpPr>
            <p:cNvPr id="38" name="Oval 82"/>
            <p:cNvSpPr>
              <a:spLocks noChangeArrowheads="1"/>
            </p:cNvSpPr>
            <p:nvPr>
              <p:custDataLst>
                <p:tags r:id="rId20"/>
              </p:custDataLst>
            </p:nvPr>
          </p:nvSpPr>
          <p:spPr bwMode="auto">
            <a:xfrm>
              <a:off x="3143661" y="3424112"/>
              <a:ext cx="388606" cy="336744"/>
            </a:xfrm>
            <a:prstGeom prst="ellipse">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15</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40" name="Oval 81"/>
            <p:cNvSpPr>
              <a:spLocks noChangeArrowheads="1"/>
            </p:cNvSpPr>
            <p:nvPr>
              <p:custDataLst>
                <p:tags r:id="rId21"/>
              </p:custDataLst>
            </p:nvPr>
          </p:nvSpPr>
          <p:spPr bwMode="auto">
            <a:xfrm>
              <a:off x="4964713" y="3438143"/>
              <a:ext cx="387527"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28</a:t>
              </a:r>
            </a:p>
          </p:txBody>
        </p:sp>
        <p:sp>
          <p:nvSpPr>
            <p:cNvPr id="41" name="Oval 80"/>
            <p:cNvSpPr>
              <a:spLocks noChangeArrowheads="1"/>
            </p:cNvSpPr>
            <p:nvPr>
              <p:custDataLst>
                <p:tags r:id="rId22"/>
              </p:custDataLst>
            </p:nvPr>
          </p:nvSpPr>
          <p:spPr bwMode="auto">
            <a:xfrm>
              <a:off x="6474881" y="3430587"/>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35</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42" name="Oval 78"/>
            <p:cNvSpPr>
              <a:spLocks noChangeArrowheads="1"/>
            </p:cNvSpPr>
            <p:nvPr>
              <p:custDataLst>
                <p:tags r:id="rId23"/>
              </p:custDataLst>
            </p:nvPr>
          </p:nvSpPr>
          <p:spPr bwMode="auto">
            <a:xfrm>
              <a:off x="1729565" y="4123503"/>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3</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43" name="Oval 76"/>
            <p:cNvSpPr>
              <a:spLocks noChangeArrowheads="1"/>
            </p:cNvSpPr>
            <p:nvPr>
              <p:custDataLst>
                <p:tags r:id="rId24"/>
              </p:custDataLst>
            </p:nvPr>
          </p:nvSpPr>
          <p:spPr bwMode="auto">
            <a:xfrm>
              <a:off x="3613227" y="4119186"/>
              <a:ext cx="388606" cy="337824"/>
            </a:xfrm>
            <a:prstGeom prst="ellipse">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20</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44" name="Oval 74"/>
            <p:cNvSpPr>
              <a:spLocks noChangeArrowheads="1"/>
            </p:cNvSpPr>
            <p:nvPr>
              <p:custDataLst>
                <p:tags r:id="rId25"/>
              </p:custDataLst>
            </p:nvPr>
          </p:nvSpPr>
          <p:spPr bwMode="auto">
            <a:xfrm>
              <a:off x="5324174" y="4123503"/>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29</a:t>
              </a:r>
            </a:p>
          </p:txBody>
        </p:sp>
        <p:sp>
          <p:nvSpPr>
            <p:cNvPr id="45" name="Oval 72"/>
            <p:cNvSpPr>
              <a:spLocks noChangeArrowheads="1"/>
            </p:cNvSpPr>
            <p:nvPr>
              <p:custDataLst>
                <p:tags r:id="rId26"/>
              </p:custDataLst>
            </p:nvPr>
          </p:nvSpPr>
          <p:spPr bwMode="auto">
            <a:xfrm>
              <a:off x="6988705" y="4119186"/>
              <a:ext cx="387527" cy="33782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4</a:t>
              </a: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0</a:t>
              </a:r>
            </a:p>
          </p:txBody>
        </p:sp>
        <p:sp>
          <p:nvSpPr>
            <p:cNvPr id="46" name="Freeform 63"/>
            <p:cNvSpPr/>
            <p:nvPr>
              <p:custDataLst>
                <p:tags r:id="rId27"/>
              </p:custDataLst>
            </p:nvPr>
          </p:nvSpPr>
          <p:spPr bwMode="auto">
            <a:xfrm>
              <a:off x="2716194" y="2164559"/>
              <a:ext cx="1277004" cy="525623"/>
            </a:xfrm>
            <a:custGeom>
              <a:avLst/>
              <a:gdLst/>
              <a:ahLst/>
              <a:cxnLst>
                <a:cxn ang="0">
                  <a:pos x="1183" y="0"/>
                </a:cxn>
                <a:cxn ang="0">
                  <a:pos x="0" y="487"/>
                </a:cxn>
              </a:cxnLst>
              <a:rect l="0" t="0" r="r" b="b"/>
              <a:pathLst>
                <a:path w="1183" h="487">
                  <a:moveTo>
                    <a:pt x="1183" y="0"/>
                  </a:moveTo>
                  <a:lnTo>
                    <a:pt x="0" y="487"/>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47" name="Freeform 62"/>
            <p:cNvSpPr/>
            <p:nvPr>
              <p:custDataLst>
                <p:tags r:id="rId28"/>
              </p:custDataLst>
            </p:nvPr>
          </p:nvSpPr>
          <p:spPr bwMode="auto">
            <a:xfrm>
              <a:off x="4380724" y="2164559"/>
              <a:ext cx="1294275" cy="536416"/>
            </a:xfrm>
            <a:custGeom>
              <a:avLst/>
              <a:gdLst/>
              <a:ahLst/>
              <a:cxnLst>
                <a:cxn ang="0">
                  <a:pos x="0" y="0"/>
                </a:cxn>
                <a:cxn ang="0">
                  <a:pos x="1199" y="497"/>
                </a:cxn>
              </a:cxnLst>
              <a:rect l="0" t="0" r="r" b="b"/>
              <a:pathLst>
                <a:path w="1199" h="497">
                  <a:moveTo>
                    <a:pt x="0" y="0"/>
                  </a:moveTo>
                  <a:lnTo>
                    <a:pt x="1199" y="497"/>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48" name="Freeform 61"/>
            <p:cNvSpPr/>
            <p:nvPr>
              <p:custDataLst>
                <p:tags r:id="rId29"/>
              </p:custDataLst>
            </p:nvPr>
          </p:nvSpPr>
          <p:spPr bwMode="auto">
            <a:xfrm>
              <a:off x="6012871" y="2897409"/>
              <a:ext cx="567797" cy="553685"/>
            </a:xfrm>
            <a:custGeom>
              <a:avLst/>
              <a:gdLst/>
              <a:ahLst/>
              <a:cxnLst>
                <a:cxn ang="0">
                  <a:pos x="0" y="0"/>
                </a:cxn>
                <a:cxn ang="0">
                  <a:pos x="19" y="0"/>
                </a:cxn>
                <a:cxn ang="0">
                  <a:pos x="526" y="513"/>
                </a:cxn>
              </a:cxnLst>
              <a:rect l="0" t="0" r="r" b="b"/>
              <a:pathLst>
                <a:path w="526" h="513">
                  <a:moveTo>
                    <a:pt x="0" y="0"/>
                  </a:moveTo>
                  <a:lnTo>
                    <a:pt x="19" y="0"/>
                  </a:lnTo>
                  <a:lnTo>
                    <a:pt x="526" y="513"/>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49" name="Line 58"/>
            <p:cNvSpPr>
              <a:spLocks noChangeShapeType="1"/>
            </p:cNvSpPr>
            <p:nvPr>
              <p:custDataLst>
                <p:tags r:id="rId30"/>
              </p:custDataLst>
            </p:nvPr>
          </p:nvSpPr>
          <p:spPr bwMode="auto">
            <a:xfrm>
              <a:off x="1772744" y="3761935"/>
              <a:ext cx="145727" cy="362648"/>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grpSp>
      <p:grpSp>
        <p:nvGrpSpPr>
          <p:cNvPr id="52" name="组合 51"/>
          <p:cNvGrpSpPr/>
          <p:nvPr/>
        </p:nvGrpSpPr>
        <p:grpSpPr>
          <a:xfrm>
            <a:off x="6957060" y="2592705"/>
            <a:ext cx="5053330" cy="2601592"/>
            <a:chOff x="3929058" y="1500174"/>
            <a:chExt cx="5214974" cy="2601501"/>
          </a:xfrm>
        </p:grpSpPr>
        <p:sp>
          <p:nvSpPr>
            <p:cNvPr id="53" name="TextBox 26"/>
            <p:cNvSpPr txBox="1"/>
            <p:nvPr>
              <p:custDataLst>
                <p:tags r:id="rId2"/>
              </p:custDataLst>
            </p:nvPr>
          </p:nvSpPr>
          <p:spPr>
            <a:xfrm>
              <a:off x="6572264" y="1500174"/>
              <a:ext cx="2214578" cy="368287"/>
            </a:xfrm>
            <a:prstGeom prst="rect">
              <a:avLst/>
            </a:prstGeom>
            <a:noFill/>
          </p:spPr>
          <p:txBody>
            <a:bodyPr wrap="square" rtlCol="0">
              <a:spAutoFit/>
            </a:bodyPr>
            <a:lstStyle/>
            <a:p>
              <a:pPr algn="l">
                <a:lnSpc>
                  <a:spcPct val="100000"/>
                </a:lnSpc>
                <a:spcBef>
                  <a:spcPts val="0"/>
                </a:spcBef>
              </a:pPr>
              <a:r>
                <a:rPr lang="en-US" altLang="zh-CN" sz="1800" b="1">
                  <a:solidFill>
                    <a:schemeClr val="dk1"/>
                  </a:solidFill>
                  <a:latin typeface="微软雅黑" panose="020B0503020204020204" charset="-122"/>
                  <a:ea typeface="微软雅黑" panose="020B0503020204020204" charset="-122"/>
                  <a:cs typeface="微软雅黑" panose="020B0503020204020204" charset="-122"/>
                </a:rPr>
                <a:t>1</a:t>
              </a:r>
              <a:r>
                <a:rPr lang="zh-CN" altLang="en-US" sz="1800" b="1">
                  <a:solidFill>
                    <a:schemeClr val="dk1"/>
                  </a:solidFill>
                  <a:latin typeface="微软雅黑" panose="020B0503020204020204" charset="-122"/>
                  <a:ea typeface="微软雅黑" panose="020B0503020204020204" charset="-122"/>
                  <a:cs typeface="微软雅黑" panose="020B0503020204020204" charset="-122"/>
                </a:rPr>
                <a:t>个结点，</a:t>
              </a:r>
              <a:r>
                <a:rPr lang="en-US" altLang="zh-CN" sz="1800" b="1">
                  <a:solidFill>
                    <a:schemeClr val="dk1"/>
                  </a:solidFill>
                  <a:latin typeface="微软雅黑" panose="020B0503020204020204" charset="-122"/>
                  <a:ea typeface="微软雅黑" panose="020B0503020204020204" charset="-122"/>
                  <a:cs typeface="微软雅黑" panose="020B0503020204020204" charset="-122"/>
                </a:rPr>
                <a:t>1</a:t>
              </a:r>
              <a:r>
                <a:rPr lang="zh-CN" altLang="en-US" sz="1800" b="1">
                  <a:solidFill>
                    <a:schemeClr val="dk1"/>
                  </a:solidFill>
                  <a:latin typeface="微软雅黑" panose="020B0503020204020204" charset="-122"/>
                  <a:ea typeface="微软雅黑" panose="020B0503020204020204" charset="-122"/>
                  <a:cs typeface="微软雅黑" panose="020B0503020204020204" charset="-122"/>
                </a:rPr>
                <a:t>次比较</a:t>
              </a:r>
            </a:p>
          </p:txBody>
        </p:sp>
        <p:cxnSp>
          <p:nvCxnSpPr>
            <p:cNvPr id="54" name="直接连接符 53"/>
            <p:cNvCxnSpPr/>
            <p:nvPr>
              <p:custDataLst>
                <p:tags r:id="rId3"/>
              </p:custDataLst>
            </p:nvPr>
          </p:nvCxnSpPr>
          <p:spPr>
            <a:xfrm flipV="1">
              <a:off x="3929058" y="1679499"/>
              <a:ext cx="2643206" cy="0"/>
            </a:xfrm>
            <a:prstGeom prst="line">
              <a:avLst/>
            </a:prstGeom>
            <a:ln w="19050">
              <a:solidFill>
                <a:schemeClr val="accent2"/>
              </a:solidFill>
              <a:tailEnd type="none"/>
            </a:ln>
          </p:spPr>
          <p:style>
            <a:lnRef idx="2">
              <a:schemeClr val="accent2"/>
            </a:lnRef>
            <a:fillRef idx="0">
              <a:schemeClr val="accent2"/>
            </a:fillRef>
            <a:effectRef idx="1">
              <a:schemeClr val="accent2"/>
            </a:effectRef>
            <a:fontRef idx="minor">
              <a:schemeClr val="tx1"/>
            </a:fontRef>
          </p:style>
        </p:cxnSp>
        <p:sp>
          <p:nvSpPr>
            <p:cNvPr id="55" name="TextBox 30"/>
            <p:cNvSpPr txBox="1"/>
            <p:nvPr>
              <p:custDataLst>
                <p:tags r:id="rId4"/>
              </p:custDataLst>
            </p:nvPr>
          </p:nvSpPr>
          <p:spPr>
            <a:xfrm>
              <a:off x="6541648" y="2304628"/>
              <a:ext cx="2530946" cy="645137"/>
            </a:xfrm>
            <a:prstGeom prst="rect">
              <a:avLst/>
            </a:prstGeom>
            <a:noFill/>
          </p:spPr>
          <p:txBody>
            <a:bodyPr wrap="square" rtlCol="0">
              <a:spAutoFit/>
            </a:bodyPr>
            <a:lstStyle/>
            <a:p>
              <a:pPr algn="l">
                <a:lnSpc>
                  <a:spcPct val="100000"/>
                </a:lnSpc>
                <a:spcBef>
                  <a:spcPts val="0"/>
                </a:spcBef>
              </a:pPr>
              <a:r>
                <a:rPr lang="en-US" altLang="zh-CN" sz="1800" b="1">
                  <a:solidFill>
                    <a:schemeClr val="dk1"/>
                  </a:solidFill>
                  <a:latin typeface="微软雅黑" panose="020B0503020204020204" charset="-122"/>
                  <a:ea typeface="微软雅黑" panose="020B0503020204020204" charset="-122"/>
                  <a:cs typeface="微软雅黑" panose="020B0503020204020204" charset="-122"/>
                </a:rPr>
                <a:t>2</a:t>
              </a:r>
              <a:r>
                <a:rPr lang="zh-CN" altLang="en-US" sz="1800" b="1">
                  <a:solidFill>
                    <a:schemeClr val="dk1"/>
                  </a:solidFill>
                  <a:latin typeface="微软雅黑" panose="020B0503020204020204" charset="-122"/>
                  <a:ea typeface="微软雅黑" panose="020B0503020204020204" charset="-122"/>
                  <a:cs typeface="微软雅黑" panose="020B0503020204020204" charset="-122"/>
                </a:rPr>
                <a:t>个结点，每个</a:t>
              </a:r>
              <a:r>
                <a:rPr lang="en-US" altLang="zh-CN" sz="1800" b="1">
                  <a:solidFill>
                    <a:schemeClr val="dk1"/>
                  </a:solidFill>
                  <a:latin typeface="微软雅黑" panose="020B0503020204020204" charset="-122"/>
                  <a:ea typeface="微软雅黑" panose="020B0503020204020204" charset="-122"/>
                  <a:cs typeface="微软雅黑" panose="020B0503020204020204" charset="-122"/>
                </a:rPr>
                <a:t>2</a:t>
              </a:r>
              <a:r>
                <a:rPr lang="zh-CN" altLang="en-US" sz="1800" b="1">
                  <a:solidFill>
                    <a:schemeClr val="dk1"/>
                  </a:solidFill>
                  <a:latin typeface="微软雅黑" panose="020B0503020204020204" charset="-122"/>
                  <a:ea typeface="微软雅黑" panose="020B0503020204020204" charset="-122"/>
                  <a:cs typeface="微软雅黑" panose="020B0503020204020204" charset="-122"/>
                </a:rPr>
                <a:t>次比较</a:t>
              </a:r>
            </a:p>
          </p:txBody>
        </p:sp>
        <p:cxnSp>
          <p:nvCxnSpPr>
            <p:cNvPr id="56" name="直接连接符 55"/>
            <p:cNvCxnSpPr/>
            <p:nvPr>
              <p:custDataLst>
                <p:tags r:id="rId5"/>
              </p:custDataLst>
            </p:nvPr>
          </p:nvCxnSpPr>
          <p:spPr>
            <a:xfrm flipV="1">
              <a:off x="5132264" y="2483953"/>
              <a:ext cx="1440000" cy="0"/>
            </a:xfrm>
            <a:prstGeom prst="line">
              <a:avLst/>
            </a:prstGeom>
            <a:ln w="19050">
              <a:solidFill>
                <a:schemeClr val="accent2"/>
              </a:solidFill>
              <a:tailEnd type="none"/>
            </a:ln>
          </p:spPr>
          <p:style>
            <a:lnRef idx="2">
              <a:schemeClr val="accent2"/>
            </a:lnRef>
            <a:fillRef idx="0">
              <a:schemeClr val="accent2"/>
            </a:fillRef>
            <a:effectRef idx="1">
              <a:schemeClr val="accent2"/>
            </a:effectRef>
            <a:fontRef idx="minor">
              <a:schemeClr val="tx1"/>
            </a:fontRef>
          </p:style>
        </p:cxnSp>
        <p:sp>
          <p:nvSpPr>
            <p:cNvPr id="57" name="TextBox 32"/>
            <p:cNvSpPr txBox="1"/>
            <p:nvPr>
              <p:custDataLst>
                <p:tags r:id="rId6"/>
              </p:custDataLst>
            </p:nvPr>
          </p:nvSpPr>
          <p:spPr>
            <a:xfrm>
              <a:off x="6533994" y="3039104"/>
              <a:ext cx="2610038" cy="368287"/>
            </a:xfrm>
            <a:prstGeom prst="rect">
              <a:avLst/>
            </a:prstGeom>
            <a:noFill/>
          </p:spPr>
          <p:txBody>
            <a:bodyPr wrap="square" rtlCol="0">
              <a:spAutoFit/>
            </a:bodyPr>
            <a:lstStyle/>
            <a:p>
              <a:pPr algn="l">
                <a:lnSpc>
                  <a:spcPct val="100000"/>
                </a:lnSpc>
                <a:spcBef>
                  <a:spcPts val="0"/>
                </a:spcBef>
              </a:pPr>
              <a:r>
                <a:rPr lang="en-US" altLang="zh-CN" sz="1800" b="1">
                  <a:solidFill>
                    <a:schemeClr val="dk1"/>
                  </a:solidFill>
                  <a:latin typeface="微软雅黑" panose="020B0503020204020204" charset="-122"/>
                  <a:ea typeface="微软雅黑" panose="020B0503020204020204" charset="-122"/>
                  <a:cs typeface="微软雅黑" panose="020B0503020204020204" charset="-122"/>
                </a:rPr>
                <a:t>4</a:t>
              </a:r>
              <a:r>
                <a:rPr lang="zh-CN" altLang="en-US" sz="1800" b="1">
                  <a:solidFill>
                    <a:schemeClr val="dk1"/>
                  </a:solidFill>
                  <a:latin typeface="微软雅黑" panose="020B0503020204020204" charset="-122"/>
                  <a:ea typeface="微软雅黑" panose="020B0503020204020204" charset="-122"/>
                  <a:cs typeface="微软雅黑" panose="020B0503020204020204" charset="-122"/>
                </a:rPr>
                <a:t>个结点，每个</a:t>
              </a:r>
              <a:r>
                <a:rPr lang="en-US" altLang="zh-CN" sz="1800" b="1">
                  <a:solidFill>
                    <a:schemeClr val="dk1"/>
                  </a:solidFill>
                  <a:latin typeface="微软雅黑" panose="020B0503020204020204" charset="-122"/>
                  <a:ea typeface="微软雅黑" panose="020B0503020204020204" charset="-122"/>
                  <a:cs typeface="微软雅黑" panose="020B0503020204020204" charset="-122"/>
                </a:rPr>
                <a:t>3</a:t>
              </a:r>
              <a:r>
                <a:rPr lang="zh-CN" altLang="en-US" sz="1800" b="1">
                  <a:solidFill>
                    <a:schemeClr val="dk1"/>
                  </a:solidFill>
                  <a:latin typeface="微软雅黑" panose="020B0503020204020204" charset="-122"/>
                  <a:ea typeface="微软雅黑" panose="020B0503020204020204" charset="-122"/>
                  <a:cs typeface="微软雅黑" panose="020B0503020204020204" charset="-122"/>
                </a:rPr>
                <a:t>次比较</a:t>
              </a:r>
            </a:p>
          </p:txBody>
        </p:sp>
        <p:cxnSp>
          <p:nvCxnSpPr>
            <p:cNvPr id="58" name="直接连接符 57"/>
            <p:cNvCxnSpPr/>
            <p:nvPr>
              <p:custDataLst>
                <p:tags r:id="rId7"/>
              </p:custDataLst>
            </p:nvPr>
          </p:nvCxnSpPr>
          <p:spPr>
            <a:xfrm flipV="1">
              <a:off x="5745152" y="3218429"/>
              <a:ext cx="900000" cy="0"/>
            </a:xfrm>
            <a:prstGeom prst="line">
              <a:avLst/>
            </a:prstGeom>
            <a:ln w="19050">
              <a:solidFill>
                <a:schemeClr val="accent2"/>
              </a:solidFill>
              <a:tailEnd type="none"/>
            </a:ln>
          </p:spPr>
          <p:style>
            <a:lnRef idx="2">
              <a:schemeClr val="accent2"/>
            </a:lnRef>
            <a:fillRef idx="0">
              <a:schemeClr val="accent2"/>
            </a:fillRef>
            <a:effectRef idx="1">
              <a:schemeClr val="accent2"/>
            </a:effectRef>
            <a:fontRef idx="minor">
              <a:schemeClr val="tx1"/>
            </a:fontRef>
          </p:style>
        </p:cxnSp>
        <p:sp>
          <p:nvSpPr>
            <p:cNvPr id="59" name="TextBox 34"/>
            <p:cNvSpPr txBox="1"/>
            <p:nvPr>
              <p:custDataLst>
                <p:tags r:id="rId8"/>
              </p:custDataLst>
            </p:nvPr>
          </p:nvSpPr>
          <p:spPr>
            <a:xfrm>
              <a:off x="6533994" y="3733388"/>
              <a:ext cx="2610038" cy="368287"/>
            </a:xfrm>
            <a:prstGeom prst="rect">
              <a:avLst/>
            </a:prstGeom>
            <a:noFill/>
          </p:spPr>
          <p:txBody>
            <a:bodyPr wrap="square" rtlCol="0">
              <a:spAutoFit/>
            </a:bodyPr>
            <a:lstStyle/>
            <a:p>
              <a:pPr algn="l">
                <a:lnSpc>
                  <a:spcPct val="100000"/>
                </a:lnSpc>
                <a:spcBef>
                  <a:spcPts val="0"/>
                </a:spcBef>
              </a:pPr>
              <a:r>
                <a:rPr lang="en-US" altLang="zh-CN" sz="1800" b="1">
                  <a:solidFill>
                    <a:schemeClr val="dk1"/>
                  </a:solidFill>
                  <a:latin typeface="微软雅黑" panose="020B0503020204020204" charset="-122"/>
                  <a:ea typeface="微软雅黑" panose="020B0503020204020204" charset="-122"/>
                  <a:cs typeface="微软雅黑" panose="020B0503020204020204" charset="-122"/>
                </a:rPr>
                <a:t>4</a:t>
              </a:r>
              <a:r>
                <a:rPr lang="zh-CN" altLang="en-US" sz="1800" b="1">
                  <a:solidFill>
                    <a:schemeClr val="dk1"/>
                  </a:solidFill>
                  <a:latin typeface="微软雅黑" panose="020B0503020204020204" charset="-122"/>
                  <a:ea typeface="微软雅黑" panose="020B0503020204020204" charset="-122"/>
                  <a:cs typeface="微软雅黑" panose="020B0503020204020204" charset="-122"/>
                </a:rPr>
                <a:t>个结点，每个</a:t>
              </a:r>
              <a:r>
                <a:rPr lang="en-US" altLang="zh-CN" sz="1800" b="1">
                  <a:solidFill>
                    <a:schemeClr val="dk1"/>
                  </a:solidFill>
                  <a:latin typeface="微软雅黑" panose="020B0503020204020204" charset="-122"/>
                  <a:ea typeface="微软雅黑" panose="020B0503020204020204" charset="-122"/>
                  <a:cs typeface="微软雅黑" panose="020B0503020204020204" charset="-122"/>
                </a:rPr>
                <a:t>4</a:t>
              </a:r>
              <a:r>
                <a:rPr lang="zh-CN" altLang="en-US" sz="1800" b="1">
                  <a:solidFill>
                    <a:schemeClr val="dk1"/>
                  </a:solidFill>
                  <a:latin typeface="微软雅黑" panose="020B0503020204020204" charset="-122"/>
                  <a:ea typeface="微软雅黑" panose="020B0503020204020204" charset="-122"/>
                  <a:cs typeface="微软雅黑" panose="020B0503020204020204" charset="-122"/>
                </a:rPr>
                <a:t>次比较</a:t>
              </a:r>
            </a:p>
          </p:txBody>
        </p:sp>
        <p:cxnSp>
          <p:nvCxnSpPr>
            <p:cNvPr id="60" name="直接连接符 59"/>
            <p:cNvCxnSpPr/>
            <p:nvPr>
              <p:custDataLst>
                <p:tags r:id="rId9"/>
              </p:custDataLst>
            </p:nvPr>
          </p:nvCxnSpPr>
          <p:spPr>
            <a:xfrm flipV="1">
              <a:off x="6286512" y="3912713"/>
              <a:ext cx="360000" cy="0"/>
            </a:xfrm>
            <a:prstGeom prst="line">
              <a:avLst/>
            </a:prstGeom>
            <a:ln w="19050">
              <a:solidFill>
                <a:schemeClr val="accent2"/>
              </a:solidFill>
              <a:tailEnd type="none"/>
            </a:ln>
          </p:spPr>
          <p:style>
            <a:lnRef idx="2">
              <a:schemeClr val="accent2"/>
            </a:lnRef>
            <a:fillRef idx="0">
              <a:schemeClr val="accent2"/>
            </a:fillRef>
            <a:effectRef idx="1">
              <a:schemeClr val="accent2"/>
            </a:effectRef>
            <a:fontRef idx="minor">
              <a:schemeClr val="tx1"/>
            </a:fontRef>
          </p:style>
        </p:cxnSp>
      </p:grpSp>
      <p:pic>
        <p:nvPicPr>
          <p:cNvPr id="30721" name="Picture 1"/>
          <p:cNvPicPr>
            <a:picLocks noChangeAspect="1" noChangeArrowheads="1"/>
          </p:cNvPicPr>
          <p:nvPr/>
        </p:nvPicPr>
        <p:blipFill>
          <a:blip r:embed="rId34" cstate="print"/>
          <a:srcRect/>
          <a:stretch>
            <a:fillRect/>
          </a:stretch>
        </p:blipFill>
        <p:spPr bwMode="auto">
          <a:xfrm>
            <a:off x="4885670" y="5807719"/>
            <a:ext cx="4524407" cy="714380"/>
          </a:xfrm>
          <a:prstGeom prst="rect">
            <a:avLst/>
          </a:prstGeom>
          <a:solidFill>
            <a:srgbClr val="FFFFFF">
              <a:shade val="85000"/>
            </a:srgbClr>
          </a:solidFill>
          <a:ln w="889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wipe(left)">
                                      <p:cBhvr>
                                        <p:cTn id="15" dur="500"/>
                                        <p:tgtEl>
                                          <p:spTgt spid="39"/>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500"/>
                                        <p:tgtEl>
                                          <p:spTgt spid="3"/>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wipe(left)">
                                      <p:cBhvr>
                                        <p:cTn id="23" dur="500"/>
                                        <p:tgtEl>
                                          <p:spTgt spid="26"/>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52"/>
                                        </p:tgtEl>
                                        <p:attrNameLst>
                                          <p:attrName>style.visibility</p:attrName>
                                        </p:attrNameLst>
                                      </p:cBhvr>
                                      <p:to>
                                        <p:strVal val="visible"/>
                                      </p:to>
                                    </p:set>
                                    <p:animEffect transition="in" filter="wipe(left)">
                                      <p:cBhvr>
                                        <p:cTn id="27" dur="500"/>
                                        <p:tgtEl>
                                          <p:spTgt spid="52"/>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30721"/>
                                        </p:tgtEl>
                                        <p:attrNameLst>
                                          <p:attrName>style.visibility</p:attrName>
                                        </p:attrNameLst>
                                      </p:cBhvr>
                                      <p:to>
                                        <p:strVal val="visible"/>
                                      </p:to>
                                    </p:set>
                                    <p:animEffect transition="in" filter="wipe(left)">
                                      <p:cBhvr>
                                        <p:cTn id="31" dur="500"/>
                                        <p:tgtEl>
                                          <p:spTgt spid="307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51" cstate="print">
            <a:extLst>
              <a:ext uri="{28A0092B-C50C-407E-A947-70E740481C1C}">
                <a14:useLocalDpi xmlns:a14="http://schemas.microsoft.com/office/drawing/2010/main" val="0"/>
              </a:ext>
            </a:extLst>
          </a:blip>
          <a:stretch>
            <a:fillRect/>
          </a:stretch>
        </p:blipFill>
        <p:spPr>
          <a:xfrm>
            <a:off x="0" y="1006475"/>
            <a:ext cx="4237990" cy="5851525"/>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29" name="Picture 2"/>
          <p:cNvPicPr>
            <a:picLocks noChangeAspect="1" noChangeArrowheads="1"/>
          </p:cNvPicPr>
          <p:nvPr/>
        </p:nvPicPr>
        <p:blipFill>
          <a:blip r:embed="rId52" cstate="print"/>
          <a:srcRect/>
          <a:stretch>
            <a:fillRect/>
          </a:stretch>
        </p:blipFill>
        <p:spPr bwMode="auto">
          <a:xfrm>
            <a:off x="757842" y="1006452"/>
            <a:ext cx="1643074" cy="796023"/>
          </a:xfrm>
          <a:prstGeom prst="rect">
            <a:avLst/>
          </a:prstGeom>
          <a:noFill/>
          <a:ln w="9525">
            <a:noFill/>
            <a:miter lim="800000"/>
            <a:headEnd/>
            <a:tailEnd/>
          </a:ln>
        </p:spPr>
      </p:pic>
      <p:grpSp>
        <p:nvGrpSpPr>
          <p:cNvPr id="2" name="组合 1"/>
          <p:cNvGrpSpPr/>
          <p:nvPr/>
        </p:nvGrpSpPr>
        <p:grpSpPr>
          <a:xfrm>
            <a:off x="3123565" y="2023745"/>
            <a:ext cx="6430645" cy="3143250"/>
            <a:chOff x="857224" y="1714488"/>
            <a:chExt cx="7000924" cy="3199069"/>
          </a:xfrm>
        </p:grpSpPr>
        <p:sp>
          <p:nvSpPr>
            <p:cNvPr id="5" name="Freeform 102"/>
            <p:cNvSpPr/>
            <p:nvPr>
              <p:custDataLst>
                <p:tags r:id="rId5"/>
              </p:custDataLst>
            </p:nvPr>
          </p:nvSpPr>
          <p:spPr bwMode="auto">
            <a:xfrm>
              <a:off x="1280784" y="3393890"/>
              <a:ext cx="254478" cy="539228"/>
            </a:xfrm>
            <a:custGeom>
              <a:avLst/>
              <a:gdLst/>
              <a:ahLst/>
              <a:cxnLst>
                <a:cxn ang="0">
                  <a:pos x="440" y="0"/>
                </a:cxn>
                <a:cxn ang="0">
                  <a:pos x="0" y="475"/>
                </a:cxn>
              </a:cxnLst>
              <a:rect l="0" t="0" r="r" b="b"/>
              <a:pathLst>
                <a:path w="440" h="475">
                  <a:moveTo>
                    <a:pt x="440" y="0"/>
                  </a:moveTo>
                  <a:lnTo>
                    <a:pt x="0" y="475"/>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6" name="Line 101"/>
            <p:cNvSpPr>
              <a:spLocks noChangeShapeType="1"/>
            </p:cNvSpPr>
            <p:nvPr>
              <p:custDataLst>
                <p:tags r:id="rId6"/>
              </p:custDataLst>
            </p:nvPr>
          </p:nvSpPr>
          <p:spPr bwMode="auto">
            <a:xfrm flipH="1">
              <a:off x="1782459" y="2627582"/>
              <a:ext cx="642280" cy="565558"/>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7" name="Freeform 100"/>
            <p:cNvSpPr/>
            <p:nvPr>
              <p:custDataLst>
                <p:tags r:id="rId7"/>
              </p:custDataLst>
            </p:nvPr>
          </p:nvSpPr>
          <p:spPr bwMode="auto">
            <a:xfrm>
              <a:off x="4771490" y="3427350"/>
              <a:ext cx="260150" cy="485689"/>
            </a:xfrm>
            <a:custGeom>
              <a:avLst/>
              <a:gdLst/>
              <a:ahLst/>
              <a:cxnLst>
                <a:cxn ang="0">
                  <a:pos x="240" y="0"/>
                </a:cxn>
                <a:cxn ang="0">
                  <a:pos x="0" y="450"/>
                </a:cxn>
              </a:cxnLst>
              <a:rect l="0" t="0" r="r" b="b"/>
              <a:pathLst>
                <a:path w="240" h="450">
                  <a:moveTo>
                    <a:pt x="240" y="0"/>
                  </a:moveTo>
                  <a:lnTo>
                    <a:pt x="0" y="45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8" name="Line 99"/>
            <p:cNvSpPr>
              <a:spLocks noChangeShapeType="1"/>
            </p:cNvSpPr>
            <p:nvPr>
              <p:custDataLst>
                <p:tags r:id="rId8"/>
              </p:custDataLst>
            </p:nvPr>
          </p:nvSpPr>
          <p:spPr bwMode="auto">
            <a:xfrm flipH="1">
              <a:off x="5211910" y="2634058"/>
              <a:ext cx="447977" cy="533178"/>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9" name="Freeform 98"/>
            <p:cNvSpPr/>
            <p:nvPr>
              <p:custDataLst>
                <p:tags r:id="rId9"/>
              </p:custDataLst>
            </p:nvPr>
          </p:nvSpPr>
          <p:spPr bwMode="auto">
            <a:xfrm>
              <a:off x="2766693" y="2637708"/>
              <a:ext cx="556983" cy="582603"/>
            </a:xfrm>
            <a:custGeom>
              <a:avLst/>
              <a:gdLst/>
              <a:ahLst/>
              <a:cxnLst>
                <a:cxn ang="0">
                  <a:pos x="0" y="0"/>
                </a:cxn>
                <a:cxn ang="0">
                  <a:pos x="515" y="513"/>
                </a:cxn>
              </a:cxnLst>
              <a:rect l="0" t="0" r="r" b="b"/>
              <a:pathLst>
                <a:path w="515" h="513">
                  <a:moveTo>
                    <a:pt x="0" y="0"/>
                  </a:moveTo>
                  <a:lnTo>
                    <a:pt x="515" y="513"/>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10" name="Line 97"/>
            <p:cNvSpPr>
              <a:spLocks noChangeShapeType="1"/>
            </p:cNvSpPr>
            <p:nvPr>
              <p:custDataLst>
                <p:tags r:id="rId10"/>
              </p:custDataLst>
            </p:nvPr>
          </p:nvSpPr>
          <p:spPr bwMode="auto">
            <a:xfrm flipH="1">
              <a:off x="5092090" y="4121345"/>
              <a:ext cx="345428" cy="576351"/>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1" name="Line 96"/>
            <p:cNvSpPr>
              <a:spLocks noChangeShapeType="1"/>
            </p:cNvSpPr>
            <p:nvPr>
              <p:custDataLst>
                <p:tags r:id="rId11"/>
              </p:custDataLst>
            </p:nvPr>
          </p:nvSpPr>
          <p:spPr bwMode="auto">
            <a:xfrm>
              <a:off x="5631821" y="4088966"/>
              <a:ext cx="318441" cy="577430"/>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4" name="Line 95"/>
            <p:cNvSpPr>
              <a:spLocks noChangeShapeType="1"/>
            </p:cNvSpPr>
            <p:nvPr>
              <p:custDataLst>
                <p:tags r:id="rId12"/>
              </p:custDataLst>
            </p:nvPr>
          </p:nvSpPr>
          <p:spPr bwMode="auto">
            <a:xfrm flipH="1">
              <a:off x="3390855" y="4075994"/>
              <a:ext cx="318820" cy="621702"/>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3" name="Line 94"/>
            <p:cNvSpPr>
              <a:spLocks noChangeShapeType="1"/>
            </p:cNvSpPr>
            <p:nvPr>
              <p:custDataLst>
                <p:tags r:id="rId13"/>
              </p:custDataLst>
            </p:nvPr>
          </p:nvSpPr>
          <p:spPr bwMode="auto">
            <a:xfrm>
              <a:off x="3931668" y="4088966"/>
              <a:ext cx="318441" cy="577430"/>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 name="Line 93"/>
            <p:cNvSpPr>
              <a:spLocks noChangeShapeType="1"/>
            </p:cNvSpPr>
            <p:nvPr>
              <p:custDataLst>
                <p:tags r:id="rId14"/>
              </p:custDataLst>
            </p:nvPr>
          </p:nvSpPr>
          <p:spPr bwMode="auto">
            <a:xfrm flipH="1">
              <a:off x="1495097" y="4104077"/>
              <a:ext cx="288440" cy="543422"/>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 name="Freeform 92"/>
            <p:cNvSpPr/>
            <p:nvPr>
              <p:custDataLst>
                <p:tags r:id="rId15"/>
              </p:custDataLst>
            </p:nvPr>
          </p:nvSpPr>
          <p:spPr bwMode="auto">
            <a:xfrm>
              <a:off x="2062040" y="4106235"/>
              <a:ext cx="234243" cy="542892"/>
            </a:xfrm>
            <a:custGeom>
              <a:avLst/>
              <a:gdLst/>
              <a:ahLst/>
              <a:cxnLst>
                <a:cxn ang="0">
                  <a:pos x="0" y="0"/>
                </a:cxn>
                <a:cxn ang="0">
                  <a:pos x="217" y="502"/>
                </a:cxn>
              </a:cxnLst>
              <a:rect l="0" t="0" r="r" b="b"/>
              <a:pathLst>
                <a:path w="217" h="502">
                  <a:moveTo>
                    <a:pt x="0" y="0"/>
                  </a:moveTo>
                  <a:lnTo>
                    <a:pt x="217" y="502"/>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16" name="Line 91"/>
            <p:cNvSpPr>
              <a:spLocks noChangeShapeType="1"/>
            </p:cNvSpPr>
            <p:nvPr>
              <p:custDataLst>
                <p:tags r:id="rId16"/>
              </p:custDataLst>
            </p:nvPr>
          </p:nvSpPr>
          <p:spPr bwMode="auto">
            <a:xfrm flipH="1">
              <a:off x="2852420" y="3414398"/>
              <a:ext cx="318226" cy="518720"/>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7" name="Line 90"/>
            <p:cNvSpPr>
              <a:spLocks noChangeShapeType="1"/>
            </p:cNvSpPr>
            <p:nvPr>
              <p:custDataLst>
                <p:tags r:id="rId17"/>
              </p:custDataLst>
            </p:nvPr>
          </p:nvSpPr>
          <p:spPr bwMode="auto">
            <a:xfrm>
              <a:off x="3445910" y="3398209"/>
              <a:ext cx="345428" cy="442516"/>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 name="Freeform 89"/>
            <p:cNvSpPr/>
            <p:nvPr>
              <p:custDataLst>
                <p:tags r:id="rId18"/>
              </p:custDataLst>
            </p:nvPr>
          </p:nvSpPr>
          <p:spPr bwMode="auto">
            <a:xfrm>
              <a:off x="5282075" y="3473760"/>
              <a:ext cx="188906" cy="358330"/>
            </a:xfrm>
            <a:custGeom>
              <a:avLst/>
              <a:gdLst/>
              <a:ahLst/>
              <a:cxnLst>
                <a:cxn ang="0">
                  <a:pos x="0" y="0"/>
                </a:cxn>
                <a:cxn ang="0">
                  <a:pos x="175" y="332"/>
                </a:cxn>
              </a:cxnLst>
              <a:rect l="0" t="0" r="r" b="b"/>
              <a:pathLst>
                <a:path w="175" h="332">
                  <a:moveTo>
                    <a:pt x="0" y="0"/>
                  </a:moveTo>
                  <a:lnTo>
                    <a:pt x="175" y="332"/>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19" name="Freeform 88"/>
            <p:cNvSpPr/>
            <p:nvPr>
              <p:custDataLst>
                <p:tags r:id="rId19"/>
              </p:custDataLst>
            </p:nvPr>
          </p:nvSpPr>
          <p:spPr bwMode="auto">
            <a:xfrm>
              <a:off x="6366935" y="3451095"/>
              <a:ext cx="226687" cy="445754"/>
            </a:xfrm>
            <a:custGeom>
              <a:avLst/>
              <a:gdLst/>
              <a:ahLst/>
              <a:cxnLst>
                <a:cxn ang="0">
                  <a:pos x="210" y="0"/>
                </a:cxn>
                <a:cxn ang="0">
                  <a:pos x="0" y="413"/>
                </a:cxn>
              </a:cxnLst>
              <a:rect l="0" t="0" r="r" b="b"/>
              <a:pathLst>
                <a:path w="210" h="413">
                  <a:moveTo>
                    <a:pt x="210" y="0"/>
                  </a:moveTo>
                  <a:lnTo>
                    <a:pt x="0" y="413"/>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20" name="Line 87"/>
            <p:cNvSpPr>
              <a:spLocks noChangeShapeType="1"/>
            </p:cNvSpPr>
            <p:nvPr>
              <p:custDataLst>
                <p:tags r:id="rId20"/>
              </p:custDataLst>
            </p:nvPr>
          </p:nvSpPr>
          <p:spPr bwMode="auto">
            <a:xfrm>
              <a:off x="6789004" y="3454333"/>
              <a:ext cx="287137" cy="402582"/>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21" name="Oval 86"/>
            <p:cNvSpPr>
              <a:spLocks noChangeArrowheads="1"/>
            </p:cNvSpPr>
            <p:nvPr>
              <p:custDataLst>
                <p:tags r:id="rId21"/>
              </p:custDataLst>
            </p:nvPr>
          </p:nvSpPr>
          <p:spPr bwMode="auto">
            <a:xfrm>
              <a:off x="3992118" y="1714488"/>
              <a:ext cx="388606" cy="336744"/>
            </a:xfrm>
            <a:prstGeom prst="ellipse">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25</a:t>
              </a:r>
            </a:p>
          </p:txBody>
        </p:sp>
        <p:sp>
          <p:nvSpPr>
            <p:cNvPr id="22" name="Oval 85"/>
            <p:cNvSpPr>
              <a:spLocks noChangeArrowheads="1"/>
            </p:cNvSpPr>
            <p:nvPr>
              <p:custDataLst>
                <p:tags r:id="rId22"/>
              </p:custDataLst>
            </p:nvPr>
          </p:nvSpPr>
          <p:spPr bwMode="auto">
            <a:xfrm>
              <a:off x="2404229" y="2386897"/>
              <a:ext cx="389686" cy="33782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10</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23" name="Oval 84"/>
            <p:cNvSpPr>
              <a:spLocks noChangeArrowheads="1"/>
            </p:cNvSpPr>
            <p:nvPr>
              <p:custDataLst>
                <p:tags r:id="rId23"/>
              </p:custDataLst>
            </p:nvPr>
          </p:nvSpPr>
          <p:spPr bwMode="auto">
            <a:xfrm>
              <a:off x="5650172" y="2380421"/>
              <a:ext cx="388606" cy="337824"/>
            </a:xfrm>
            <a:prstGeom prst="ellipse">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30</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24" name="Oval 83"/>
            <p:cNvSpPr>
              <a:spLocks noChangeArrowheads="1"/>
            </p:cNvSpPr>
            <p:nvPr>
              <p:custDataLst>
                <p:tags r:id="rId24"/>
              </p:custDataLst>
            </p:nvPr>
          </p:nvSpPr>
          <p:spPr bwMode="auto">
            <a:xfrm>
              <a:off x="1470494" y="3149968"/>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2</a:t>
              </a:r>
            </a:p>
          </p:txBody>
        </p:sp>
        <p:sp>
          <p:nvSpPr>
            <p:cNvPr id="25" name="Oval 82"/>
            <p:cNvSpPr>
              <a:spLocks noChangeArrowheads="1"/>
            </p:cNvSpPr>
            <p:nvPr>
              <p:custDataLst>
                <p:tags r:id="rId25"/>
              </p:custDataLst>
            </p:nvPr>
          </p:nvSpPr>
          <p:spPr bwMode="auto">
            <a:xfrm>
              <a:off x="3143661" y="3142413"/>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15</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50" name="Oval 81"/>
            <p:cNvSpPr>
              <a:spLocks noChangeArrowheads="1"/>
            </p:cNvSpPr>
            <p:nvPr>
              <p:custDataLst>
                <p:tags r:id="rId26"/>
              </p:custDataLst>
            </p:nvPr>
          </p:nvSpPr>
          <p:spPr bwMode="auto">
            <a:xfrm>
              <a:off x="4964713" y="3156444"/>
              <a:ext cx="387527" cy="336744"/>
            </a:xfrm>
            <a:prstGeom prst="ellipse">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28</a:t>
              </a:r>
            </a:p>
          </p:txBody>
        </p:sp>
        <p:sp>
          <p:nvSpPr>
            <p:cNvPr id="51" name="Oval 80"/>
            <p:cNvSpPr>
              <a:spLocks noChangeArrowheads="1"/>
            </p:cNvSpPr>
            <p:nvPr>
              <p:custDataLst>
                <p:tags r:id="rId27"/>
              </p:custDataLst>
            </p:nvPr>
          </p:nvSpPr>
          <p:spPr bwMode="auto">
            <a:xfrm>
              <a:off x="6474881" y="3148888"/>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35</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61" name="Text Box 79"/>
            <p:cNvSpPr txBox="1">
              <a:spLocks noChangeArrowheads="1"/>
            </p:cNvSpPr>
            <p:nvPr>
              <p:custDataLst>
                <p:tags r:id="rId28"/>
              </p:custDataLst>
            </p:nvPr>
          </p:nvSpPr>
          <p:spPr bwMode="auto">
            <a:xfrm>
              <a:off x="857224" y="3903325"/>
              <a:ext cx="637874"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62" name="Oval 78"/>
            <p:cNvSpPr>
              <a:spLocks noChangeArrowheads="1"/>
            </p:cNvSpPr>
            <p:nvPr>
              <p:custDataLst>
                <p:tags r:id="rId29"/>
              </p:custDataLst>
            </p:nvPr>
          </p:nvSpPr>
          <p:spPr bwMode="auto">
            <a:xfrm>
              <a:off x="1729565" y="3841804"/>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3</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63" name="Text Box 77"/>
            <p:cNvSpPr txBox="1">
              <a:spLocks noChangeArrowheads="1"/>
            </p:cNvSpPr>
            <p:nvPr>
              <p:custDataLst>
                <p:tags r:id="rId30"/>
              </p:custDataLst>
            </p:nvPr>
          </p:nvSpPr>
          <p:spPr bwMode="auto">
            <a:xfrm>
              <a:off x="2605252" y="3900087"/>
              <a:ext cx="600878"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64" name="Oval 76"/>
            <p:cNvSpPr>
              <a:spLocks noChangeArrowheads="1"/>
            </p:cNvSpPr>
            <p:nvPr>
              <p:custDataLst>
                <p:tags r:id="rId31"/>
              </p:custDataLst>
            </p:nvPr>
          </p:nvSpPr>
          <p:spPr bwMode="auto">
            <a:xfrm>
              <a:off x="3613227" y="3837487"/>
              <a:ext cx="388606" cy="33782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20</a:t>
              </a:r>
              <a:endPar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endParaRPr>
            </a:p>
          </p:txBody>
        </p:sp>
        <p:sp>
          <p:nvSpPr>
            <p:cNvPr id="65" name="Text Box 75"/>
            <p:cNvSpPr txBox="1">
              <a:spLocks noChangeArrowheads="1"/>
            </p:cNvSpPr>
            <p:nvPr>
              <p:custDataLst>
                <p:tags r:id="rId32"/>
              </p:custDataLst>
            </p:nvPr>
          </p:nvSpPr>
          <p:spPr bwMode="auto">
            <a:xfrm>
              <a:off x="4452212" y="3903325"/>
              <a:ext cx="600878"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66" name="Oval 74"/>
            <p:cNvSpPr>
              <a:spLocks noChangeArrowheads="1"/>
            </p:cNvSpPr>
            <p:nvPr>
              <p:custDataLst>
                <p:tags r:id="rId33"/>
              </p:custDataLst>
            </p:nvPr>
          </p:nvSpPr>
          <p:spPr bwMode="auto">
            <a:xfrm>
              <a:off x="5324174" y="3841804"/>
              <a:ext cx="388606" cy="33674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29</a:t>
              </a:r>
            </a:p>
          </p:txBody>
        </p:sp>
        <p:sp>
          <p:nvSpPr>
            <p:cNvPr id="67" name="Text Box 73"/>
            <p:cNvSpPr txBox="1">
              <a:spLocks noChangeArrowheads="1"/>
            </p:cNvSpPr>
            <p:nvPr>
              <p:custDataLst>
                <p:tags r:id="rId34"/>
              </p:custDataLst>
            </p:nvPr>
          </p:nvSpPr>
          <p:spPr bwMode="auto">
            <a:xfrm>
              <a:off x="6060610" y="3900087"/>
              <a:ext cx="583092"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68" name="Oval 72"/>
            <p:cNvSpPr>
              <a:spLocks noChangeArrowheads="1"/>
            </p:cNvSpPr>
            <p:nvPr>
              <p:custDataLst>
                <p:tags r:id="rId35"/>
              </p:custDataLst>
            </p:nvPr>
          </p:nvSpPr>
          <p:spPr bwMode="auto">
            <a:xfrm>
              <a:off x="6988705" y="3837487"/>
              <a:ext cx="387527" cy="337824"/>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a:solidFill>
                    <a:schemeClr val="lt1"/>
                  </a:solidFill>
                  <a:latin typeface="微软雅黑" panose="020B0503020204020204" charset="-122"/>
                  <a:ea typeface="微软雅黑" panose="020B0503020204020204" charset="-122"/>
                  <a:cs typeface="Consolas" panose="020B0609020204030204" pitchFamily="49" charset="0"/>
                </a:rPr>
                <a:t>4</a:t>
              </a:r>
              <a:r>
                <a:rPr kumimoji="0" lang="en-US" altLang="zh-CN" sz="1600" b="1" i="0" u="none" strike="noStrike" cap="none" normalizeH="0" baseline="0">
                  <a:ln>
                    <a:noFill/>
                  </a:ln>
                  <a:solidFill>
                    <a:schemeClr val="lt1"/>
                  </a:solidFill>
                  <a:effectLst/>
                  <a:latin typeface="微软雅黑" panose="020B0503020204020204" charset="-122"/>
                  <a:ea typeface="微软雅黑" panose="020B0503020204020204" charset="-122"/>
                  <a:cs typeface="Consolas" panose="020B0609020204030204" pitchFamily="49" charset="0"/>
                </a:rPr>
                <a:t>0</a:t>
              </a:r>
            </a:p>
          </p:txBody>
        </p:sp>
        <p:sp>
          <p:nvSpPr>
            <p:cNvPr id="69" name="Text Box 71"/>
            <p:cNvSpPr txBox="1">
              <a:spLocks noChangeArrowheads="1"/>
            </p:cNvSpPr>
            <p:nvPr>
              <p:custDataLst>
                <p:tags r:id="rId36"/>
              </p:custDataLst>
            </p:nvPr>
          </p:nvSpPr>
          <p:spPr bwMode="auto">
            <a:xfrm>
              <a:off x="1187627" y="4659920"/>
              <a:ext cx="593223"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70" name="Text Box 70"/>
            <p:cNvSpPr txBox="1">
              <a:spLocks noChangeArrowheads="1"/>
            </p:cNvSpPr>
            <p:nvPr>
              <p:custDataLst>
                <p:tags r:id="rId37"/>
              </p:custDataLst>
            </p:nvPr>
          </p:nvSpPr>
          <p:spPr bwMode="auto">
            <a:xfrm>
              <a:off x="2046160" y="4659920"/>
              <a:ext cx="591946"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71" name="Text Box 69"/>
            <p:cNvSpPr txBox="1">
              <a:spLocks noChangeArrowheads="1"/>
            </p:cNvSpPr>
            <p:nvPr>
              <p:custDataLst>
                <p:tags r:id="rId38"/>
              </p:custDataLst>
            </p:nvPr>
          </p:nvSpPr>
          <p:spPr bwMode="auto">
            <a:xfrm>
              <a:off x="3057545" y="4659920"/>
              <a:ext cx="602153"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72" name="Text Box 68"/>
            <p:cNvSpPr txBox="1">
              <a:spLocks noChangeArrowheads="1"/>
            </p:cNvSpPr>
            <p:nvPr>
              <p:custDataLst>
                <p:tags r:id="rId39"/>
              </p:custDataLst>
            </p:nvPr>
          </p:nvSpPr>
          <p:spPr bwMode="auto">
            <a:xfrm>
              <a:off x="3932990" y="4659920"/>
              <a:ext cx="600878"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73" name="Text Box 67"/>
            <p:cNvSpPr txBox="1">
              <a:spLocks noChangeArrowheads="1"/>
            </p:cNvSpPr>
            <p:nvPr>
              <p:custDataLst>
                <p:tags r:id="rId40"/>
              </p:custDataLst>
            </p:nvPr>
          </p:nvSpPr>
          <p:spPr bwMode="auto">
            <a:xfrm>
              <a:off x="4781447" y="4659920"/>
              <a:ext cx="602153"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74" name="Text Box 66"/>
            <p:cNvSpPr txBox="1">
              <a:spLocks noChangeArrowheads="1"/>
            </p:cNvSpPr>
            <p:nvPr>
              <p:custDataLst>
                <p:tags r:id="rId41"/>
              </p:custDataLst>
            </p:nvPr>
          </p:nvSpPr>
          <p:spPr bwMode="auto">
            <a:xfrm>
              <a:off x="5571614" y="4659920"/>
              <a:ext cx="600878"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75" name="Text Box 65"/>
            <p:cNvSpPr txBox="1">
              <a:spLocks noChangeArrowheads="1"/>
            </p:cNvSpPr>
            <p:nvPr>
              <p:custDataLst>
                <p:tags r:id="rId42"/>
              </p:custDataLst>
            </p:nvPr>
          </p:nvSpPr>
          <p:spPr bwMode="auto">
            <a:xfrm>
              <a:off x="6432080" y="4659920"/>
              <a:ext cx="640250"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76" name="Text Box 64"/>
            <p:cNvSpPr txBox="1">
              <a:spLocks noChangeArrowheads="1"/>
            </p:cNvSpPr>
            <p:nvPr>
              <p:custDataLst>
                <p:tags r:id="rId43"/>
              </p:custDataLst>
            </p:nvPr>
          </p:nvSpPr>
          <p:spPr bwMode="auto">
            <a:xfrm>
              <a:off x="7333993" y="4659920"/>
              <a:ext cx="524155" cy="253637"/>
            </a:xfrm>
            <a:prstGeom prst="rect">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ln>
          </p:spPr>
          <p:style>
            <a:lnRef idx="1">
              <a:schemeClr val="dk1"/>
            </a:lnRef>
            <a:fillRef idx="2">
              <a:schemeClr val="dk1"/>
            </a:fillRef>
            <a:effectRef idx="1">
              <a:schemeClr val="dk1"/>
            </a:effectRef>
            <a:fontRef idx="minor">
              <a:schemeClr val="dk1"/>
            </a:fontRef>
          </p:style>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endParaRPr kumimoji="0" lang="zh-CN" altLang="en-US"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77" name="Freeform 63"/>
            <p:cNvSpPr/>
            <p:nvPr>
              <p:custDataLst>
                <p:tags r:id="rId44"/>
              </p:custDataLst>
            </p:nvPr>
          </p:nvSpPr>
          <p:spPr bwMode="auto">
            <a:xfrm>
              <a:off x="2716194" y="1882860"/>
              <a:ext cx="1277004" cy="525623"/>
            </a:xfrm>
            <a:custGeom>
              <a:avLst/>
              <a:gdLst/>
              <a:ahLst/>
              <a:cxnLst>
                <a:cxn ang="0">
                  <a:pos x="1183" y="0"/>
                </a:cxn>
                <a:cxn ang="0">
                  <a:pos x="0" y="487"/>
                </a:cxn>
              </a:cxnLst>
              <a:rect l="0" t="0" r="r" b="b"/>
              <a:pathLst>
                <a:path w="1183" h="487">
                  <a:moveTo>
                    <a:pt x="1183" y="0"/>
                  </a:moveTo>
                  <a:lnTo>
                    <a:pt x="0" y="487"/>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78" name="Freeform 62"/>
            <p:cNvSpPr/>
            <p:nvPr>
              <p:custDataLst>
                <p:tags r:id="rId45"/>
              </p:custDataLst>
            </p:nvPr>
          </p:nvSpPr>
          <p:spPr bwMode="auto">
            <a:xfrm>
              <a:off x="4390772" y="1902956"/>
              <a:ext cx="1294275" cy="536416"/>
            </a:xfrm>
            <a:custGeom>
              <a:avLst/>
              <a:gdLst/>
              <a:ahLst/>
              <a:cxnLst>
                <a:cxn ang="0">
                  <a:pos x="0" y="0"/>
                </a:cxn>
                <a:cxn ang="0">
                  <a:pos x="1199" y="497"/>
                </a:cxn>
              </a:cxnLst>
              <a:rect l="0" t="0" r="r" b="b"/>
              <a:pathLst>
                <a:path w="1199" h="497">
                  <a:moveTo>
                    <a:pt x="0" y="0"/>
                  </a:moveTo>
                  <a:lnTo>
                    <a:pt x="1199" y="497"/>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79" name="Freeform 61"/>
            <p:cNvSpPr/>
            <p:nvPr>
              <p:custDataLst>
                <p:tags r:id="rId46"/>
              </p:custDataLst>
            </p:nvPr>
          </p:nvSpPr>
          <p:spPr bwMode="auto">
            <a:xfrm>
              <a:off x="6012871" y="2615710"/>
              <a:ext cx="567797" cy="553685"/>
            </a:xfrm>
            <a:custGeom>
              <a:avLst/>
              <a:gdLst/>
              <a:ahLst/>
              <a:cxnLst>
                <a:cxn ang="0">
                  <a:pos x="0" y="0"/>
                </a:cxn>
                <a:cxn ang="0">
                  <a:pos x="19" y="0"/>
                </a:cxn>
                <a:cxn ang="0">
                  <a:pos x="526" y="513"/>
                </a:cxn>
              </a:cxnLst>
              <a:rect l="0" t="0" r="r" b="b"/>
              <a:pathLst>
                <a:path w="526" h="513">
                  <a:moveTo>
                    <a:pt x="0" y="0"/>
                  </a:moveTo>
                  <a:lnTo>
                    <a:pt x="19" y="0"/>
                  </a:lnTo>
                  <a:lnTo>
                    <a:pt x="526" y="513"/>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80" name="Freeform 60"/>
            <p:cNvSpPr/>
            <p:nvPr>
              <p:custDataLst>
                <p:tags r:id="rId47"/>
              </p:custDataLst>
            </p:nvPr>
          </p:nvSpPr>
          <p:spPr bwMode="auto">
            <a:xfrm>
              <a:off x="7314702" y="4114869"/>
              <a:ext cx="242879" cy="518068"/>
            </a:xfrm>
            <a:custGeom>
              <a:avLst/>
              <a:gdLst/>
              <a:ahLst/>
              <a:cxnLst>
                <a:cxn ang="0">
                  <a:pos x="0" y="0"/>
                </a:cxn>
                <a:cxn ang="0">
                  <a:pos x="225" y="480"/>
                </a:cxn>
              </a:cxnLst>
              <a:rect l="0" t="0" r="r" b="b"/>
              <a:pathLst>
                <a:path w="225" h="480">
                  <a:moveTo>
                    <a:pt x="0" y="0"/>
                  </a:moveTo>
                  <a:lnTo>
                    <a:pt x="225" y="48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81" name="Freeform 59"/>
            <p:cNvSpPr/>
            <p:nvPr>
              <p:custDataLst>
                <p:tags r:id="rId48"/>
              </p:custDataLst>
            </p:nvPr>
          </p:nvSpPr>
          <p:spPr bwMode="auto">
            <a:xfrm>
              <a:off x="6699409" y="4114869"/>
              <a:ext cx="341110" cy="550447"/>
            </a:xfrm>
            <a:custGeom>
              <a:avLst/>
              <a:gdLst/>
              <a:ahLst/>
              <a:cxnLst>
                <a:cxn ang="0">
                  <a:pos x="315" y="0"/>
                </a:cxn>
                <a:cxn ang="0">
                  <a:pos x="0" y="510"/>
                </a:cxn>
              </a:cxnLst>
              <a:rect l="0" t="0" r="r" b="b"/>
              <a:pathLst>
                <a:path w="315" h="510">
                  <a:moveTo>
                    <a:pt x="315" y="0"/>
                  </a:moveTo>
                  <a:lnTo>
                    <a:pt x="0" y="51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82" name="Line 58"/>
            <p:cNvSpPr>
              <a:spLocks noChangeShapeType="1"/>
            </p:cNvSpPr>
            <p:nvPr>
              <p:custDataLst>
                <p:tags r:id="rId49"/>
              </p:custDataLst>
            </p:nvPr>
          </p:nvSpPr>
          <p:spPr bwMode="auto">
            <a:xfrm>
              <a:off x="1772744" y="3480236"/>
              <a:ext cx="145727" cy="362648"/>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grpSp>
      <p:grpSp>
        <p:nvGrpSpPr>
          <p:cNvPr id="83" name="组合 82"/>
          <p:cNvGrpSpPr/>
          <p:nvPr/>
        </p:nvGrpSpPr>
        <p:grpSpPr>
          <a:xfrm>
            <a:off x="9111615" y="4112260"/>
            <a:ext cx="3123565" cy="1389391"/>
            <a:chOff x="5929322" y="2500306"/>
            <a:chExt cx="3286148" cy="1389938"/>
          </a:xfrm>
        </p:grpSpPr>
        <p:sp>
          <p:nvSpPr>
            <p:cNvPr id="84" name="TextBox 49"/>
            <p:cNvSpPr txBox="1"/>
            <p:nvPr>
              <p:custDataLst>
                <p:tags r:id="rId1"/>
              </p:custDataLst>
            </p:nvPr>
          </p:nvSpPr>
          <p:spPr>
            <a:xfrm>
              <a:off x="6572264" y="2500306"/>
              <a:ext cx="2643206" cy="645414"/>
            </a:xfrm>
            <a:prstGeom prst="rect">
              <a:avLst/>
            </a:prstGeom>
            <a:noFill/>
          </p:spPr>
          <p:txBody>
            <a:bodyPr wrap="square" rtlCol="0">
              <a:spAutoFit/>
            </a:bodyPr>
            <a:lstStyle/>
            <a:p>
              <a:pPr algn="l">
                <a:lnSpc>
                  <a:spcPct val="100000"/>
                </a:lnSpc>
                <a:spcBef>
                  <a:spcPts val="0"/>
                </a:spcBef>
              </a:pPr>
              <a:r>
                <a:rPr lang="en-US" altLang="zh-CN" sz="1800" b="1">
                  <a:solidFill>
                    <a:schemeClr val="dk1"/>
                  </a:solidFill>
                  <a:latin typeface="微软雅黑" panose="020B0503020204020204" charset="-122"/>
                  <a:ea typeface="微软雅黑" panose="020B0503020204020204" charset="-122"/>
                  <a:cs typeface="微软雅黑" panose="020B0503020204020204" charset="-122"/>
                </a:rPr>
                <a:t>4</a:t>
              </a:r>
              <a:r>
                <a:rPr lang="zh-CN" altLang="en-US" sz="1800" b="1">
                  <a:solidFill>
                    <a:schemeClr val="dk1"/>
                  </a:solidFill>
                  <a:latin typeface="微软雅黑" panose="020B0503020204020204" charset="-122"/>
                  <a:ea typeface="微软雅黑" panose="020B0503020204020204" charset="-122"/>
                  <a:cs typeface="微软雅黑" panose="020B0503020204020204" charset="-122"/>
                </a:rPr>
                <a:t>个结点，每个</a:t>
              </a:r>
              <a:r>
                <a:rPr lang="en-US" altLang="zh-CN" sz="1800" b="1">
                  <a:solidFill>
                    <a:schemeClr val="dk1"/>
                  </a:solidFill>
                  <a:latin typeface="微软雅黑" panose="020B0503020204020204" charset="-122"/>
                  <a:ea typeface="微软雅黑" panose="020B0503020204020204" charset="-122"/>
                  <a:cs typeface="微软雅黑" panose="020B0503020204020204" charset="-122"/>
                </a:rPr>
                <a:t>3</a:t>
              </a:r>
              <a:r>
                <a:rPr lang="zh-CN" altLang="en-US" sz="1800" b="1">
                  <a:solidFill>
                    <a:schemeClr val="dk1"/>
                  </a:solidFill>
                  <a:latin typeface="微软雅黑" panose="020B0503020204020204" charset="-122"/>
                  <a:ea typeface="微软雅黑" panose="020B0503020204020204" charset="-122"/>
                  <a:cs typeface="微软雅黑" panose="020B0503020204020204" charset="-122"/>
                </a:rPr>
                <a:t>次比较</a:t>
              </a:r>
            </a:p>
          </p:txBody>
        </p:sp>
        <p:cxnSp>
          <p:nvCxnSpPr>
            <p:cNvPr id="85" name="直接连接符 84"/>
            <p:cNvCxnSpPr/>
            <p:nvPr>
              <p:custDataLst>
                <p:tags r:id="rId2"/>
              </p:custDataLst>
            </p:nvPr>
          </p:nvCxnSpPr>
          <p:spPr>
            <a:xfrm flipV="1">
              <a:off x="5929322" y="2663278"/>
              <a:ext cx="648000" cy="0"/>
            </a:xfrm>
            <a:prstGeom prst="line">
              <a:avLst/>
            </a:prstGeom>
            <a:ln w="19050">
              <a:solidFill>
                <a:schemeClr val="accent2"/>
              </a:solidFill>
              <a:tailEnd type="none"/>
            </a:ln>
          </p:spPr>
          <p:style>
            <a:lnRef idx="2">
              <a:schemeClr val="accent2"/>
            </a:lnRef>
            <a:fillRef idx="0">
              <a:schemeClr val="accent2"/>
            </a:fillRef>
            <a:effectRef idx="1">
              <a:schemeClr val="accent2"/>
            </a:effectRef>
            <a:fontRef idx="minor">
              <a:schemeClr val="tx1"/>
            </a:fontRef>
          </p:style>
        </p:cxnSp>
        <p:sp>
          <p:nvSpPr>
            <p:cNvPr id="86" name="TextBox 51"/>
            <p:cNvSpPr txBox="1"/>
            <p:nvPr>
              <p:custDataLst>
                <p:tags r:id="rId3"/>
              </p:custDataLst>
            </p:nvPr>
          </p:nvSpPr>
          <p:spPr>
            <a:xfrm>
              <a:off x="6572264" y="3244830"/>
              <a:ext cx="2643206" cy="645414"/>
            </a:xfrm>
            <a:prstGeom prst="rect">
              <a:avLst/>
            </a:prstGeom>
            <a:noFill/>
          </p:spPr>
          <p:txBody>
            <a:bodyPr wrap="square" rtlCol="0">
              <a:spAutoFit/>
            </a:bodyPr>
            <a:lstStyle/>
            <a:p>
              <a:pPr algn="l">
                <a:lnSpc>
                  <a:spcPct val="100000"/>
                </a:lnSpc>
                <a:spcBef>
                  <a:spcPts val="0"/>
                </a:spcBef>
              </a:pPr>
              <a:r>
                <a:rPr lang="en-US" altLang="zh-CN" sz="1800" b="1">
                  <a:solidFill>
                    <a:schemeClr val="dk1"/>
                  </a:solidFill>
                  <a:latin typeface="微软雅黑" panose="020B0503020204020204" charset="-122"/>
                  <a:ea typeface="微软雅黑" panose="020B0503020204020204" charset="-122"/>
                  <a:cs typeface="微软雅黑" panose="020B0503020204020204" charset="-122"/>
                </a:rPr>
                <a:t>8</a:t>
              </a:r>
              <a:r>
                <a:rPr lang="zh-CN" altLang="en-US" sz="1800" b="1">
                  <a:solidFill>
                    <a:schemeClr val="dk1"/>
                  </a:solidFill>
                  <a:latin typeface="微软雅黑" panose="020B0503020204020204" charset="-122"/>
                  <a:ea typeface="微软雅黑" panose="020B0503020204020204" charset="-122"/>
                  <a:cs typeface="微软雅黑" panose="020B0503020204020204" charset="-122"/>
                </a:rPr>
                <a:t>个结点，每个</a:t>
              </a:r>
              <a:r>
                <a:rPr lang="en-US" altLang="zh-CN" sz="1800" b="1">
                  <a:solidFill>
                    <a:schemeClr val="dk1"/>
                  </a:solidFill>
                  <a:latin typeface="微软雅黑" panose="020B0503020204020204" charset="-122"/>
                  <a:ea typeface="微软雅黑" panose="020B0503020204020204" charset="-122"/>
                  <a:cs typeface="微软雅黑" panose="020B0503020204020204" charset="-122"/>
                </a:rPr>
                <a:t>4</a:t>
              </a:r>
              <a:r>
                <a:rPr lang="zh-CN" altLang="en-US" sz="1800" b="1">
                  <a:solidFill>
                    <a:schemeClr val="dk1"/>
                  </a:solidFill>
                  <a:latin typeface="微软雅黑" panose="020B0503020204020204" charset="-122"/>
                  <a:ea typeface="微软雅黑" panose="020B0503020204020204" charset="-122"/>
                  <a:cs typeface="微软雅黑" panose="020B0503020204020204" charset="-122"/>
                </a:rPr>
                <a:t>次比较</a:t>
              </a:r>
            </a:p>
          </p:txBody>
        </p:sp>
        <p:cxnSp>
          <p:nvCxnSpPr>
            <p:cNvPr id="87" name="直接连接符 86"/>
            <p:cNvCxnSpPr/>
            <p:nvPr>
              <p:custDataLst>
                <p:tags r:id="rId4"/>
              </p:custDataLst>
            </p:nvPr>
          </p:nvCxnSpPr>
          <p:spPr>
            <a:xfrm flipV="1">
              <a:off x="6272036" y="3426359"/>
              <a:ext cx="324000" cy="0"/>
            </a:xfrm>
            <a:prstGeom prst="line">
              <a:avLst/>
            </a:prstGeom>
            <a:ln w="19050">
              <a:solidFill>
                <a:schemeClr val="accent2"/>
              </a:solidFill>
              <a:tailEnd type="none"/>
            </a:ln>
          </p:spPr>
          <p:style>
            <a:lnRef idx="2">
              <a:schemeClr val="accent2"/>
            </a:lnRef>
            <a:fillRef idx="0">
              <a:schemeClr val="accent2"/>
            </a:fillRef>
            <a:effectRef idx="1">
              <a:schemeClr val="accent2"/>
            </a:effectRef>
            <a:fontRef idx="minor">
              <a:schemeClr val="tx1"/>
            </a:fontRef>
          </p:style>
        </p:cxnSp>
      </p:grpSp>
      <p:pic>
        <p:nvPicPr>
          <p:cNvPr id="29697" name="Picture 1"/>
          <p:cNvPicPr>
            <a:picLocks noChangeAspect="1" noChangeArrowheads="1"/>
          </p:cNvPicPr>
          <p:nvPr/>
        </p:nvPicPr>
        <p:blipFill>
          <a:blip r:embed="rId53" cstate="print"/>
          <a:srcRect/>
          <a:stretch>
            <a:fillRect/>
          </a:stretch>
        </p:blipFill>
        <p:spPr bwMode="auto">
          <a:xfrm>
            <a:off x="5552440" y="5810250"/>
            <a:ext cx="3439160" cy="661670"/>
          </a:xfrm>
          <a:prstGeom prst="rect">
            <a:avLst/>
          </a:prstGeom>
          <a:solidFill>
            <a:srgbClr val="FFFFFF">
              <a:shade val="85000"/>
            </a:srgbClr>
          </a:solidFill>
          <a:ln w="889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wipe(left)">
                                      <p:cBhvr>
                                        <p:cTn id="15" dur="500"/>
                                        <p:tgtEl>
                                          <p:spTgt spid="39"/>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left)">
                                      <p:cBhvr>
                                        <p:cTn id="19" dur="500"/>
                                        <p:tgtEl>
                                          <p:spTgt spid="2"/>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83"/>
                                        </p:tgtEl>
                                        <p:attrNameLst>
                                          <p:attrName>style.visibility</p:attrName>
                                        </p:attrNameLst>
                                      </p:cBhvr>
                                      <p:to>
                                        <p:strVal val="visible"/>
                                      </p:to>
                                    </p:set>
                                    <p:animEffect transition="in" filter="wipe(left)">
                                      <p:cBhvr>
                                        <p:cTn id="23" dur="500"/>
                                        <p:tgtEl>
                                          <p:spTgt spid="83"/>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29697"/>
                                        </p:tgtEl>
                                        <p:attrNameLst>
                                          <p:attrName>style.visibility</p:attrName>
                                        </p:attrNameLst>
                                      </p:cBhvr>
                                      <p:to>
                                        <p:strVal val="visible"/>
                                      </p:to>
                                    </p:set>
                                    <p:animEffect transition="in" filter="wipe(left)">
                                      <p:cBhvr>
                                        <p:cTn id="27" dur="500"/>
                                        <p:tgtEl>
                                          <p:spTgt spid="296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34" name="内容占位符 33"/>
          <p:cNvPicPr>
            <a:picLocks noGrp="1" noChangeAspect="1"/>
          </p:cNvPicPr>
          <p:nvPr>
            <p:ph sz="half" idx="1"/>
          </p:nvPr>
        </p:nvPicPr>
        <p:blipFill>
          <a:blip r:embed="rId4"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tretch>
            <a:fillRect/>
          </a:stretch>
        </p:blipFill>
        <p:spPr>
          <a:xfrm flipH="1">
            <a:off x="0" y="1847215"/>
            <a:ext cx="4330700" cy="4351655"/>
          </a:xfrm>
          <a:prstGeom prst="rect">
            <a:avLst/>
          </a:prstGeom>
        </p:spPr>
      </p:pic>
      <p:sp>
        <p:nvSpPr>
          <p:cNvPr id="2" name="TextBox 2"/>
          <p:cNvSpPr txBox="1"/>
          <p:nvPr>
            <p:custDataLst>
              <p:tags r:id="rId1"/>
            </p:custDataLst>
          </p:nvPr>
        </p:nvSpPr>
        <p:spPr>
          <a:xfrm>
            <a:off x="3552162" y="1520488"/>
            <a:ext cx="7786742" cy="1168400"/>
          </a:xfrm>
          <a:prstGeom prst="rect">
            <a:avLst/>
          </a:prstGeom>
          <a:noFill/>
        </p:spPr>
        <p:txBody>
          <a:bodyPr wrap="square" rtlCol="0">
            <a:spAutoFit/>
          </a:bodyPr>
          <a:lstStyle/>
          <a:p>
            <a:pPr algn="l">
              <a:lnSpc>
                <a:spcPts val="2800"/>
              </a:lnSpc>
              <a:spcBef>
                <a:spcPts val="0"/>
              </a:spcBef>
            </a:pP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   </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不妨设关键字序列为（</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k</a:t>
            </a:r>
            <a:r>
              <a:rPr lang="en-US" altLang="zh-CN" sz="2400" b="1" baseline="-25000">
                <a:solidFill>
                  <a:schemeClr val="dk1"/>
                </a:solidFill>
                <a:latin typeface="微软雅黑" panose="020B0503020204020204" charset="-122"/>
                <a:ea typeface="微软雅黑" panose="020B0503020204020204" charset="-122"/>
                <a:cs typeface="微软雅黑" panose="020B0503020204020204" charset="-122"/>
              </a:rPr>
              <a:t>0</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k</a:t>
            </a:r>
            <a:r>
              <a:rPr lang="en-US" altLang="zh-CN" sz="2400" b="1" baseline="-25000">
                <a:solidFill>
                  <a:schemeClr val="dk1"/>
                </a:solidFill>
                <a:latin typeface="微软雅黑" panose="020B0503020204020204" charset="-122"/>
                <a:ea typeface="微软雅黑" panose="020B0503020204020204" charset="-122"/>
                <a:cs typeface="微软雅黑" panose="020B0503020204020204" charset="-122"/>
              </a:rPr>
              <a:t>1</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k</a:t>
            </a:r>
            <a:r>
              <a:rPr lang="en-US" altLang="zh-CN" sz="2400" b="1" i="1" baseline="-25000">
                <a:solidFill>
                  <a:schemeClr val="dk1"/>
                </a:solidFill>
                <a:latin typeface="微软雅黑" panose="020B0503020204020204" charset="-122"/>
                <a:ea typeface="微软雅黑" panose="020B0503020204020204" charset="-122"/>
                <a:cs typeface="微软雅黑" panose="020B0503020204020204" charset="-122"/>
              </a:rPr>
              <a:t>n</a:t>
            </a:r>
            <a:r>
              <a:rPr lang="en-US" altLang="zh-CN" sz="2400" b="1" baseline="-25000">
                <a:solidFill>
                  <a:schemeClr val="dk1"/>
                </a:solidFill>
                <a:latin typeface="微软雅黑" panose="020B0503020204020204" charset="-122"/>
                <a:ea typeface="微软雅黑" panose="020B0503020204020204" charset="-122"/>
                <a:cs typeface="微软雅黑" panose="020B0503020204020204" charset="-122"/>
              </a:rPr>
              <a:t>-1</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），并有</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k</a:t>
            </a:r>
            <a:r>
              <a:rPr lang="en-US" altLang="zh-CN" sz="2400" b="1" baseline="-25000">
                <a:solidFill>
                  <a:schemeClr val="dk1"/>
                </a:solidFill>
                <a:latin typeface="微软雅黑" panose="020B0503020204020204" charset="-122"/>
                <a:ea typeface="微软雅黑" panose="020B0503020204020204" charset="-122"/>
                <a:cs typeface="微软雅黑" panose="020B0503020204020204" charset="-122"/>
              </a:rPr>
              <a:t>0</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&lt;</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k</a:t>
            </a:r>
            <a:r>
              <a:rPr lang="en-US" altLang="zh-CN" sz="2400" b="1" baseline="-25000">
                <a:solidFill>
                  <a:schemeClr val="dk1"/>
                </a:solidFill>
                <a:latin typeface="微软雅黑" panose="020B0503020204020204" charset="-122"/>
                <a:ea typeface="微软雅黑" panose="020B0503020204020204" charset="-122"/>
                <a:cs typeface="微软雅黑" panose="020B0503020204020204" charset="-122"/>
              </a:rPr>
              <a:t>1</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&lt;</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&lt;</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k</a:t>
            </a:r>
            <a:r>
              <a:rPr lang="en-US" altLang="zh-CN" sz="2400" b="1" i="1" baseline="-25000">
                <a:solidFill>
                  <a:schemeClr val="dk1"/>
                </a:solidFill>
                <a:latin typeface="微软雅黑" panose="020B0503020204020204" charset="-122"/>
                <a:ea typeface="微软雅黑" panose="020B0503020204020204" charset="-122"/>
                <a:cs typeface="微软雅黑" panose="020B0503020204020204" charset="-122"/>
              </a:rPr>
              <a:t>n</a:t>
            </a:r>
            <a:r>
              <a:rPr lang="en-US" altLang="zh-CN" sz="2400" b="1" baseline="-25000">
                <a:solidFill>
                  <a:schemeClr val="dk1"/>
                </a:solidFill>
                <a:latin typeface="微软雅黑" panose="020B0503020204020204" charset="-122"/>
                <a:ea typeface="微软雅黑" panose="020B0503020204020204" charset="-122"/>
                <a:cs typeface="微软雅黑" panose="020B0503020204020204" charset="-122"/>
              </a:rPr>
              <a:t>-1</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zh-CN" altLang="en-US" sz="2400" b="1">
                <a:solidFill>
                  <a:schemeClr val="dk1"/>
                </a:solidFill>
                <a:latin typeface="微软雅黑" panose="020B0503020204020204" charset="-122"/>
                <a:ea typeface="微软雅黑" panose="020B0503020204020204" charset="-122"/>
                <a:cs typeface="微软雅黑" panose="020B0503020204020204" charset="-122"/>
              </a:rPr>
              <a:t>对应</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n</a:t>
            </a:r>
            <a:r>
              <a:rPr lang="zh-CN" altLang="en-US" sz="2400" b="1">
                <a:solidFill>
                  <a:schemeClr val="dk1"/>
                </a:solidFill>
                <a:latin typeface="微软雅黑" panose="020B0503020204020204" charset="-122"/>
                <a:ea typeface="微软雅黑" panose="020B0503020204020204" charset="-122"/>
                <a:cs typeface="微软雅黑" panose="020B0503020204020204" charset="-122"/>
              </a:rPr>
              <a:t>个内部结点，</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查找关键字</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k</a:t>
            </a:r>
            <a:r>
              <a:rPr lang="en-US" altLang="zh-CN" sz="2400" b="1" i="1" baseline="-25000">
                <a:solidFill>
                  <a:schemeClr val="dk1"/>
                </a:solidFill>
                <a:latin typeface="微软雅黑" panose="020B0503020204020204" charset="-122"/>
                <a:ea typeface="微软雅黑" panose="020B0503020204020204" charset="-122"/>
                <a:cs typeface="微软雅黑" panose="020B0503020204020204" charset="-122"/>
              </a:rPr>
              <a:t>i</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的概率为</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p</a:t>
            </a:r>
            <a:r>
              <a:rPr lang="en-US" altLang="zh-CN" sz="2400" b="1" i="1" baseline="-25000">
                <a:solidFill>
                  <a:schemeClr val="dk1"/>
                </a:solidFill>
                <a:latin typeface="微软雅黑" panose="020B0503020204020204" charset="-122"/>
                <a:ea typeface="微软雅黑" panose="020B0503020204020204" charset="-122"/>
                <a:cs typeface="微软雅黑" panose="020B0503020204020204" charset="-122"/>
              </a:rPr>
              <a:t>i</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，则成功情况下的平均查找长度为：</a:t>
            </a:r>
          </a:p>
        </p:txBody>
      </p:sp>
      <p:pic>
        <p:nvPicPr>
          <p:cNvPr id="28673" name="Picture 1"/>
          <p:cNvPicPr>
            <a:picLocks noChangeAspect="1" noChangeArrowheads="1"/>
          </p:cNvPicPr>
          <p:nvPr/>
        </p:nvPicPr>
        <p:blipFill>
          <a:blip r:embed="rId5" cstate="print"/>
          <a:srcRect/>
          <a:stretch>
            <a:fillRect/>
          </a:stretch>
        </p:blipFill>
        <p:spPr bwMode="auto">
          <a:xfrm>
            <a:off x="5521823" y="2793035"/>
            <a:ext cx="3132282" cy="857256"/>
          </a:xfrm>
          <a:prstGeom prst="rect">
            <a:avLst/>
          </a:prstGeom>
          <a:solidFill>
            <a:srgbClr val="FFFFFF">
              <a:shade val="85000"/>
            </a:srgbClr>
          </a:solidFill>
          <a:ln w="88900" cap="sq">
            <a:noFill/>
            <a:miter lim="800000"/>
            <a:headEnd/>
            <a:tailEnd/>
          </a:ln>
          <a:effectLst>
            <a:outerShdw blurRad="127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p:cNvSpPr txBox="1"/>
          <p:nvPr>
            <p:custDataLst>
              <p:tags r:id="rId2"/>
            </p:custDataLst>
          </p:nvPr>
        </p:nvSpPr>
        <p:spPr>
          <a:xfrm>
            <a:off x="3685513" y="3754432"/>
            <a:ext cx="7929618" cy="1168400"/>
          </a:xfrm>
          <a:prstGeom prst="rect">
            <a:avLst/>
          </a:prstGeom>
          <a:noFill/>
        </p:spPr>
        <p:txBody>
          <a:bodyPr wrap="square" rtlCol="0">
            <a:spAutoFit/>
          </a:bodyPr>
          <a:lstStyle/>
          <a:p>
            <a:pPr algn="l">
              <a:lnSpc>
                <a:spcPts val="2800"/>
              </a:lnSpc>
              <a:spcBef>
                <a:spcPts val="0"/>
              </a:spcBef>
            </a:pP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   </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不在判定树中的关键字可分为</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n</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+1</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类</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E</a:t>
            </a:r>
            <a:r>
              <a:rPr lang="en-US" altLang="zh-CN" sz="2400" b="1" i="1" baseline="-25000">
                <a:solidFill>
                  <a:schemeClr val="dk1"/>
                </a:solidFill>
                <a:latin typeface="微软雅黑" panose="020B0503020204020204" charset="-122"/>
                <a:ea typeface="微软雅黑" panose="020B0503020204020204" charset="-122"/>
                <a:cs typeface="微软雅黑" panose="020B0503020204020204" charset="-122"/>
              </a:rPr>
              <a:t>i</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-1</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i</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n</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-1</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zh-CN" altLang="en-US" sz="2400" b="1">
                <a:solidFill>
                  <a:schemeClr val="dk1"/>
                </a:solidFill>
                <a:latin typeface="微软雅黑" panose="020B0503020204020204" charset="-122"/>
                <a:ea typeface="微软雅黑" panose="020B0503020204020204" charset="-122"/>
                <a:cs typeface="微软雅黑" panose="020B0503020204020204" charset="-122"/>
              </a:rPr>
              <a:t>，对应</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n</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+1</a:t>
            </a:r>
            <a:r>
              <a:rPr lang="zh-CN" altLang="en-US" sz="2400" b="1">
                <a:solidFill>
                  <a:schemeClr val="dk1"/>
                </a:solidFill>
                <a:latin typeface="微软雅黑" panose="020B0503020204020204" charset="-122"/>
                <a:ea typeface="微软雅黑" panose="020B0503020204020204" charset="-122"/>
                <a:cs typeface="微软雅黑" panose="020B0503020204020204" charset="-122"/>
              </a:rPr>
              <a:t>个外部结点，</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设</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q</a:t>
            </a:r>
            <a:r>
              <a:rPr lang="en-US" altLang="zh-CN" sz="2400" b="1" i="1" baseline="-25000">
                <a:solidFill>
                  <a:schemeClr val="dk1"/>
                </a:solidFill>
                <a:latin typeface="微软雅黑" panose="020B0503020204020204" charset="-122"/>
                <a:ea typeface="微软雅黑" panose="020B0503020204020204" charset="-122"/>
                <a:cs typeface="微软雅黑" panose="020B0503020204020204" charset="-122"/>
              </a:rPr>
              <a:t>i</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是查找属于</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E</a:t>
            </a:r>
            <a:r>
              <a:rPr lang="en-US" altLang="zh-CN" sz="2400" b="1" i="1" baseline="-25000">
                <a:solidFill>
                  <a:schemeClr val="dk1"/>
                </a:solidFill>
                <a:latin typeface="微软雅黑" panose="020B0503020204020204" charset="-122"/>
                <a:ea typeface="微软雅黑" panose="020B0503020204020204" charset="-122"/>
                <a:cs typeface="微软雅黑" panose="020B0503020204020204" charset="-122"/>
              </a:rPr>
              <a:t>i</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中关键字的概率，那么不成功的平均查找长度为：</a:t>
            </a:r>
          </a:p>
        </p:txBody>
      </p:sp>
      <p:pic>
        <p:nvPicPr>
          <p:cNvPr id="28674" name="Picture 2"/>
          <p:cNvPicPr>
            <a:picLocks noChangeAspect="1" noChangeArrowheads="1"/>
          </p:cNvPicPr>
          <p:nvPr/>
        </p:nvPicPr>
        <p:blipFill>
          <a:blip r:embed="rId6" cstate="print"/>
          <a:srcRect/>
          <a:stretch>
            <a:fillRect/>
          </a:stretch>
        </p:blipFill>
        <p:spPr bwMode="auto">
          <a:xfrm>
            <a:off x="5247623" y="5046982"/>
            <a:ext cx="3975681" cy="857256"/>
          </a:xfrm>
          <a:prstGeom prst="rect">
            <a:avLst/>
          </a:prstGeom>
          <a:solidFill>
            <a:srgbClr val="FFFFFF">
              <a:shade val="85000"/>
            </a:srgbClr>
          </a:solidFill>
          <a:ln w="88900" cap="sq">
            <a:no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9" name="Picture 2"/>
          <p:cNvPicPr>
            <a:picLocks noChangeAspect="1" noChangeArrowheads="1"/>
          </p:cNvPicPr>
          <p:nvPr/>
        </p:nvPicPr>
        <p:blipFill>
          <a:blip r:embed="rId7" cstate="print"/>
          <a:srcRect/>
          <a:stretch>
            <a:fillRect/>
          </a:stretch>
        </p:blipFill>
        <p:spPr bwMode="auto">
          <a:xfrm>
            <a:off x="757842" y="1006452"/>
            <a:ext cx="1643074" cy="796023"/>
          </a:xfrm>
          <a:prstGeom prst="rect">
            <a:avLst/>
          </a:prstGeom>
          <a:noFill/>
          <a:ln w="9525">
            <a:noFill/>
            <a:miter lim="800000"/>
            <a:headEnd/>
            <a:tailEnd/>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left)">
                                      <p:cBhvr>
                                        <p:cTn id="15" dur="500"/>
                                        <p:tgtEl>
                                          <p:spTgt spid="34"/>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left)">
                                      <p:cBhvr>
                                        <p:cTn id="19" dur="500"/>
                                        <p:tgtEl>
                                          <p:spTgt spid="2"/>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28673"/>
                                        </p:tgtEl>
                                        <p:attrNameLst>
                                          <p:attrName>style.visibility</p:attrName>
                                        </p:attrNameLst>
                                      </p:cBhvr>
                                      <p:to>
                                        <p:strVal val="visible"/>
                                      </p:to>
                                    </p:set>
                                    <p:animEffect transition="in" filter="wipe(left)">
                                      <p:cBhvr>
                                        <p:cTn id="23" dur="500"/>
                                        <p:tgtEl>
                                          <p:spTgt spid="28673"/>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left)">
                                      <p:cBhvr>
                                        <p:cTn id="27" dur="500"/>
                                        <p:tgtEl>
                                          <p:spTgt spid="5"/>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28674"/>
                                        </p:tgtEl>
                                        <p:attrNameLst>
                                          <p:attrName>style.visibility</p:attrName>
                                        </p:attrNameLst>
                                      </p:cBhvr>
                                      <p:to>
                                        <p:strVal val="visible"/>
                                      </p:to>
                                    </p:set>
                                    <p:animEffect transition="in" filter="wipe(left)">
                                      <p:cBhvr>
                                        <p:cTn id="31" dur="500"/>
                                        <p:tgtEl>
                                          <p:spTgt spid="286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 grpId="0"/>
      <p:bldP spid="5"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34" name="内容占位符 33"/>
          <p:cNvPicPr>
            <a:picLocks noGrp="1" noChangeAspect="1"/>
          </p:cNvPicPr>
          <p:nvPr>
            <p:ph sz="half" idx="1"/>
          </p:nvPr>
        </p:nvPicPr>
        <p:blipFill>
          <a:blip r:embed="rId24"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tretch>
            <a:fillRect/>
          </a:stretch>
        </p:blipFill>
        <p:spPr>
          <a:xfrm flipH="1">
            <a:off x="0" y="1847215"/>
            <a:ext cx="4330700" cy="4351655"/>
          </a:xfrm>
          <a:prstGeom prst="rect">
            <a:avLst/>
          </a:prstGeom>
        </p:spPr>
      </p:pic>
      <p:pic>
        <p:nvPicPr>
          <p:cNvPr id="29" name="Picture 2"/>
          <p:cNvPicPr>
            <a:picLocks noChangeAspect="1" noChangeArrowheads="1"/>
          </p:cNvPicPr>
          <p:nvPr/>
        </p:nvPicPr>
        <p:blipFill>
          <a:blip r:embed="rId25" cstate="print"/>
          <a:srcRect/>
          <a:stretch>
            <a:fillRect/>
          </a:stretch>
        </p:blipFill>
        <p:spPr bwMode="auto">
          <a:xfrm>
            <a:off x="757842" y="1006452"/>
            <a:ext cx="1643074" cy="796023"/>
          </a:xfrm>
          <a:prstGeom prst="rect">
            <a:avLst/>
          </a:prstGeom>
          <a:noFill/>
          <a:ln w="9525">
            <a:noFill/>
            <a:miter lim="800000"/>
            <a:headEnd/>
            <a:tailEnd/>
          </a:ln>
        </p:spPr>
      </p:pic>
      <p:sp>
        <p:nvSpPr>
          <p:cNvPr id="3" name="TextBox 2"/>
          <p:cNvSpPr txBox="1"/>
          <p:nvPr>
            <p:custDataLst>
              <p:tags r:id="rId1"/>
            </p:custDataLst>
          </p:nvPr>
        </p:nvSpPr>
        <p:spPr>
          <a:xfrm>
            <a:off x="3481358" y="942001"/>
            <a:ext cx="8501122" cy="1835150"/>
          </a:xfrm>
          <a:prstGeom prst="rect">
            <a:avLst/>
          </a:prstGeom>
          <a:solidFill>
            <a:schemeClr val="lt1"/>
          </a:solidFill>
          <a:ln>
            <a:solidFill>
              <a:schemeClr val="accent6">
                <a:lumMod val="20000"/>
                <a:lumOff val="80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pPr marL="342900" indent="-342900" algn="l">
              <a:lnSpc>
                <a:spcPts val="2600"/>
              </a:lnSpc>
              <a:spcBef>
                <a:spcPts val="600"/>
              </a:spcBef>
              <a:buBlip>
                <a:blip r:embed="rId26"/>
              </a:buBlip>
            </a:pP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借助一棵二叉判定树很容易求得折半查找的平均查找长度。</a:t>
            </a:r>
            <a:endParaRPr lang="en-US" altLang="zh-CN" sz="2000" b="1">
              <a:solidFill>
                <a:schemeClr val="dk1"/>
              </a:solidFill>
              <a:latin typeface="微软雅黑" panose="020B0503020204020204" charset="-122"/>
              <a:ea typeface="微软雅黑" panose="020B0503020204020204" charset="-122"/>
              <a:cs typeface="微软雅黑" panose="020B0503020204020204" charset="-122"/>
            </a:endParaRPr>
          </a:p>
          <a:p>
            <a:pPr marL="342900" indent="-342900" algn="l">
              <a:lnSpc>
                <a:spcPts val="2600"/>
              </a:lnSpc>
              <a:spcBef>
                <a:spcPts val="600"/>
              </a:spcBef>
              <a:buBlip>
                <a:blip r:embed="rId26"/>
              </a:buBlip>
            </a:pP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为讨论方便起见，不妨设内部结点的总数为</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n</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=2</a:t>
            </a:r>
            <a:r>
              <a:rPr lang="en-US" altLang="zh-CN" sz="2000" b="1" i="1" baseline="30000">
                <a:solidFill>
                  <a:schemeClr val="dk1"/>
                </a:solidFill>
                <a:latin typeface="微软雅黑" panose="020B0503020204020204" charset="-122"/>
                <a:ea typeface="微软雅黑" panose="020B0503020204020204" charset="-122"/>
                <a:cs typeface="微软雅黑" panose="020B0503020204020204" charset="-122"/>
              </a:rPr>
              <a:t>h</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-1</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，这样的判定树是高度为</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h</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=log</a:t>
            </a:r>
            <a:r>
              <a:rPr lang="en-US" altLang="zh-CN" sz="2000" b="1" baseline="-25000">
                <a:solidFill>
                  <a:schemeClr val="dk1"/>
                </a:solidFill>
                <a:latin typeface="微软雅黑" panose="020B0503020204020204" charset="-122"/>
                <a:ea typeface="微软雅黑" panose="020B0503020204020204" charset="-122"/>
                <a:cs typeface="微软雅黑" panose="020B0503020204020204" charset="-122"/>
              </a:rPr>
              <a:t>2</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n</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+1)</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的满二叉树（高度</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h</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不计外部结点）。该满二叉树中第</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j</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1</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j</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h</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）层上的结点个数为</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2</a:t>
            </a:r>
            <a:r>
              <a:rPr lang="en-US" altLang="zh-CN" sz="2000" b="1" i="1" baseline="30000">
                <a:solidFill>
                  <a:schemeClr val="dk1"/>
                </a:solidFill>
                <a:latin typeface="微软雅黑" panose="020B0503020204020204" charset="-122"/>
                <a:ea typeface="微软雅黑" panose="020B0503020204020204" charset="-122"/>
                <a:cs typeface="微软雅黑" panose="020B0503020204020204" charset="-122"/>
              </a:rPr>
              <a:t>j</a:t>
            </a:r>
            <a:r>
              <a:rPr lang="en-US" altLang="zh-CN" sz="2000" b="1" baseline="30000">
                <a:solidFill>
                  <a:schemeClr val="dk1"/>
                </a:solidFill>
                <a:latin typeface="微软雅黑" panose="020B0503020204020204" charset="-122"/>
                <a:ea typeface="微软雅黑" panose="020B0503020204020204" charset="-122"/>
                <a:cs typeface="微软雅黑" panose="020B0503020204020204" charset="-122"/>
              </a:rPr>
              <a:t>-1</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，查找该层上的每个结点需要进行</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j</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次比较。</a:t>
            </a:r>
          </a:p>
        </p:txBody>
      </p:sp>
      <p:sp>
        <p:nvSpPr>
          <p:cNvPr id="4" name="TextBox 4"/>
          <p:cNvSpPr txBox="1"/>
          <p:nvPr>
            <p:custDataLst>
              <p:tags r:id="rId2"/>
            </p:custDataLst>
          </p:nvPr>
        </p:nvSpPr>
        <p:spPr>
          <a:xfrm>
            <a:off x="3695672" y="5299719"/>
            <a:ext cx="7715304" cy="398780"/>
          </a:xfrm>
          <a:prstGeom prst="rect">
            <a:avLst/>
          </a:prstGeom>
          <a:noFill/>
        </p:spPr>
        <p:txBody>
          <a:bodyPr wrap="square" rtlCol="0">
            <a:spAutoFit/>
          </a:bodyPr>
          <a:lstStyle/>
          <a:p>
            <a:pPr algn="l">
              <a:lnSpc>
                <a:spcPct val="100000"/>
              </a:lnSpc>
              <a:spcBef>
                <a:spcPts val="0"/>
              </a:spcBef>
            </a:pPr>
            <a:r>
              <a:rPr lang="zh-CN" altLang="zh-CN" sz="2000" b="1">
                <a:solidFill>
                  <a:schemeClr val="dk1"/>
                </a:solidFill>
                <a:latin typeface="微软雅黑" panose="020B0503020204020204" charset="-122"/>
                <a:ea typeface="微软雅黑" panose="020B0503020204020204" charset="-122"/>
                <a:cs typeface="Consolas" panose="020B0609020204030204" pitchFamily="49" charset="0"/>
              </a:rPr>
              <a:t>因此，在等概率假设下，折半查找成功情况下的平均查找长度为：</a:t>
            </a:r>
          </a:p>
        </p:txBody>
      </p:sp>
      <p:grpSp>
        <p:nvGrpSpPr>
          <p:cNvPr id="6" name="组合 5"/>
          <p:cNvGrpSpPr/>
          <p:nvPr/>
        </p:nvGrpSpPr>
        <p:grpSpPr>
          <a:xfrm>
            <a:off x="5062502" y="3014568"/>
            <a:ext cx="3991020" cy="2142275"/>
            <a:chOff x="1938302" y="2224065"/>
            <a:chExt cx="3991020" cy="2142275"/>
          </a:xfrm>
        </p:grpSpPr>
        <p:sp>
          <p:nvSpPr>
            <p:cNvPr id="27670" name="Oval 22"/>
            <p:cNvSpPr>
              <a:spLocks noChangeArrowheads="1"/>
            </p:cNvSpPr>
            <p:nvPr>
              <p:custDataLst>
                <p:tags r:id="rId3"/>
              </p:custDataLst>
            </p:nvPr>
          </p:nvSpPr>
          <p:spPr bwMode="auto">
            <a:xfrm>
              <a:off x="2866499" y="2224065"/>
              <a:ext cx="363673" cy="303152"/>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endParaRPr kumimoji="0" lang="zh-CN"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27669" name="Text Box 21"/>
            <p:cNvSpPr txBox="1">
              <a:spLocks noChangeArrowheads="1"/>
            </p:cNvSpPr>
            <p:nvPr>
              <p:custDataLst>
                <p:tags r:id="rId4"/>
              </p:custDataLst>
            </p:nvPr>
          </p:nvSpPr>
          <p:spPr bwMode="auto">
            <a:xfrm>
              <a:off x="4600480" y="2854146"/>
              <a:ext cx="1328842" cy="255599"/>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h</a:t>
              </a: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=log</a:t>
              </a:r>
              <a:r>
                <a:rPr kumimoji="0" lang="en-US" altLang="zh-CN" sz="1600" b="1" i="0" u="none" strike="noStrike" cap="none" normalizeH="0" baseline="-30000">
                  <a:ln>
                    <a:noFill/>
                  </a:ln>
                  <a:solidFill>
                    <a:schemeClr val="dk1"/>
                  </a:solidFill>
                  <a:effectLst/>
                  <a:latin typeface="微软雅黑" panose="020B0503020204020204" charset="-122"/>
                  <a:ea typeface="微软雅黑" panose="020B0503020204020204" charset="-122"/>
                  <a:cs typeface="Consolas" panose="020B0609020204030204" pitchFamily="49" charset="0"/>
                </a:rPr>
                <a:t>2</a:t>
              </a: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a:t>
              </a:r>
              <a:r>
                <a:rPr kumimoji="0" lang="en-US" altLang="zh-CN" sz="16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n</a:t>
              </a: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+1)</a:t>
              </a:r>
            </a:p>
          </p:txBody>
        </p:sp>
        <p:sp>
          <p:nvSpPr>
            <p:cNvPr id="27668" name="Oval 20"/>
            <p:cNvSpPr>
              <a:spLocks noChangeArrowheads="1"/>
            </p:cNvSpPr>
            <p:nvPr>
              <p:custDataLst>
                <p:tags r:id="rId5"/>
              </p:custDataLst>
            </p:nvPr>
          </p:nvSpPr>
          <p:spPr bwMode="auto">
            <a:xfrm>
              <a:off x="2324555" y="2751906"/>
              <a:ext cx="363673" cy="304341"/>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endParaRPr kumimoji="0" lang="zh-CN"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27667" name="Oval 19"/>
            <p:cNvSpPr>
              <a:spLocks noChangeArrowheads="1"/>
            </p:cNvSpPr>
            <p:nvPr>
              <p:custDataLst>
                <p:tags r:id="rId6"/>
              </p:custDataLst>
            </p:nvPr>
          </p:nvSpPr>
          <p:spPr bwMode="auto">
            <a:xfrm>
              <a:off x="3451227" y="2751906"/>
              <a:ext cx="363673" cy="304341"/>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endParaRPr kumimoji="0" lang="zh-CN"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27666" name="AutoShape 18"/>
            <p:cNvSpPr>
              <a:spLocks noChangeShapeType="1"/>
            </p:cNvSpPr>
            <p:nvPr>
              <p:custDataLst>
                <p:tags r:id="rId7"/>
              </p:custDataLst>
            </p:nvPr>
          </p:nvSpPr>
          <p:spPr bwMode="auto">
            <a:xfrm flipH="1">
              <a:off x="2634747" y="2483230"/>
              <a:ext cx="285233" cy="312663"/>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27665" name="AutoShape 17"/>
            <p:cNvSpPr>
              <a:spLocks noChangeShapeType="1"/>
            </p:cNvSpPr>
            <p:nvPr>
              <p:custDataLst>
                <p:tags r:id="rId8"/>
              </p:custDataLst>
            </p:nvPr>
          </p:nvSpPr>
          <p:spPr bwMode="auto">
            <a:xfrm>
              <a:off x="3176690" y="2483230"/>
              <a:ext cx="328018" cy="312663"/>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27664" name="Text Box 16"/>
            <p:cNvSpPr txBox="1">
              <a:spLocks noChangeArrowheads="1"/>
            </p:cNvSpPr>
            <p:nvPr>
              <p:custDataLst>
                <p:tags r:id="rId9"/>
              </p:custDataLst>
            </p:nvPr>
          </p:nvSpPr>
          <p:spPr bwMode="auto">
            <a:xfrm>
              <a:off x="2634747" y="3223872"/>
              <a:ext cx="885412" cy="255599"/>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a:t>
              </a:r>
            </a:p>
          </p:txBody>
        </p:sp>
        <p:sp>
          <p:nvSpPr>
            <p:cNvPr id="27663" name="Oval 15"/>
            <p:cNvSpPr>
              <a:spLocks noChangeArrowheads="1"/>
            </p:cNvSpPr>
            <p:nvPr>
              <p:custDataLst>
                <p:tags r:id="rId10"/>
              </p:custDataLst>
            </p:nvPr>
          </p:nvSpPr>
          <p:spPr bwMode="auto">
            <a:xfrm>
              <a:off x="2082107" y="3556745"/>
              <a:ext cx="363673" cy="304341"/>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endParaRPr kumimoji="0" lang="zh-CN"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27662" name="AutoShape 14"/>
            <p:cNvSpPr>
              <a:spLocks noChangeArrowheads="1"/>
            </p:cNvSpPr>
            <p:nvPr>
              <p:custDataLst>
                <p:tags r:id="rId11"/>
              </p:custDataLst>
            </p:nvPr>
          </p:nvSpPr>
          <p:spPr bwMode="auto">
            <a:xfrm>
              <a:off x="1938302" y="4142840"/>
              <a:ext cx="134297" cy="134338"/>
            </a:xfrm>
            <a:prstGeom prst="roundRect">
              <a:avLst>
                <a:gd name="adj" fmla="val 16667"/>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tailEnd type="none" w="sm" len="sm"/>
            </a:ln>
          </p:spPr>
          <p:style>
            <a:lnRef idx="1">
              <a:schemeClr val="dk1"/>
            </a:lnRef>
            <a:fillRef idx="2">
              <a:schemeClr val="dk1"/>
            </a:fillRef>
            <a:effectRef idx="1">
              <a:schemeClr val="dk1"/>
            </a:effectRef>
            <a:fontRef idx="minor">
              <a:schemeClr val="dk1"/>
            </a:fontRef>
          </p:style>
          <p:txBody>
            <a:bodyPr vert="horz" wrap="square" lIns="126000" tIns="0" rIns="0" bIns="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27661" name="AutoShape 13"/>
            <p:cNvSpPr>
              <a:spLocks noChangeShapeType="1"/>
            </p:cNvSpPr>
            <p:nvPr>
              <p:custDataLst>
                <p:tags r:id="rId12"/>
              </p:custDataLst>
            </p:nvPr>
          </p:nvSpPr>
          <p:spPr bwMode="auto">
            <a:xfrm flipH="1">
              <a:off x="2006045" y="3817100"/>
              <a:ext cx="129543" cy="325740"/>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27660" name="AutoShape 12"/>
            <p:cNvSpPr>
              <a:spLocks noChangeArrowheads="1"/>
            </p:cNvSpPr>
            <p:nvPr>
              <p:custDataLst>
                <p:tags r:id="rId13"/>
              </p:custDataLst>
            </p:nvPr>
          </p:nvSpPr>
          <p:spPr bwMode="auto">
            <a:xfrm>
              <a:off x="2437460" y="4142840"/>
              <a:ext cx="134297" cy="134338"/>
            </a:xfrm>
            <a:prstGeom prst="roundRect">
              <a:avLst>
                <a:gd name="adj" fmla="val 16667"/>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tailEnd type="none" w="sm" len="sm"/>
            </a:ln>
          </p:spPr>
          <p:style>
            <a:lnRef idx="1">
              <a:schemeClr val="dk1"/>
            </a:lnRef>
            <a:fillRef idx="2">
              <a:schemeClr val="dk1"/>
            </a:fillRef>
            <a:effectRef idx="1">
              <a:schemeClr val="dk1"/>
            </a:effectRef>
            <a:fontRef idx="minor">
              <a:schemeClr val="dk1"/>
            </a:fontRef>
          </p:style>
          <p:txBody>
            <a:bodyPr vert="horz" wrap="square" lIns="126000" tIns="0" rIns="0" bIns="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27659" name="AutoShape 11"/>
            <p:cNvSpPr>
              <a:spLocks noChangeShapeType="1"/>
            </p:cNvSpPr>
            <p:nvPr>
              <p:custDataLst>
                <p:tags r:id="rId14"/>
              </p:custDataLst>
            </p:nvPr>
          </p:nvSpPr>
          <p:spPr bwMode="auto">
            <a:xfrm>
              <a:off x="2392298" y="3817100"/>
              <a:ext cx="112905" cy="325740"/>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27658" name="Text Box 10"/>
            <p:cNvSpPr txBox="1">
              <a:spLocks noChangeArrowheads="1"/>
            </p:cNvSpPr>
            <p:nvPr>
              <p:custDataLst>
                <p:tags r:id="rId15"/>
              </p:custDataLst>
            </p:nvPr>
          </p:nvSpPr>
          <p:spPr bwMode="auto">
            <a:xfrm>
              <a:off x="2770233" y="3700594"/>
              <a:ext cx="644152" cy="255599"/>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a:t>
              </a:r>
            </a:p>
          </p:txBody>
        </p:sp>
        <p:sp>
          <p:nvSpPr>
            <p:cNvPr id="27657" name="Oval 9"/>
            <p:cNvSpPr>
              <a:spLocks noChangeArrowheads="1"/>
            </p:cNvSpPr>
            <p:nvPr>
              <p:custDataLst>
                <p:tags r:id="rId16"/>
              </p:custDataLst>
            </p:nvPr>
          </p:nvSpPr>
          <p:spPr bwMode="auto">
            <a:xfrm>
              <a:off x="3715068" y="3563878"/>
              <a:ext cx="363673" cy="304341"/>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endParaRPr kumimoji="0" lang="zh-CN"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27656" name="AutoShape 8"/>
            <p:cNvSpPr>
              <a:spLocks noChangeArrowheads="1"/>
            </p:cNvSpPr>
            <p:nvPr>
              <p:custDataLst>
                <p:tags r:id="rId17"/>
              </p:custDataLst>
            </p:nvPr>
          </p:nvSpPr>
          <p:spPr bwMode="auto">
            <a:xfrm>
              <a:off x="3560567" y="4142840"/>
              <a:ext cx="134297" cy="134338"/>
            </a:xfrm>
            <a:prstGeom prst="roundRect">
              <a:avLst>
                <a:gd name="adj" fmla="val 16667"/>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tailEnd type="none" w="sm" len="sm"/>
            </a:ln>
          </p:spPr>
          <p:style>
            <a:lnRef idx="1">
              <a:schemeClr val="dk1"/>
            </a:lnRef>
            <a:fillRef idx="2">
              <a:schemeClr val="dk1"/>
            </a:fillRef>
            <a:effectRef idx="1">
              <a:schemeClr val="dk1"/>
            </a:effectRef>
            <a:fontRef idx="minor">
              <a:schemeClr val="dk1"/>
            </a:fontRef>
          </p:style>
          <p:txBody>
            <a:bodyPr vert="horz" wrap="square" lIns="126000" tIns="0" rIns="0" bIns="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27655" name="AutoShape 7"/>
            <p:cNvSpPr>
              <a:spLocks noChangeShapeType="1"/>
            </p:cNvSpPr>
            <p:nvPr>
              <p:custDataLst>
                <p:tags r:id="rId18"/>
              </p:custDataLst>
            </p:nvPr>
          </p:nvSpPr>
          <p:spPr bwMode="auto">
            <a:xfrm flipH="1">
              <a:off x="3628310" y="3824233"/>
              <a:ext cx="140240" cy="318607"/>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27654" name="AutoShape 6"/>
            <p:cNvSpPr>
              <a:spLocks noChangeArrowheads="1"/>
            </p:cNvSpPr>
            <p:nvPr>
              <p:custDataLst>
                <p:tags r:id="rId19"/>
              </p:custDataLst>
            </p:nvPr>
          </p:nvSpPr>
          <p:spPr bwMode="auto">
            <a:xfrm>
              <a:off x="4113206" y="4142840"/>
              <a:ext cx="134297" cy="134338"/>
            </a:xfrm>
            <a:prstGeom prst="roundRect">
              <a:avLst>
                <a:gd name="adj" fmla="val 16667"/>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tailEnd type="none" w="sm" len="sm"/>
            </a:ln>
          </p:spPr>
          <p:style>
            <a:lnRef idx="1">
              <a:schemeClr val="dk1"/>
            </a:lnRef>
            <a:fillRef idx="2">
              <a:schemeClr val="dk1"/>
            </a:fillRef>
            <a:effectRef idx="1">
              <a:schemeClr val="dk1"/>
            </a:effectRef>
            <a:fontRef idx="minor">
              <a:schemeClr val="dk1"/>
            </a:fontRef>
          </p:style>
          <p:txBody>
            <a:bodyPr vert="horz" wrap="square" lIns="126000" tIns="0" rIns="0" bIns="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27653" name="AutoShape 5"/>
            <p:cNvSpPr>
              <a:spLocks noChangeShapeType="1"/>
            </p:cNvSpPr>
            <p:nvPr>
              <p:custDataLst>
                <p:tags r:id="rId20"/>
              </p:custDataLst>
            </p:nvPr>
          </p:nvSpPr>
          <p:spPr bwMode="auto">
            <a:xfrm>
              <a:off x="4025259" y="3824233"/>
              <a:ext cx="155690" cy="318607"/>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27652" name="AutoShape 4"/>
            <p:cNvSpPr/>
            <p:nvPr>
              <p:custDataLst>
                <p:tags r:id="rId21"/>
              </p:custDataLst>
            </p:nvPr>
          </p:nvSpPr>
          <p:spPr bwMode="auto">
            <a:xfrm>
              <a:off x="4306927" y="2224065"/>
              <a:ext cx="169952" cy="1546670"/>
            </a:xfrm>
            <a:prstGeom prst="rightBrace">
              <a:avLst>
                <a:gd name="adj1" fmla="val 75816"/>
                <a:gd name="adj2" fmla="val 50000"/>
              </a:avLst>
            </a:prstGeom>
            <a:ln w="19050">
              <a:solidFill>
                <a:schemeClr val="accent1"/>
              </a:solidFill>
              <a:tailEnd type="none" w="sm" len="sm"/>
            </a:ln>
          </p:spPr>
          <p:style>
            <a:lnRef idx="2">
              <a:schemeClr val="accent1"/>
            </a:lnRef>
            <a:fillRef idx="0">
              <a:schemeClr val="accent1"/>
            </a:fillRef>
            <a:effectRef idx="1">
              <a:schemeClr val="accent1"/>
            </a:effectRef>
            <a:fontRef idx="minor">
              <a:schemeClr val="tx1"/>
            </a:fontRef>
          </p:style>
          <p:txBody>
            <a:bodyPr vert="horz" wrap="square" lIns="126000" tIns="0" rIns="0" bIns="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27651" name="Text Box 3"/>
            <p:cNvSpPr txBox="1">
              <a:spLocks noChangeArrowheads="1"/>
            </p:cNvSpPr>
            <p:nvPr>
              <p:custDataLst>
                <p:tags r:id="rId22"/>
              </p:custDataLst>
            </p:nvPr>
          </p:nvSpPr>
          <p:spPr bwMode="auto">
            <a:xfrm>
              <a:off x="4600480" y="4110741"/>
              <a:ext cx="1257404" cy="255599"/>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外部结点层</a:t>
              </a:r>
            </a:p>
          </p:txBody>
        </p:sp>
      </p:grpSp>
      <p:pic>
        <p:nvPicPr>
          <p:cNvPr id="1026" name="Picture 2"/>
          <p:cNvPicPr>
            <a:picLocks noChangeAspect="1" noChangeArrowheads="1"/>
          </p:cNvPicPr>
          <p:nvPr/>
        </p:nvPicPr>
        <p:blipFill>
          <a:blip r:embed="rId27" cstate="print"/>
          <a:srcRect/>
          <a:stretch>
            <a:fillRect/>
          </a:stretch>
        </p:blipFill>
        <p:spPr bwMode="auto">
          <a:xfrm>
            <a:off x="4481490" y="5871223"/>
            <a:ext cx="6143625" cy="828675"/>
          </a:xfrm>
          <a:prstGeom prst="rect">
            <a:avLst/>
          </a:prstGeom>
          <a:solidFill>
            <a:srgbClr val="FFFFFF">
              <a:shade val="85000"/>
            </a:srgbClr>
          </a:solidFill>
          <a:ln w="889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left)">
                                      <p:cBhvr>
                                        <p:cTn id="15" dur="500"/>
                                        <p:tgtEl>
                                          <p:spTgt spid="34"/>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500"/>
                                        <p:tgtEl>
                                          <p:spTgt spid="3"/>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500"/>
                                        <p:tgtEl>
                                          <p:spTgt spid="6"/>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500"/>
                                        <p:tgtEl>
                                          <p:spTgt spid="4"/>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1026"/>
                                        </p:tgtEl>
                                        <p:attrNameLst>
                                          <p:attrName>style.visibility</p:attrName>
                                        </p:attrNameLst>
                                      </p:cBhvr>
                                      <p:to>
                                        <p:strVal val="visible"/>
                                      </p:to>
                                    </p:set>
                                    <p:animEffect transition="in" filter="wipe(left)">
                                      <p:cBhvr>
                                        <p:cTn id="31"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bldLvl="0" animBg="1"/>
      <p:bldP spid="4"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34" name="内容占位符 33"/>
          <p:cNvPicPr>
            <a:picLocks noGrp="1" noChangeAspect="1"/>
          </p:cNvPicPr>
          <p:nvPr>
            <p:ph sz="half" idx="1"/>
          </p:nvPr>
        </p:nvPicPr>
        <p:blipFill>
          <a:blip r:embed="rId25"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tretch>
            <a:fillRect/>
          </a:stretch>
        </p:blipFill>
        <p:spPr>
          <a:xfrm flipH="1">
            <a:off x="0" y="1847215"/>
            <a:ext cx="4330700" cy="4351655"/>
          </a:xfrm>
          <a:prstGeom prst="rect">
            <a:avLst/>
          </a:prstGeom>
        </p:spPr>
      </p:pic>
      <p:pic>
        <p:nvPicPr>
          <p:cNvPr id="29" name="Picture 2"/>
          <p:cNvPicPr>
            <a:picLocks noChangeAspect="1" noChangeArrowheads="1"/>
          </p:cNvPicPr>
          <p:nvPr/>
        </p:nvPicPr>
        <p:blipFill>
          <a:blip r:embed="rId26" cstate="print"/>
          <a:srcRect/>
          <a:stretch>
            <a:fillRect/>
          </a:stretch>
        </p:blipFill>
        <p:spPr bwMode="auto">
          <a:xfrm>
            <a:off x="757842" y="1006452"/>
            <a:ext cx="1643074" cy="796023"/>
          </a:xfrm>
          <a:prstGeom prst="rect">
            <a:avLst/>
          </a:prstGeom>
          <a:noFill/>
          <a:ln w="9525">
            <a:noFill/>
            <a:miter lim="800000"/>
            <a:headEnd/>
            <a:tailEnd/>
          </a:ln>
        </p:spPr>
      </p:pic>
      <p:sp>
        <p:nvSpPr>
          <p:cNvPr id="2" name="TextBox 2"/>
          <p:cNvSpPr txBox="1"/>
          <p:nvPr>
            <p:custDataLst>
              <p:tags r:id="rId1"/>
            </p:custDataLst>
          </p:nvPr>
        </p:nvSpPr>
        <p:spPr>
          <a:xfrm>
            <a:off x="3524221" y="5252093"/>
            <a:ext cx="7786742" cy="808990"/>
          </a:xfrm>
          <a:prstGeom prst="rect">
            <a:avLst/>
          </a:prstGeom>
          <a:noFill/>
        </p:spPr>
        <p:txBody>
          <a:bodyPr wrap="square" rtlCol="0">
            <a:spAutoFit/>
          </a:bodyPr>
          <a:lstStyle/>
          <a:p>
            <a:pPr algn="l">
              <a:lnSpc>
                <a:spcPts val="2800"/>
              </a:lnSpc>
              <a:spcBef>
                <a:spcPts val="0"/>
              </a:spcBef>
            </a:pPr>
            <a:r>
              <a:rPr lang="en-US" altLang="zh-CN" sz="2000" b="1" dirty="0">
                <a:solidFill>
                  <a:schemeClr val="dk1"/>
                </a:solidFill>
                <a:latin typeface="微软雅黑" panose="020B0503020204020204" charset="-122"/>
                <a:ea typeface="微软雅黑" panose="020B0503020204020204" charset="-122"/>
                <a:cs typeface="微软雅黑" panose="020B0503020204020204" charset="-122"/>
              </a:rPr>
              <a:t>   </a:t>
            </a:r>
            <a:r>
              <a:rPr lang="zh-CN" altLang="zh-CN" sz="2000" b="1" dirty="0">
                <a:solidFill>
                  <a:schemeClr val="dk1"/>
                </a:solidFill>
                <a:latin typeface="微软雅黑" panose="020B0503020204020204" charset="-122"/>
                <a:ea typeface="微软雅黑" panose="020B0503020204020204" charset="-122"/>
                <a:cs typeface="微软雅黑" panose="020B0503020204020204" charset="-122"/>
              </a:rPr>
              <a:t>从成功和不成功情况下的平均查找长度看出，折半查找的时间复杂度为</a:t>
            </a:r>
            <a:r>
              <a:rPr lang="en-US" altLang="zh-CN" sz="2000" b="1" dirty="0">
                <a:solidFill>
                  <a:schemeClr val="dk1"/>
                </a:solidFill>
                <a:latin typeface="微软雅黑" panose="020B0503020204020204" charset="-122"/>
                <a:ea typeface="微软雅黑" panose="020B0503020204020204" charset="-122"/>
                <a:cs typeface="微软雅黑" panose="020B0503020204020204" charset="-122"/>
              </a:rPr>
              <a:t>O(log</a:t>
            </a:r>
            <a:r>
              <a:rPr lang="en-US" altLang="zh-CN" sz="2000" b="1" baseline="-25000" dirty="0">
                <a:solidFill>
                  <a:schemeClr val="dk1"/>
                </a:solidFill>
                <a:latin typeface="微软雅黑" panose="020B0503020204020204" charset="-122"/>
                <a:ea typeface="微软雅黑" panose="020B0503020204020204" charset="-122"/>
                <a:cs typeface="微软雅黑" panose="020B0503020204020204" charset="-122"/>
              </a:rPr>
              <a:t>2</a:t>
            </a:r>
            <a:r>
              <a:rPr lang="en-US" altLang="zh-CN" sz="2000" b="1" i="1" dirty="0">
                <a:solidFill>
                  <a:schemeClr val="dk1"/>
                </a:solidFill>
                <a:latin typeface="微软雅黑" panose="020B0503020204020204" charset="-122"/>
                <a:ea typeface="微软雅黑" panose="020B0503020204020204" charset="-122"/>
                <a:cs typeface="微软雅黑" panose="020B0503020204020204" charset="-122"/>
              </a:rPr>
              <a:t>n</a:t>
            </a:r>
            <a:r>
              <a:rPr lang="en-US" altLang="zh-CN" sz="2000" b="1" dirty="0">
                <a:solidFill>
                  <a:schemeClr val="dk1"/>
                </a:solidFill>
                <a:latin typeface="微软雅黑" panose="020B0503020204020204" charset="-122"/>
                <a:ea typeface="微软雅黑" panose="020B0503020204020204" charset="-122"/>
                <a:cs typeface="微软雅黑" panose="020B0503020204020204" charset="-122"/>
              </a:rPr>
              <a:t>)</a:t>
            </a:r>
            <a:r>
              <a:rPr lang="zh-CN" altLang="zh-CN" sz="2000" b="1" dirty="0">
                <a:solidFill>
                  <a:schemeClr val="dk1"/>
                </a:solidFill>
                <a:latin typeface="微软雅黑" panose="020B0503020204020204" charset="-122"/>
                <a:ea typeface="微软雅黑" panose="020B0503020204020204" charset="-122"/>
                <a:cs typeface="微软雅黑" panose="020B0503020204020204" charset="-122"/>
              </a:rPr>
              <a:t>，是一种高效的查找算法。</a:t>
            </a:r>
          </a:p>
        </p:txBody>
      </p:sp>
      <p:grpSp>
        <p:nvGrpSpPr>
          <p:cNvPr id="5" name="组合 4"/>
          <p:cNvGrpSpPr/>
          <p:nvPr/>
        </p:nvGrpSpPr>
        <p:grpSpPr>
          <a:xfrm>
            <a:off x="5105365" y="1395306"/>
            <a:ext cx="3991020" cy="2142275"/>
            <a:chOff x="1938302" y="2224065"/>
            <a:chExt cx="3991020" cy="2142275"/>
          </a:xfrm>
        </p:grpSpPr>
        <p:sp>
          <p:nvSpPr>
            <p:cNvPr id="7" name="Oval 22"/>
            <p:cNvSpPr>
              <a:spLocks noChangeArrowheads="1"/>
            </p:cNvSpPr>
            <p:nvPr>
              <p:custDataLst>
                <p:tags r:id="rId4"/>
              </p:custDataLst>
            </p:nvPr>
          </p:nvSpPr>
          <p:spPr bwMode="auto">
            <a:xfrm>
              <a:off x="2866499" y="2224065"/>
              <a:ext cx="363673" cy="303152"/>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endParaRPr kumimoji="0" lang="zh-CN"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8" name="Text Box 21"/>
            <p:cNvSpPr txBox="1">
              <a:spLocks noChangeArrowheads="1"/>
            </p:cNvSpPr>
            <p:nvPr>
              <p:custDataLst>
                <p:tags r:id="rId5"/>
              </p:custDataLst>
            </p:nvPr>
          </p:nvSpPr>
          <p:spPr bwMode="auto">
            <a:xfrm>
              <a:off x="4600480" y="2854146"/>
              <a:ext cx="1328842" cy="255599"/>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8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h</a:t>
              </a:r>
              <a:r>
                <a:rPr kumimoji="0" lang="en-US" altLang="zh-CN" sz="18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=log</a:t>
              </a:r>
              <a:r>
                <a:rPr kumimoji="0" lang="en-US" altLang="zh-CN" sz="1800" b="1" i="0" u="none" strike="noStrike" cap="none" normalizeH="0" baseline="-30000">
                  <a:ln>
                    <a:noFill/>
                  </a:ln>
                  <a:solidFill>
                    <a:schemeClr val="dk1"/>
                  </a:solidFill>
                  <a:effectLst/>
                  <a:latin typeface="微软雅黑" panose="020B0503020204020204" charset="-122"/>
                  <a:ea typeface="微软雅黑" panose="020B0503020204020204" charset="-122"/>
                  <a:cs typeface="Consolas" panose="020B0609020204030204" pitchFamily="49" charset="0"/>
                </a:rPr>
                <a:t>2</a:t>
              </a:r>
              <a:r>
                <a:rPr kumimoji="0" lang="en-US" altLang="zh-CN" sz="18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a:t>
              </a:r>
              <a:r>
                <a:rPr kumimoji="0" lang="en-US" altLang="zh-CN" sz="1800" b="1" i="1"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n</a:t>
              </a:r>
              <a:r>
                <a:rPr kumimoji="0" lang="en-US" altLang="zh-CN" sz="18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+1)</a:t>
              </a:r>
            </a:p>
          </p:txBody>
        </p:sp>
        <p:sp>
          <p:nvSpPr>
            <p:cNvPr id="9" name="Oval 20"/>
            <p:cNvSpPr>
              <a:spLocks noChangeArrowheads="1"/>
            </p:cNvSpPr>
            <p:nvPr>
              <p:custDataLst>
                <p:tags r:id="rId6"/>
              </p:custDataLst>
            </p:nvPr>
          </p:nvSpPr>
          <p:spPr bwMode="auto">
            <a:xfrm>
              <a:off x="2324555" y="2751906"/>
              <a:ext cx="363673" cy="304341"/>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endParaRPr kumimoji="0" lang="zh-CN"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10" name="Oval 19"/>
            <p:cNvSpPr>
              <a:spLocks noChangeArrowheads="1"/>
            </p:cNvSpPr>
            <p:nvPr>
              <p:custDataLst>
                <p:tags r:id="rId7"/>
              </p:custDataLst>
            </p:nvPr>
          </p:nvSpPr>
          <p:spPr bwMode="auto">
            <a:xfrm>
              <a:off x="3451227" y="2751906"/>
              <a:ext cx="363673" cy="304341"/>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endParaRPr kumimoji="0" lang="zh-CN"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11" name="AutoShape 18"/>
            <p:cNvSpPr>
              <a:spLocks noChangeShapeType="1"/>
            </p:cNvSpPr>
            <p:nvPr>
              <p:custDataLst>
                <p:tags r:id="rId8"/>
              </p:custDataLst>
            </p:nvPr>
          </p:nvSpPr>
          <p:spPr bwMode="auto">
            <a:xfrm flipH="1">
              <a:off x="2634747" y="2483230"/>
              <a:ext cx="285233" cy="312663"/>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13" name="AutoShape 17"/>
            <p:cNvSpPr>
              <a:spLocks noChangeShapeType="1"/>
            </p:cNvSpPr>
            <p:nvPr>
              <p:custDataLst>
                <p:tags r:id="rId9"/>
              </p:custDataLst>
            </p:nvPr>
          </p:nvSpPr>
          <p:spPr bwMode="auto">
            <a:xfrm>
              <a:off x="3176690" y="2483230"/>
              <a:ext cx="328018" cy="312663"/>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14" name="Text Box 16"/>
            <p:cNvSpPr txBox="1">
              <a:spLocks noChangeArrowheads="1"/>
            </p:cNvSpPr>
            <p:nvPr>
              <p:custDataLst>
                <p:tags r:id="rId10"/>
              </p:custDataLst>
            </p:nvPr>
          </p:nvSpPr>
          <p:spPr bwMode="auto">
            <a:xfrm>
              <a:off x="2634747" y="3223872"/>
              <a:ext cx="885412" cy="255599"/>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a:t>
              </a:r>
            </a:p>
          </p:txBody>
        </p:sp>
        <p:sp>
          <p:nvSpPr>
            <p:cNvPr id="15" name="Oval 15"/>
            <p:cNvSpPr>
              <a:spLocks noChangeArrowheads="1"/>
            </p:cNvSpPr>
            <p:nvPr>
              <p:custDataLst>
                <p:tags r:id="rId11"/>
              </p:custDataLst>
            </p:nvPr>
          </p:nvSpPr>
          <p:spPr bwMode="auto">
            <a:xfrm>
              <a:off x="2082107" y="3556745"/>
              <a:ext cx="363673" cy="304341"/>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endParaRPr kumimoji="0" lang="zh-CN"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16" name="AutoShape 14"/>
            <p:cNvSpPr>
              <a:spLocks noChangeArrowheads="1"/>
            </p:cNvSpPr>
            <p:nvPr>
              <p:custDataLst>
                <p:tags r:id="rId12"/>
              </p:custDataLst>
            </p:nvPr>
          </p:nvSpPr>
          <p:spPr bwMode="auto">
            <a:xfrm>
              <a:off x="1938302" y="4142840"/>
              <a:ext cx="134297" cy="134338"/>
            </a:xfrm>
            <a:prstGeom prst="roundRect">
              <a:avLst>
                <a:gd name="adj" fmla="val 16667"/>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tailEnd type="none" w="sm" len="sm"/>
            </a:ln>
          </p:spPr>
          <p:style>
            <a:lnRef idx="1">
              <a:schemeClr val="dk1"/>
            </a:lnRef>
            <a:fillRef idx="2">
              <a:schemeClr val="dk1"/>
            </a:fillRef>
            <a:effectRef idx="1">
              <a:schemeClr val="dk1"/>
            </a:effectRef>
            <a:fontRef idx="minor">
              <a:schemeClr val="dk1"/>
            </a:fontRef>
          </p:style>
          <p:txBody>
            <a:bodyPr vert="horz" wrap="square" lIns="126000" tIns="0" rIns="0" bIns="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17" name="AutoShape 13"/>
            <p:cNvSpPr>
              <a:spLocks noChangeShapeType="1"/>
            </p:cNvSpPr>
            <p:nvPr>
              <p:custDataLst>
                <p:tags r:id="rId13"/>
              </p:custDataLst>
            </p:nvPr>
          </p:nvSpPr>
          <p:spPr bwMode="auto">
            <a:xfrm flipH="1">
              <a:off x="2006045" y="3817100"/>
              <a:ext cx="129543" cy="325740"/>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18" name="AutoShape 12"/>
            <p:cNvSpPr>
              <a:spLocks noChangeArrowheads="1"/>
            </p:cNvSpPr>
            <p:nvPr>
              <p:custDataLst>
                <p:tags r:id="rId14"/>
              </p:custDataLst>
            </p:nvPr>
          </p:nvSpPr>
          <p:spPr bwMode="auto">
            <a:xfrm>
              <a:off x="2437460" y="4142840"/>
              <a:ext cx="134297" cy="134338"/>
            </a:xfrm>
            <a:prstGeom prst="roundRect">
              <a:avLst>
                <a:gd name="adj" fmla="val 16667"/>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tailEnd type="none" w="sm" len="sm"/>
            </a:ln>
          </p:spPr>
          <p:style>
            <a:lnRef idx="1">
              <a:schemeClr val="dk1"/>
            </a:lnRef>
            <a:fillRef idx="2">
              <a:schemeClr val="dk1"/>
            </a:fillRef>
            <a:effectRef idx="1">
              <a:schemeClr val="dk1"/>
            </a:effectRef>
            <a:fontRef idx="minor">
              <a:schemeClr val="dk1"/>
            </a:fontRef>
          </p:style>
          <p:txBody>
            <a:bodyPr vert="horz" wrap="square" lIns="126000" tIns="0" rIns="0" bIns="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19" name="AutoShape 11"/>
            <p:cNvSpPr>
              <a:spLocks noChangeShapeType="1"/>
            </p:cNvSpPr>
            <p:nvPr>
              <p:custDataLst>
                <p:tags r:id="rId15"/>
              </p:custDataLst>
            </p:nvPr>
          </p:nvSpPr>
          <p:spPr bwMode="auto">
            <a:xfrm>
              <a:off x="2392298" y="3817100"/>
              <a:ext cx="112905" cy="325740"/>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20" name="Text Box 10"/>
            <p:cNvSpPr txBox="1">
              <a:spLocks noChangeArrowheads="1"/>
            </p:cNvSpPr>
            <p:nvPr>
              <p:custDataLst>
                <p:tags r:id="rId16"/>
              </p:custDataLst>
            </p:nvPr>
          </p:nvSpPr>
          <p:spPr bwMode="auto">
            <a:xfrm>
              <a:off x="2770233" y="3700594"/>
              <a:ext cx="644152" cy="255599"/>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a:t>
              </a:r>
            </a:p>
          </p:txBody>
        </p:sp>
        <p:sp>
          <p:nvSpPr>
            <p:cNvPr id="21" name="Oval 9"/>
            <p:cNvSpPr>
              <a:spLocks noChangeArrowheads="1"/>
            </p:cNvSpPr>
            <p:nvPr>
              <p:custDataLst>
                <p:tags r:id="rId17"/>
              </p:custDataLst>
            </p:nvPr>
          </p:nvSpPr>
          <p:spPr bwMode="auto">
            <a:xfrm>
              <a:off x="3715068" y="3563878"/>
              <a:ext cx="363673" cy="304341"/>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pPr>
              <a:endParaRPr kumimoji="0" lang="zh-CN"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endParaRPr>
            </a:p>
          </p:txBody>
        </p:sp>
        <p:sp>
          <p:nvSpPr>
            <p:cNvPr id="22" name="AutoShape 8"/>
            <p:cNvSpPr>
              <a:spLocks noChangeArrowheads="1"/>
            </p:cNvSpPr>
            <p:nvPr>
              <p:custDataLst>
                <p:tags r:id="rId18"/>
              </p:custDataLst>
            </p:nvPr>
          </p:nvSpPr>
          <p:spPr bwMode="auto">
            <a:xfrm>
              <a:off x="3560567" y="4142840"/>
              <a:ext cx="134297" cy="134338"/>
            </a:xfrm>
            <a:prstGeom prst="roundRect">
              <a:avLst>
                <a:gd name="adj" fmla="val 16667"/>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tailEnd type="none" w="sm" len="sm"/>
            </a:ln>
          </p:spPr>
          <p:style>
            <a:lnRef idx="1">
              <a:schemeClr val="dk1"/>
            </a:lnRef>
            <a:fillRef idx="2">
              <a:schemeClr val="dk1"/>
            </a:fillRef>
            <a:effectRef idx="1">
              <a:schemeClr val="dk1"/>
            </a:effectRef>
            <a:fontRef idx="minor">
              <a:schemeClr val="dk1"/>
            </a:fontRef>
          </p:style>
          <p:txBody>
            <a:bodyPr vert="horz" wrap="square" lIns="126000" tIns="0" rIns="0" bIns="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23" name="AutoShape 7"/>
            <p:cNvSpPr>
              <a:spLocks noChangeShapeType="1"/>
            </p:cNvSpPr>
            <p:nvPr>
              <p:custDataLst>
                <p:tags r:id="rId19"/>
              </p:custDataLst>
            </p:nvPr>
          </p:nvSpPr>
          <p:spPr bwMode="auto">
            <a:xfrm flipH="1">
              <a:off x="3628310" y="3824233"/>
              <a:ext cx="140240" cy="318607"/>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24" name="AutoShape 6"/>
            <p:cNvSpPr>
              <a:spLocks noChangeArrowheads="1"/>
            </p:cNvSpPr>
            <p:nvPr>
              <p:custDataLst>
                <p:tags r:id="rId20"/>
              </p:custDataLst>
            </p:nvPr>
          </p:nvSpPr>
          <p:spPr bwMode="auto">
            <a:xfrm>
              <a:off x="4113206" y="4142840"/>
              <a:ext cx="134297" cy="134338"/>
            </a:xfrm>
            <a:prstGeom prst="roundRect">
              <a:avLst>
                <a:gd name="adj" fmla="val 16667"/>
              </a:avLst>
            </a:prstGeom>
            <a:gradFill>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 pos="0">
                  <a:srgbClr val="0D0D0D">
                    <a:lumMod val="90000"/>
                    <a:lumOff val="10000"/>
                  </a:srgbClr>
                </a:gs>
                <a:gs pos="50000">
                  <a:srgbClr val="0D0D0D">
                    <a:lumMod val="95000"/>
                    <a:lumOff val="5000"/>
                  </a:srgbClr>
                </a:gs>
                <a:gs pos="100000">
                  <a:srgbClr val="0D0D0D">
                    <a:lumMod val="95000"/>
                    <a:lumOff val="5000"/>
                  </a:srgbClr>
                </a:gs>
              </a:gsLst>
              <a:lin ang="5400000" scaled="0"/>
            </a:gradFill>
            <a:ln>
              <a:solidFill>
                <a:schemeClr val="dk1"/>
              </a:solidFill>
              <a:tailEnd type="none" w="sm" len="sm"/>
            </a:ln>
          </p:spPr>
          <p:style>
            <a:lnRef idx="1">
              <a:schemeClr val="dk1"/>
            </a:lnRef>
            <a:fillRef idx="2">
              <a:schemeClr val="dk1"/>
            </a:fillRef>
            <a:effectRef idx="1">
              <a:schemeClr val="dk1"/>
            </a:effectRef>
            <a:fontRef idx="minor">
              <a:schemeClr val="dk1"/>
            </a:fontRef>
          </p:style>
          <p:txBody>
            <a:bodyPr vert="horz" wrap="square" lIns="126000" tIns="0" rIns="0" bIns="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25" name="AutoShape 5"/>
            <p:cNvSpPr>
              <a:spLocks noChangeShapeType="1"/>
            </p:cNvSpPr>
            <p:nvPr>
              <p:custDataLst>
                <p:tags r:id="rId21"/>
              </p:custDataLst>
            </p:nvPr>
          </p:nvSpPr>
          <p:spPr bwMode="auto">
            <a:xfrm>
              <a:off x="4025259" y="3824233"/>
              <a:ext cx="155690" cy="318607"/>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26" name="AutoShape 4"/>
            <p:cNvSpPr/>
            <p:nvPr>
              <p:custDataLst>
                <p:tags r:id="rId22"/>
              </p:custDataLst>
            </p:nvPr>
          </p:nvSpPr>
          <p:spPr bwMode="auto">
            <a:xfrm>
              <a:off x="4306927" y="2224065"/>
              <a:ext cx="169952" cy="1546670"/>
            </a:xfrm>
            <a:prstGeom prst="rightBrace">
              <a:avLst>
                <a:gd name="adj1" fmla="val 75816"/>
                <a:gd name="adj2" fmla="val 50000"/>
              </a:avLst>
            </a:prstGeom>
            <a:ln w="19050">
              <a:solidFill>
                <a:schemeClr val="accent1"/>
              </a:solidFill>
              <a:tailEnd type="none" w="sm" len="sm"/>
            </a:ln>
          </p:spPr>
          <p:style>
            <a:lnRef idx="2">
              <a:schemeClr val="accent1"/>
            </a:lnRef>
            <a:fillRef idx="0">
              <a:schemeClr val="accent1"/>
            </a:fillRef>
            <a:effectRef idx="1">
              <a:schemeClr val="accent1"/>
            </a:effectRef>
            <a:fontRef idx="minor">
              <a:schemeClr val="tx1"/>
            </a:fontRef>
          </p:style>
          <p:txBody>
            <a:bodyPr vert="horz" wrap="square" lIns="126000" tIns="0" rIns="0" bIns="0" numCol="1" anchor="t" anchorCtr="0" compatLnSpc="1"/>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27" name="Text Box 3"/>
            <p:cNvSpPr txBox="1">
              <a:spLocks noChangeArrowheads="1"/>
            </p:cNvSpPr>
            <p:nvPr>
              <p:custDataLst>
                <p:tags r:id="rId23"/>
              </p:custDataLst>
            </p:nvPr>
          </p:nvSpPr>
          <p:spPr bwMode="auto">
            <a:xfrm>
              <a:off x="4600480" y="4110741"/>
              <a:ext cx="1257404" cy="255599"/>
            </a:xfrm>
            <a:prstGeom prst="rect">
              <a:avLst/>
            </a:prstGeom>
            <a:noFill/>
            <a:ln w="9525">
              <a:noFill/>
              <a:miter lim="800000"/>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sz="18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外部结点层</a:t>
              </a:r>
            </a:p>
          </p:txBody>
        </p:sp>
      </p:grpSp>
      <p:sp>
        <p:nvSpPr>
          <p:cNvPr id="28" name="TextBox 25"/>
          <p:cNvSpPr txBox="1"/>
          <p:nvPr>
            <p:custDataLst>
              <p:tags r:id="rId2"/>
            </p:custDataLst>
          </p:nvPr>
        </p:nvSpPr>
        <p:spPr>
          <a:xfrm>
            <a:off x="3738535" y="3823333"/>
            <a:ext cx="8001056" cy="1168400"/>
          </a:xfrm>
          <a:prstGeom prst="rect">
            <a:avLst/>
          </a:prstGeom>
          <a:noFill/>
        </p:spPr>
        <p:txBody>
          <a:bodyPr wrap="square" rtlCol="0">
            <a:spAutoFit/>
          </a:bodyPr>
          <a:lstStyle/>
          <a:p>
            <a:pPr algn="l">
              <a:lnSpc>
                <a:spcPts val="2800"/>
              </a:lnSpc>
              <a:spcBef>
                <a:spcPts val="0"/>
              </a:spcBef>
            </a:pP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层次最大的外部结点就是不成功查找所需关键字比较次数最多的结点，它一定是层次最大的内部结点的孩子结点，其关键字比较次数恰好是</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h</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+1-1=</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h</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a:t>
            </a:r>
          </a:p>
        </p:txBody>
      </p:sp>
      <p:sp>
        <p:nvSpPr>
          <p:cNvPr id="30" name="下箭头 29"/>
          <p:cNvSpPr/>
          <p:nvPr>
            <p:custDataLst>
              <p:tags r:id="rId3"/>
            </p:custDataLst>
          </p:nvPr>
        </p:nvSpPr>
        <p:spPr bwMode="auto">
          <a:xfrm>
            <a:off x="6667493" y="4752027"/>
            <a:ext cx="214314" cy="428628"/>
          </a:xfrm>
          <a:prstGeom prst="down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tailEnd type="arrow" w="sm" len="sm"/>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lstStyle/>
          <a:p>
            <a:pPr algn="ctr"/>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left)">
                                      <p:cBhvr>
                                        <p:cTn id="15" dur="500"/>
                                        <p:tgtEl>
                                          <p:spTgt spid="34"/>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500"/>
                                        <p:tgtEl>
                                          <p:spTgt spid="5"/>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wipe(left)">
                                      <p:cBhvr>
                                        <p:cTn id="23" dur="500"/>
                                        <p:tgtEl>
                                          <p:spTgt spid="30"/>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wipe(left)">
                                      <p:cBhvr>
                                        <p:cTn id="27" dur="500"/>
                                        <p:tgtEl>
                                          <p:spTgt spid="28"/>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wipe(left)">
                                      <p:cBhvr>
                                        <p:cTn id="3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 grpId="0"/>
      <p:bldP spid="28" grpId="0"/>
      <p:bldP spid="30" grpId="0" bldLvl="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34" name="内容占位符 33"/>
          <p:cNvPicPr>
            <a:picLocks noGrp="1" noChangeAspect="1"/>
          </p:cNvPicPr>
          <p:nvPr>
            <p:ph sz="half" idx="1"/>
          </p:nvPr>
        </p:nvPicPr>
        <p:blipFill>
          <a:blip r:embed="rId3"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tretch>
            <a:fillRect/>
          </a:stretch>
        </p:blipFill>
        <p:spPr>
          <a:xfrm flipH="1">
            <a:off x="0" y="1847215"/>
            <a:ext cx="4330700" cy="4351655"/>
          </a:xfrm>
          <a:prstGeom prst="rect">
            <a:avLst/>
          </a:prstGeom>
        </p:spPr>
      </p:pic>
      <p:pic>
        <p:nvPicPr>
          <p:cNvPr id="29" name="Picture 2"/>
          <p:cNvPicPr>
            <a:picLocks noChangeAspect="1" noChangeArrowheads="1"/>
          </p:cNvPicPr>
          <p:nvPr/>
        </p:nvPicPr>
        <p:blipFill>
          <a:blip r:embed="rId4" cstate="print"/>
          <a:srcRect/>
          <a:stretch>
            <a:fillRect/>
          </a:stretch>
        </p:blipFill>
        <p:spPr bwMode="auto">
          <a:xfrm>
            <a:off x="757842" y="1006452"/>
            <a:ext cx="1643074" cy="796023"/>
          </a:xfrm>
          <a:prstGeom prst="rect">
            <a:avLst/>
          </a:prstGeom>
          <a:noFill/>
          <a:ln w="9525">
            <a:noFill/>
            <a:miter lim="800000"/>
            <a:headEnd/>
            <a:tailEnd/>
          </a:ln>
        </p:spPr>
      </p:pic>
      <p:sp>
        <p:nvSpPr>
          <p:cNvPr id="3" name="TextBox 4"/>
          <p:cNvSpPr txBox="1"/>
          <p:nvPr>
            <p:custDataLst>
              <p:tags r:id="rId1"/>
            </p:custDataLst>
          </p:nvPr>
        </p:nvSpPr>
        <p:spPr>
          <a:xfrm>
            <a:off x="3675988" y="2749216"/>
            <a:ext cx="7858180" cy="2954020"/>
          </a:xfrm>
          <a:prstGeom prst="rect">
            <a:avLst/>
          </a:prstGeom>
          <a:solidFill>
            <a:schemeClr val="lt1"/>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44000" tIns="144000" bIns="144000" rtlCol="0">
            <a:spAutoFit/>
          </a:bodyPr>
          <a:lstStyle/>
          <a:p>
            <a:pPr marL="342900" indent="-342900" algn="l">
              <a:lnSpc>
                <a:spcPts val="2800"/>
              </a:lnSpc>
              <a:spcBef>
                <a:spcPts val="1200"/>
              </a:spcBef>
              <a:buBlip>
                <a:blip r:embed="rId5"/>
              </a:buBlip>
            </a:pP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当</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n</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不等于</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2</a:t>
            </a:r>
            <a:r>
              <a:rPr lang="en-US" altLang="zh-CN" sz="2400" b="1" i="1" baseline="30000">
                <a:solidFill>
                  <a:schemeClr val="dk1"/>
                </a:solidFill>
                <a:latin typeface="微软雅黑" panose="020B0503020204020204" charset="-122"/>
                <a:ea typeface="微软雅黑" panose="020B0503020204020204" charset="-122"/>
                <a:cs typeface="微软雅黑" panose="020B0503020204020204" charset="-122"/>
              </a:rPr>
              <a:t>h</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-1</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时，其折半查找判定树不一定为满二叉树，但可以证明</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n</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个结点的判定树的高度与</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n</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个结点的完全二叉树的高度相等，即</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h</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为</a:t>
            </a:r>
            <a:r>
              <a:rPr lang="en-US" altLang="zh-CN" sz="2400" b="1">
                <a:solidFill>
                  <a:schemeClr val="dk1"/>
                </a:solidFill>
                <a:latin typeface="微软雅黑" panose="020B0503020204020204" charset="-122"/>
                <a:ea typeface="微软雅黑" panose="020B0503020204020204" charset="-122"/>
                <a:cs typeface="微软雅黑" panose="020B0503020204020204" charset="-122"/>
                <a:sym typeface="Symbol" panose="05050102010706020507"/>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log</a:t>
            </a:r>
            <a:r>
              <a:rPr lang="en-US" altLang="zh-CN" sz="2400" b="1" baseline="-25000">
                <a:solidFill>
                  <a:schemeClr val="dk1"/>
                </a:solidFill>
                <a:latin typeface="微软雅黑" panose="020B0503020204020204" charset="-122"/>
                <a:ea typeface="微软雅黑" panose="020B0503020204020204" charset="-122"/>
                <a:cs typeface="微软雅黑" panose="020B0503020204020204" charset="-122"/>
              </a:rPr>
              <a:t>2</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n</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+1)</a:t>
            </a:r>
            <a:r>
              <a:rPr lang="en-US" altLang="zh-CN" sz="2400" b="1">
                <a:solidFill>
                  <a:schemeClr val="dk1"/>
                </a:solidFill>
                <a:latin typeface="微软雅黑" panose="020B0503020204020204" charset="-122"/>
                <a:ea typeface="微软雅黑" panose="020B0503020204020204" charset="-122"/>
                <a:cs typeface="微软雅黑" panose="020B0503020204020204" charset="-122"/>
                <a:sym typeface="Symbol" panose="05050102010706020507"/>
              </a:rPr>
              <a:t></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或者</a:t>
            </a:r>
            <a:r>
              <a:rPr lang="en-US" altLang="zh-CN" sz="2400" b="1">
                <a:solidFill>
                  <a:schemeClr val="dk1"/>
                </a:solidFill>
                <a:latin typeface="微软雅黑" panose="020B0503020204020204" charset="-122"/>
                <a:ea typeface="微软雅黑" panose="020B0503020204020204" charset="-122"/>
                <a:cs typeface="微软雅黑" panose="020B0503020204020204" charset="-122"/>
                <a:sym typeface="Symbol" panose="05050102010706020507"/>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log</a:t>
            </a:r>
            <a:r>
              <a:rPr lang="en-US" altLang="zh-CN" sz="2400" b="1" baseline="-25000">
                <a:solidFill>
                  <a:schemeClr val="dk1"/>
                </a:solidFill>
                <a:latin typeface="微软雅黑" panose="020B0503020204020204" charset="-122"/>
                <a:ea typeface="微软雅黑" panose="020B0503020204020204" charset="-122"/>
                <a:cs typeface="微软雅黑" panose="020B0503020204020204" charset="-122"/>
              </a:rPr>
              <a:t>2</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n</a:t>
            </a:r>
            <a:r>
              <a:rPr lang="en-US" altLang="zh-CN" sz="2400" b="1">
                <a:solidFill>
                  <a:schemeClr val="dk1"/>
                </a:solidFill>
                <a:latin typeface="微软雅黑" panose="020B0503020204020204" charset="-122"/>
                <a:ea typeface="微软雅黑" panose="020B0503020204020204" charset="-122"/>
                <a:cs typeface="微软雅黑" panose="020B0503020204020204" charset="-122"/>
                <a:sym typeface="Symbol" panose="05050102010706020507"/>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+1</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endParaRPr lang="en-US" altLang="zh-CN" sz="2400" b="1">
              <a:solidFill>
                <a:schemeClr val="dk1"/>
              </a:solidFill>
              <a:latin typeface="微软雅黑" panose="020B0503020204020204" charset="-122"/>
              <a:ea typeface="微软雅黑" panose="020B0503020204020204" charset="-122"/>
              <a:cs typeface="微软雅黑" panose="020B0503020204020204" charset="-122"/>
            </a:endParaRPr>
          </a:p>
          <a:p>
            <a:pPr marL="342900" indent="-342900" algn="l">
              <a:lnSpc>
                <a:spcPts val="2800"/>
              </a:lnSpc>
              <a:spcBef>
                <a:spcPts val="1200"/>
              </a:spcBef>
              <a:buBlip>
                <a:blip r:embed="rId5"/>
              </a:buBlip>
            </a:pP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同样，查找成功时关键字比较次数最多为判定树的高度</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h</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，查找不成功时关键字比较次数最多也为判定树的高度</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h</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left)">
                                      <p:cBhvr>
                                        <p:cTn id="15" dur="500"/>
                                        <p:tgtEl>
                                          <p:spTgt spid="34"/>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内容占位符 1"/>
          <p:cNvPicPr>
            <a:picLocks noGrp="1" noChangeAspect="1"/>
          </p:cNvPicPr>
          <p:nvPr>
            <p:ph idx="1"/>
            <p:custDataLst>
              <p:tags r:id="rId1"/>
            </p:custDataLst>
          </p:nvPr>
        </p:nvPicPr>
        <p:blipFill rotWithShape="1">
          <a:blip r:embed="rId4" cstate="print">
            <a:extLst>
              <a:ext uri="{28A0092B-C50C-407E-A947-70E740481C1C}">
                <a14:useLocalDpi xmlns:a14="http://schemas.microsoft.com/office/drawing/2010/main" val="0"/>
              </a:ext>
            </a:extLst>
          </a:blip>
          <a:srcRect l="8509" t="7187" r="9793" b="8804"/>
          <a:stretch>
            <a:fillRect/>
          </a:stretch>
        </p:blipFill>
        <p:spPr>
          <a:xfrm flipH="1">
            <a:off x="7870191" y="2054715"/>
            <a:ext cx="4207510" cy="4083050"/>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3" name="Text Box 5"/>
          <p:cNvSpPr txBox="1">
            <a:spLocks noChangeArrowheads="1"/>
          </p:cNvSpPr>
          <p:nvPr/>
        </p:nvSpPr>
        <p:spPr bwMode="auto">
          <a:xfrm>
            <a:off x="655769" y="1116150"/>
            <a:ext cx="3856088" cy="521970"/>
          </a:xfrm>
          <a:prstGeom prst="rect">
            <a:avLst/>
          </a:prstGeom>
          <a:noFill/>
        </p:spPr>
        <p:txBody>
          <a:bodyPr wrap="square">
            <a:spAutoFit/>
          </a:bodyPr>
          <a:lstStyle>
            <a:defPPr>
              <a:defRPr lang="zh-CN"/>
            </a:defPPr>
            <a:lvl1pPr marL="342900" marR="0" lvl="0" indent="-342900" fontAlgn="auto">
              <a:lnSpc>
                <a:spcPct val="100000"/>
              </a:lnSpc>
              <a:spcBef>
                <a:spcPts val="0"/>
              </a:spcBef>
              <a:spcAft>
                <a:spcPts val="0"/>
              </a:spcAft>
              <a:buClrTx/>
              <a:buSzTx/>
              <a:buFont typeface="Wingdings" panose="05000000000000000000" pitchFamily="2" charset="2"/>
              <a:buChar char="l"/>
              <a:defRPr kumimoji="0" sz="2000" b="0" i="0" u="none" strike="noStrike" cap="none" spc="0" normalizeH="0" baseline="0">
                <a:ln>
                  <a:noFill/>
                </a:ln>
                <a:solidFill>
                  <a:srgbClr val="A5A5A5">
                    <a:lumMod val="50000"/>
                  </a:srgbClr>
                </a:solidFill>
                <a:effectLst/>
                <a:uLnTx/>
                <a:uFillTx/>
                <a:latin typeface="思源黑体 CN Heavy" panose="020B0A00000000000000" pitchFamily="34" charset="-122"/>
                <a:ea typeface="思源黑体 CN Heavy" panose="020B0A00000000000000" pitchFamily="34" charset="-122"/>
              </a:defRPr>
            </a:lvl1pPr>
          </a:lstStyle>
          <a:p>
            <a:r>
              <a:rPr lang="en-US" sz="2800" b="1" dirty="0">
                <a:solidFill>
                  <a:srgbClr val="000000"/>
                </a:solidFill>
                <a:latin typeface="微软雅黑" panose="020B0503020204020204" charset="-122"/>
                <a:ea typeface="微软雅黑" panose="020B0503020204020204" charset="-122"/>
                <a:sym typeface="+mn-ea"/>
              </a:rPr>
              <a:t>8.1 </a:t>
            </a:r>
            <a:r>
              <a:rPr lang="zh-CN" altLang="en-US" sz="2800" b="1" dirty="0">
                <a:solidFill>
                  <a:srgbClr val="000000"/>
                </a:solidFill>
                <a:latin typeface="微软雅黑" panose="020B0503020204020204" charset="-122"/>
                <a:ea typeface="微软雅黑" panose="020B0503020204020204" charset="-122"/>
                <a:sym typeface="+mn-ea"/>
              </a:rPr>
              <a:t>查找</a:t>
            </a:r>
            <a:r>
              <a:rPr lang="en-US" sz="2800" b="1" dirty="0">
                <a:solidFill>
                  <a:srgbClr val="000000"/>
                </a:solidFill>
                <a:latin typeface="微软雅黑" panose="020B0503020204020204" charset="-122"/>
                <a:ea typeface="微软雅黑" panose="020B0503020204020204" charset="-122"/>
                <a:sym typeface="+mn-ea"/>
              </a:rPr>
              <a:t>的基本概念</a:t>
            </a:r>
          </a:p>
        </p:txBody>
      </p:sp>
      <p:sp>
        <p:nvSpPr>
          <p:cNvPr id="7" name="TextBox 43"/>
          <p:cNvSpPr txBox="1"/>
          <p:nvPr>
            <p:custDataLst>
              <p:tags r:id="rId2"/>
            </p:custDataLst>
          </p:nvPr>
        </p:nvSpPr>
        <p:spPr>
          <a:xfrm>
            <a:off x="221905" y="2198040"/>
            <a:ext cx="7929618" cy="3447415"/>
          </a:xfrm>
          <a:prstGeom prst="rect">
            <a:avLst/>
          </a:prstGeom>
          <a:solidFill>
            <a:schemeClr val="lt1"/>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tIns="108000" bIns="108000" rtlCol="0">
            <a:spAutoFit/>
          </a:bodyPr>
          <a:lstStyle/>
          <a:p>
            <a:pPr marL="457200" indent="-457200" algn="l">
              <a:lnSpc>
                <a:spcPts val="3000"/>
              </a:lnSpc>
              <a:spcBef>
                <a:spcPts val="1200"/>
              </a:spcBef>
              <a:buBlip>
                <a:blip r:embed="rId5"/>
              </a:buBlip>
            </a:pP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一般情况下，被查找的对象称为查找表，查找表包含一组元素（或记录），每个元素由若干个数据项组成，并假设有能唯一标识元素的数据项，称为主关键字</a:t>
            </a:r>
            <a:r>
              <a:rPr lang="zh-CN" altLang="en-US" sz="2400" b="1">
                <a:solidFill>
                  <a:schemeClr val="dk1"/>
                </a:solidFill>
                <a:latin typeface="微软雅黑" panose="020B0503020204020204" charset="-122"/>
                <a:ea typeface="微软雅黑" panose="020B0503020204020204" charset="-122"/>
                <a:cs typeface="微软雅黑" panose="020B0503020204020204" charset="-122"/>
              </a:rPr>
              <a:t>（默认按</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主关键字</a:t>
            </a:r>
            <a:r>
              <a:rPr lang="zh-CN" altLang="en-US" sz="2400" b="1">
                <a:solidFill>
                  <a:schemeClr val="dk1"/>
                </a:solidFill>
                <a:latin typeface="微软雅黑" panose="020B0503020204020204" charset="-122"/>
                <a:ea typeface="微软雅黑" panose="020B0503020204020204" charset="-122"/>
                <a:cs typeface="微软雅黑" panose="020B0503020204020204" charset="-122"/>
              </a:rPr>
              <a:t>查找）。</a:t>
            </a:r>
            <a:endParaRPr lang="en-US" altLang="zh-CN" sz="2400" b="1">
              <a:solidFill>
                <a:schemeClr val="dk1"/>
              </a:solidFill>
              <a:latin typeface="微软雅黑" panose="020B0503020204020204" charset="-122"/>
              <a:ea typeface="微软雅黑" panose="020B0503020204020204" charset="-122"/>
              <a:cs typeface="微软雅黑" panose="020B0503020204020204" charset="-122"/>
            </a:endParaRPr>
          </a:p>
          <a:p>
            <a:pPr marL="457200" indent="-457200" algn="l">
              <a:lnSpc>
                <a:spcPts val="3000"/>
              </a:lnSpc>
              <a:spcBef>
                <a:spcPts val="1200"/>
              </a:spcBef>
              <a:buBlip>
                <a:blip r:embed="rId5"/>
              </a:buBlip>
            </a:pP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查找定义为：给定一个值</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k</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，在含有</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n</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个元素的查找表中找出关键字等于</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k</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的元素。若找到这样的元素，表示查找成功，返回该元素的信息或该元素在表中的位置；否则查找不成功或者查找失败，返回相应的指示信息。</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left)">
                                      <p:cBhvr>
                                        <p:cTn id="16" dur="500"/>
                                        <p:tgtEl>
                                          <p:spTgt spid="2"/>
                                        </p:tgtEl>
                                      </p:cBhvr>
                                    </p:animEffect>
                                  </p:childTnLst>
                                </p:cTn>
                              </p:par>
                            </p:childTnLst>
                          </p:cTn>
                        </p:par>
                        <p:par>
                          <p:cTn id="17" fill="hold">
                            <p:stCondLst>
                              <p:cond delay="1500"/>
                            </p:stCondLst>
                            <p:childTnLst>
                              <p:par>
                                <p:cTn id="18" presetID="22" presetClass="entr" presetSubtype="8"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wipe(left)">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P spid="7" grpId="0" bldLvl="0" animBg="1"/>
      <p:bldP spid="7" grpId="1"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3" name="Text Box 5"/>
          <p:cNvSpPr txBox="1">
            <a:spLocks noChangeArrowheads="1"/>
          </p:cNvSpPr>
          <p:nvPr/>
        </p:nvSpPr>
        <p:spPr bwMode="auto">
          <a:xfrm>
            <a:off x="672914" y="934540"/>
            <a:ext cx="3856088" cy="521970"/>
          </a:xfrm>
          <a:prstGeom prst="rect">
            <a:avLst/>
          </a:prstGeom>
          <a:noFill/>
        </p:spPr>
        <p:txBody>
          <a:bodyPr wrap="square">
            <a:spAutoFit/>
          </a:bodyPr>
          <a:lstStyle>
            <a:defPPr>
              <a:defRPr lang="zh-CN"/>
            </a:defPPr>
            <a:lvl1pPr marL="342900" marR="0" lvl="0" indent="-342900" fontAlgn="auto">
              <a:lnSpc>
                <a:spcPct val="100000"/>
              </a:lnSpc>
              <a:spcBef>
                <a:spcPts val="0"/>
              </a:spcBef>
              <a:spcAft>
                <a:spcPts val="0"/>
              </a:spcAft>
              <a:buClrTx/>
              <a:buSzTx/>
              <a:buFont typeface="Wingdings" panose="05000000000000000000" pitchFamily="2" charset="2"/>
              <a:buChar char="l"/>
              <a:defRPr kumimoji="0" sz="2000" b="0" i="0" u="none" strike="noStrike" cap="none" spc="0" normalizeH="0" baseline="0">
                <a:ln>
                  <a:noFill/>
                </a:ln>
                <a:solidFill>
                  <a:srgbClr val="A5A5A5">
                    <a:lumMod val="50000"/>
                  </a:srgbClr>
                </a:solidFill>
                <a:effectLst/>
                <a:uLnTx/>
                <a:uFillTx/>
                <a:latin typeface="思源黑体 CN Heavy" panose="020B0A00000000000000" pitchFamily="34" charset="-122"/>
                <a:ea typeface="思源黑体 CN Heavy" panose="020B0A00000000000000" pitchFamily="34" charset="-122"/>
              </a:defRPr>
            </a:lvl1pPr>
          </a:lstStyle>
          <a:p>
            <a:r>
              <a:rPr lang="en-US" sz="2800" b="1" dirty="0">
                <a:solidFill>
                  <a:srgbClr val="000000"/>
                </a:solidFill>
                <a:latin typeface="微软雅黑" panose="020B0503020204020204" charset="-122"/>
                <a:ea typeface="微软雅黑" panose="020B0503020204020204" charset="-122"/>
                <a:sym typeface="+mn-ea"/>
              </a:rPr>
              <a:t>8.2.2 </a:t>
            </a:r>
            <a:r>
              <a:rPr lang="zh-CN" altLang="en-US" sz="2800" b="1" dirty="0">
                <a:solidFill>
                  <a:srgbClr val="000000"/>
                </a:solidFill>
                <a:latin typeface="微软雅黑" panose="020B0503020204020204" charset="-122"/>
                <a:ea typeface="微软雅黑" panose="020B0503020204020204" charset="-122"/>
                <a:sym typeface="+mn-ea"/>
              </a:rPr>
              <a:t>折半查找</a:t>
            </a:r>
          </a:p>
        </p:txBody>
      </p:sp>
      <p:pic>
        <p:nvPicPr>
          <p:cNvPr id="27" name="内容占位符 26"/>
          <p:cNvPicPr>
            <a:picLocks noGrp="1" noChangeAspect="1"/>
          </p:cNvPicPr>
          <p:nvPr>
            <p:ph idx="1"/>
          </p:nvPr>
        </p:nvPicPr>
        <p:blipFill rotWithShape="1">
          <a:blip r:embed="rId5"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rcRect r="7351" b="-600"/>
          <a:stretch>
            <a:fillRect/>
          </a:stretch>
        </p:blipFill>
        <p:spPr>
          <a:xfrm flipH="1">
            <a:off x="8303895" y="2355850"/>
            <a:ext cx="4056380" cy="4006850"/>
          </a:xfrm>
          <a:prstGeom prst="rect">
            <a:avLst/>
          </a:prstGeom>
        </p:spPr>
      </p:pic>
      <p:grpSp>
        <p:nvGrpSpPr>
          <p:cNvPr id="60" name="组合 59"/>
          <p:cNvGrpSpPr/>
          <p:nvPr/>
        </p:nvGrpSpPr>
        <p:grpSpPr>
          <a:xfrm>
            <a:off x="673100" y="1715135"/>
            <a:ext cx="3510915" cy="557530"/>
            <a:chOff x="709625" y="642918"/>
            <a:chExt cx="2219301" cy="644525"/>
          </a:xfrm>
        </p:grpSpPr>
        <p:sp>
          <p:nvSpPr>
            <p:cNvPr id="61" name="AutoShape 5"/>
            <p:cNvSpPr>
              <a:spLocks noChangeArrowheads="1"/>
            </p:cNvSpPr>
            <p:nvPr>
              <p:custDataLst>
                <p:tags r:id="rId2"/>
              </p:custDataLst>
            </p:nvPr>
          </p:nvSpPr>
          <p:spPr bwMode="gray">
            <a:xfrm>
              <a:off x="709625" y="642918"/>
              <a:ext cx="2219301" cy="644525"/>
            </a:xfrm>
            <a:prstGeom prst="plaque">
              <a:avLst>
                <a:gd name="adj" fmla="val 16667"/>
              </a:avLst>
            </a:prstGeom>
            <a:gradFill flip="none" rotWithShape="1">
              <a:gsLst>
                <a:gs pos="0">
                  <a:srgbClr val="FAFAFA"/>
                </a:gs>
                <a:gs pos="50000">
                  <a:srgbClr val="FAFAFA"/>
                </a:gs>
                <a:gs pos="100000">
                  <a:srgbClr val="FAFAFA"/>
                </a:gs>
              </a:gsLst>
              <a:path path="circle">
                <a:fillToRect l="100000" t="100000"/>
              </a:path>
              <a:tileRect r="-100000" b="-100000"/>
            </a:gradFill>
            <a:ln w="12700" algn="ctr">
              <a:noFill/>
              <a:miter lim="800000"/>
            </a:ln>
            <a:effectLst/>
            <a:scene3d>
              <a:camera prst="orthographicFront">
                <a:rot lat="0" lon="0" rev="0"/>
              </a:camera>
              <a:lightRig rig="chilly" dir="t">
                <a:rot lat="0" lon="0" rev="18480000"/>
              </a:lightRig>
            </a:scene3d>
            <a:sp3d prstMaterial="clear">
              <a:bevelT h="63500"/>
            </a:sp3d>
          </p:spPr>
          <p:txBody>
            <a:bodyPr wrap="none" anchor="ctr"/>
            <a:lstStyle/>
            <a:p>
              <a:pPr algn="ctr" defTabSz="865505" eaLnBrk="1" latinLnBrk="1" hangingPunct="1"/>
              <a:endParaRPr kumimoji="1" lang="en-US" altLang="ko-KR" sz="2300">
                <a:solidFill>
                  <a:schemeClr val="dk1"/>
                </a:solidFill>
                <a:latin typeface="돋움체" pitchFamily="49" charset="-127"/>
                <a:ea typeface="돋움체" pitchFamily="49" charset="-127"/>
              </a:endParaRPr>
            </a:p>
          </p:txBody>
        </p:sp>
        <p:sp>
          <p:nvSpPr>
            <p:cNvPr id="62" name="Rectangle 6"/>
            <p:cNvSpPr>
              <a:spLocks noChangeArrowheads="1"/>
            </p:cNvSpPr>
            <p:nvPr>
              <p:custDataLst>
                <p:tags r:id="rId3"/>
              </p:custDataLst>
            </p:nvPr>
          </p:nvSpPr>
          <p:spPr bwMode="gray">
            <a:xfrm>
              <a:off x="1078965" y="744517"/>
              <a:ext cx="1549961" cy="419100"/>
            </a:xfrm>
            <a:prstGeom prst="rect">
              <a:avLst/>
            </a:prstGeom>
            <a:solidFill>
              <a:schemeClr val="accent3">
                <a:alpha val="50000"/>
              </a:schemeClr>
            </a:solidFill>
            <a:ln w="12700" algn="ctr">
              <a:noFill/>
              <a:miter lim="800000"/>
            </a:ln>
            <a:effectLst/>
          </p:spPr>
          <p:txBody>
            <a:bodyPr wrap="none" anchor="ctr"/>
            <a:lstStyle/>
            <a:p>
              <a:pPr marL="457200" indent="-457200" algn="ctr">
                <a:lnSpc>
                  <a:spcPct val="100000"/>
                </a:lnSpc>
                <a:spcBef>
                  <a:spcPts val="0"/>
                </a:spcBef>
              </a:pPr>
              <a:r>
                <a:rPr lang="en-US" altLang="zh-CN" sz="2400" b="1">
                  <a:solidFill>
                    <a:srgbClr val="FFFFFF"/>
                  </a:solidFill>
                  <a:latin typeface="微软雅黑" panose="020B0503020204020204" charset="-122"/>
                  <a:ea typeface="微软雅黑" panose="020B0503020204020204" charset="-122"/>
                  <a:sym typeface="+mn-ea"/>
                </a:rPr>
                <a:t>2</a:t>
              </a:r>
              <a:r>
                <a:rPr lang="zh-CN" altLang="en-US" sz="2400" b="1">
                  <a:solidFill>
                    <a:srgbClr val="FFFFFF"/>
                  </a:solidFill>
                  <a:latin typeface="微软雅黑" panose="020B0503020204020204" charset="-122"/>
                  <a:ea typeface="微软雅黑" panose="020B0503020204020204" charset="-122"/>
                  <a:sym typeface="+mn-ea"/>
                </a:rPr>
                <a:t>. 折半查找算法的扩展</a:t>
              </a:r>
            </a:p>
          </p:txBody>
        </p:sp>
      </p:grpSp>
      <p:sp>
        <p:nvSpPr>
          <p:cNvPr id="6" name="TextBox 5"/>
          <p:cNvSpPr txBox="1"/>
          <p:nvPr>
            <p:custDataLst>
              <p:tags r:id="rId1"/>
            </p:custDataLst>
          </p:nvPr>
        </p:nvSpPr>
        <p:spPr>
          <a:xfrm>
            <a:off x="459712" y="3603344"/>
            <a:ext cx="7786742" cy="2447290"/>
          </a:xfrm>
          <a:prstGeom prst="rect">
            <a:avLst/>
          </a:prstGeom>
          <a:solidFill>
            <a:schemeClr val="lt1"/>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tIns="108000" bIns="108000" rtlCol="0">
            <a:spAutoFit/>
          </a:bodyPr>
          <a:lstStyle/>
          <a:p>
            <a:pPr marL="342900" indent="-342900" algn="l">
              <a:lnSpc>
                <a:spcPts val="2800"/>
              </a:lnSpc>
              <a:spcBef>
                <a:spcPts val="600"/>
              </a:spcBef>
              <a:buBlip>
                <a:blip r:embed="rId6"/>
              </a:buBlip>
            </a:pP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对于有序查找表</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R</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，关键字</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k</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的插入点定义为将</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k</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插入</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R</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中使其有序的那一点。假设</a:t>
            </a:r>
            <a:r>
              <a:rPr lang="pt-BR" altLang="zh-CN" sz="2000" b="1" i="1">
                <a:solidFill>
                  <a:srgbClr val="000000"/>
                </a:solidFill>
                <a:latin typeface="微软雅黑" panose="020B0503020204020204" charset="-122"/>
                <a:ea typeface="微软雅黑" panose="020B0503020204020204" charset="-122"/>
                <a:cs typeface="微软雅黑" panose="020B0503020204020204" charset="-122"/>
              </a:rPr>
              <a:t>R</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是递增有序的，插入点就是第一个大于等于</a:t>
            </a:r>
            <a:r>
              <a:rPr lang="pt-BR" altLang="zh-CN" sz="2000" b="1" i="1">
                <a:solidFill>
                  <a:srgbClr val="000000"/>
                </a:solidFill>
                <a:latin typeface="微软雅黑" panose="020B0503020204020204" charset="-122"/>
                <a:ea typeface="微软雅黑" panose="020B0503020204020204" charset="-122"/>
                <a:cs typeface="微软雅黑" panose="020B0503020204020204" charset="-122"/>
              </a:rPr>
              <a:t>k</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的元素序号。</a:t>
            </a:r>
            <a:endParaRPr lang="en-US" altLang="zh-CN" sz="2000" b="1">
              <a:solidFill>
                <a:srgbClr val="000000"/>
              </a:solidFill>
              <a:latin typeface="微软雅黑" panose="020B0503020204020204" charset="-122"/>
              <a:ea typeface="微软雅黑" panose="020B0503020204020204" charset="-122"/>
              <a:cs typeface="微软雅黑" panose="020B0503020204020204" charset="-122"/>
            </a:endParaRPr>
          </a:p>
          <a:p>
            <a:pPr marL="342900" indent="-342900" algn="l">
              <a:lnSpc>
                <a:spcPts val="2800"/>
              </a:lnSpc>
              <a:spcBef>
                <a:spcPts val="600"/>
              </a:spcBef>
              <a:buBlip>
                <a:blip r:embed="rId6"/>
              </a:buBlip>
            </a:pP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例如，</a:t>
            </a:r>
            <a:r>
              <a:rPr lang="pt-BR" altLang="zh-CN" sz="2000" b="1" i="1">
                <a:solidFill>
                  <a:srgbClr val="000000"/>
                </a:solidFill>
                <a:latin typeface="微软雅黑" panose="020B0503020204020204" charset="-122"/>
                <a:ea typeface="微软雅黑" panose="020B0503020204020204" charset="-122"/>
                <a:cs typeface="微软雅黑" panose="020B0503020204020204" charset="-122"/>
              </a:rPr>
              <a:t>R</a:t>
            </a:r>
            <a:r>
              <a:rPr lang="pt-BR"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pt-BR" altLang="zh-CN" sz="2000" b="1">
                <a:solidFill>
                  <a:srgbClr val="000000"/>
                </a:solidFill>
                <a:latin typeface="微软雅黑" panose="020B0503020204020204" charset="-122"/>
                <a:ea typeface="微软雅黑" panose="020B0503020204020204" charset="-122"/>
                <a:cs typeface="微软雅黑" panose="020B0503020204020204" charset="-122"/>
              </a:rPr>
              <a:t>1</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pt-BR" altLang="zh-CN" sz="2000" b="1">
                <a:solidFill>
                  <a:srgbClr val="000000"/>
                </a:solidFill>
                <a:latin typeface="微软雅黑" panose="020B0503020204020204" charset="-122"/>
                <a:ea typeface="微软雅黑" panose="020B0503020204020204" charset="-122"/>
                <a:cs typeface="微软雅黑" panose="020B0503020204020204" charset="-122"/>
              </a:rPr>
              <a:t>1</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pt-BR" altLang="zh-CN" sz="2000" b="1">
                <a:solidFill>
                  <a:srgbClr val="000000"/>
                </a:solidFill>
                <a:latin typeface="微软雅黑" panose="020B0503020204020204" charset="-122"/>
                <a:ea typeface="微软雅黑" panose="020B0503020204020204" charset="-122"/>
                <a:cs typeface="微软雅黑" panose="020B0503020204020204" charset="-122"/>
              </a:rPr>
              <a:t>1</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pt-BR" altLang="zh-CN" sz="2000" b="1" i="1">
                <a:solidFill>
                  <a:srgbClr val="000000"/>
                </a:solidFill>
                <a:latin typeface="微软雅黑" panose="020B0503020204020204" charset="-122"/>
                <a:ea typeface="微软雅黑" panose="020B0503020204020204" charset="-122"/>
                <a:cs typeface="微软雅黑" panose="020B0503020204020204" charset="-122"/>
              </a:rPr>
              <a:t>k</a:t>
            </a:r>
            <a:r>
              <a:rPr lang="pt-BR" altLang="zh-CN" sz="2000" b="1">
                <a:solidFill>
                  <a:srgbClr val="000000"/>
                </a:solidFill>
                <a:latin typeface="微软雅黑" panose="020B0503020204020204" charset="-122"/>
                <a:ea typeface="微软雅黑" panose="020B0503020204020204" charset="-122"/>
                <a:cs typeface="微软雅黑" panose="020B0503020204020204" charset="-122"/>
              </a:rPr>
              <a:t>=2</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的插入点为</a:t>
            </a:r>
            <a:r>
              <a:rPr lang="pt-BR" altLang="zh-CN" sz="2000" b="1">
                <a:solidFill>
                  <a:srgbClr val="000000"/>
                </a:solidFill>
                <a:latin typeface="微软雅黑" panose="020B0503020204020204" charset="-122"/>
                <a:ea typeface="微软雅黑" panose="020B0503020204020204" charset="-122"/>
                <a:cs typeface="微软雅黑" panose="020B0503020204020204" charset="-122"/>
              </a:rPr>
              <a:t>3</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pt-BR" altLang="zh-CN" sz="2000" b="1" i="1">
                <a:solidFill>
                  <a:srgbClr val="000000"/>
                </a:solidFill>
                <a:latin typeface="微软雅黑" panose="020B0503020204020204" charset="-122"/>
                <a:ea typeface="微软雅黑" panose="020B0503020204020204" charset="-122"/>
                <a:cs typeface="微软雅黑" panose="020B0503020204020204" charset="-122"/>
              </a:rPr>
              <a:t>k</a:t>
            </a:r>
            <a:r>
              <a:rPr lang="pt-BR" altLang="zh-CN" sz="2000" b="1">
                <a:solidFill>
                  <a:srgbClr val="000000"/>
                </a:solidFill>
                <a:latin typeface="微软雅黑" panose="020B0503020204020204" charset="-122"/>
                <a:ea typeface="微软雅黑" panose="020B0503020204020204" charset="-122"/>
                <a:cs typeface="微软雅黑" panose="020B0503020204020204" charset="-122"/>
              </a:rPr>
              <a:t>=-1</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的插入点为</a:t>
            </a:r>
            <a:r>
              <a:rPr lang="pt-BR" altLang="zh-CN" sz="2000" b="1">
                <a:solidFill>
                  <a:srgbClr val="000000"/>
                </a:solidFill>
                <a:latin typeface="微软雅黑" panose="020B0503020204020204" charset="-122"/>
                <a:ea typeface="微软雅黑" panose="020B0503020204020204" charset="-122"/>
                <a:cs typeface="微软雅黑" panose="020B0503020204020204" charset="-122"/>
              </a:rPr>
              <a:t>0</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。若</a:t>
            </a:r>
            <a:r>
              <a:rPr lang="pt-BR" altLang="zh-CN" sz="2000" b="1" i="1">
                <a:solidFill>
                  <a:srgbClr val="000000"/>
                </a:solidFill>
                <a:latin typeface="微软雅黑" panose="020B0503020204020204" charset="-122"/>
                <a:ea typeface="微软雅黑" panose="020B0503020204020204" charset="-122"/>
                <a:cs typeface="微软雅黑" panose="020B0503020204020204" charset="-122"/>
              </a:rPr>
              <a:t>R</a:t>
            </a:r>
            <a:r>
              <a:rPr lang="pt-BR"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pt-BR" altLang="zh-CN" sz="2000" b="1">
                <a:solidFill>
                  <a:srgbClr val="000000"/>
                </a:solidFill>
                <a:latin typeface="微软雅黑" panose="020B0503020204020204" charset="-122"/>
                <a:ea typeface="微软雅黑" panose="020B0503020204020204" charset="-122"/>
                <a:cs typeface="微软雅黑" panose="020B0503020204020204" charset="-122"/>
              </a:rPr>
              <a:t>1</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pt-BR" altLang="zh-CN" sz="2000" b="1">
                <a:solidFill>
                  <a:srgbClr val="000000"/>
                </a:solidFill>
                <a:latin typeface="微软雅黑" panose="020B0503020204020204" charset="-122"/>
                <a:ea typeface="微软雅黑" panose="020B0503020204020204" charset="-122"/>
                <a:cs typeface="微软雅黑" panose="020B0503020204020204" charset="-122"/>
              </a:rPr>
              <a:t>3</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pt-BR" altLang="zh-CN" sz="2000" b="1">
                <a:solidFill>
                  <a:srgbClr val="000000"/>
                </a:solidFill>
                <a:latin typeface="微软雅黑" panose="020B0503020204020204" charset="-122"/>
                <a:ea typeface="微软雅黑" panose="020B0503020204020204" charset="-122"/>
                <a:cs typeface="微软雅黑" panose="020B0503020204020204" charset="-122"/>
              </a:rPr>
              <a:t>5</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pt-BR" altLang="zh-CN" sz="2000" b="1" i="1">
                <a:solidFill>
                  <a:srgbClr val="000000"/>
                </a:solidFill>
                <a:latin typeface="微软雅黑" panose="020B0503020204020204" charset="-122"/>
                <a:ea typeface="微软雅黑" panose="020B0503020204020204" charset="-122"/>
                <a:cs typeface="微软雅黑" panose="020B0503020204020204" charset="-122"/>
              </a:rPr>
              <a:t>k</a:t>
            </a:r>
            <a:r>
              <a:rPr lang="pt-BR" altLang="zh-CN" sz="2000" b="1">
                <a:solidFill>
                  <a:srgbClr val="000000"/>
                </a:solidFill>
                <a:latin typeface="微软雅黑" panose="020B0503020204020204" charset="-122"/>
                <a:ea typeface="微软雅黑" panose="020B0503020204020204" charset="-122"/>
                <a:cs typeface="微软雅黑" panose="020B0503020204020204" charset="-122"/>
              </a:rPr>
              <a:t>=1</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的插入点为</a:t>
            </a:r>
            <a:r>
              <a:rPr lang="pt-BR" altLang="zh-CN" sz="2000" b="1">
                <a:solidFill>
                  <a:srgbClr val="000000"/>
                </a:solidFill>
                <a:latin typeface="微软雅黑" panose="020B0503020204020204" charset="-122"/>
                <a:ea typeface="微软雅黑" panose="020B0503020204020204" charset="-122"/>
                <a:cs typeface="微软雅黑" panose="020B0503020204020204" charset="-122"/>
              </a:rPr>
              <a:t>0</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pt-BR" altLang="zh-CN" sz="2000" b="1" i="1">
                <a:solidFill>
                  <a:srgbClr val="000000"/>
                </a:solidFill>
                <a:latin typeface="微软雅黑" panose="020B0503020204020204" charset="-122"/>
                <a:ea typeface="微软雅黑" panose="020B0503020204020204" charset="-122"/>
                <a:cs typeface="微软雅黑" panose="020B0503020204020204" charset="-122"/>
              </a:rPr>
              <a:t>k</a:t>
            </a:r>
            <a:r>
              <a:rPr lang="pt-BR" altLang="zh-CN" sz="2000" b="1">
                <a:solidFill>
                  <a:srgbClr val="000000"/>
                </a:solidFill>
                <a:latin typeface="微软雅黑" panose="020B0503020204020204" charset="-122"/>
                <a:ea typeface="微软雅黑" panose="020B0503020204020204" charset="-122"/>
                <a:cs typeface="微软雅黑" panose="020B0503020204020204" charset="-122"/>
              </a:rPr>
              <a:t>=2</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的插入点为</a:t>
            </a:r>
            <a:r>
              <a:rPr lang="pt-BR" altLang="zh-CN" sz="2000" b="1">
                <a:solidFill>
                  <a:srgbClr val="000000"/>
                </a:solidFill>
                <a:latin typeface="微软雅黑" panose="020B0503020204020204" charset="-122"/>
                <a:ea typeface="微软雅黑" panose="020B0503020204020204" charset="-122"/>
                <a:cs typeface="微软雅黑" panose="020B0503020204020204" charset="-122"/>
              </a:rPr>
              <a:t>1</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pt-BR" altLang="zh-CN" sz="2000" b="1" i="1">
                <a:solidFill>
                  <a:srgbClr val="000000"/>
                </a:solidFill>
                <a:latin typeface="微软雅黑" panose="020B0503020204020204" charset="-122"/>
                <a:ea typeface="微软雅黑" panose="020B0503020204020204" charset="-122"/>
                <a:cs typeface="微软雅黑" panose="020B0503020204020204" charset="-122"/>
              </a:rPr>
              <a:t>k</a:t>
            </a:r>
            <a:r>
              <a:rPr lang="pt-BR" altLang="zh-CN" sz="2000" b="1">
                <a:solidFill>
                  <a:srgbClr val="000000"/>
                </a:solidFill>
                <a:latin typeface="微软雅黑" panose="020B0503020204020204" charset="-122"/>
                <a:ea typeface="微软雅黑" panose="020B0503020204020204" charset="-122"/>
                <a:cs typeface="微软雅黑" panose="020B0503020204020204" charset="-122"/>
              </a:rPr>
              <a:t>=5</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的插入点为</a:t>
            </a:r>
            <a:r>
              <a:rPr lang="pt-BR" altLang="zh-CN" sz="2000" b="1">
                <a:solidFill>
                  <a:srgbClr val="000000"/>
                </a:solidFill>
                <a:latin typeface="微软雅黑" panose="020B0503020204020204" charset="-122"/>
                <a:ea typeface="微软雅黑" panose="020B0503020204020204" charset="-122"/>
                <a:cs typeface="微软雅黑" panose="020B0503020204020204" charset="-122"/>
              </a:rPr>
              <a:t>2</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p>
        </p:txBody>
      </p:sp>
      <p:sp>
        <p:nvSpPr>
          <p:cNvPr id="7" name="TextBox 6"/>
          <p:cNvSpPr txBox="1"/>
          <p:nvPr/>
        </p:nvSpPr>
        <p:spPr>
          <a:xfrm>
            <a:off x="664501" y="2358376"/>
            <a:ext cx="5214974" cy="398780"/>
          </a:xfrm>
          <a:prstGeom prst="rect">
            <a:avLst/>
          </a:prstGeom>
          <a:noFill/>
        </p:spPr>
        <p:txBody>
          <a:bodyPr wrap="square" rtlCol="0">
            <a:spAutoFit/>
          </a:bodyPr>
          <a:lstStyle/>
          <a:p>
            <a:pPr algn="l">
              <a:lnSpc>
                <a:spcPct val="100000"/>
              </a:lnSpc>
              <a:spcBef>
                <a:spcPts val="0"/>
              </a:spcBef>
            </a:pP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假设有序表</a:t>
            </a:r>
            <a:r>
              <a:rPr lang="en-US" altLang="zh-CN" sz="2000" b="1" i="1">
                <a:solidFill>
                  <a:srgbClr val="000000"/>
                </a:solidFill>
                <a:latin typeface="微软雅黑" panose="020B0503020204020204" charset="-122"/>
                <a:ea typeface="微软雅黑" panose="020B0503020204020204" charset="-122"/>
                <a:cs typeface="微软雅黑" panose="020B0503020204020204" charset="-122"/>
              </a:rPr>
              <a:t>R</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中可能出现相同关键字的元素。</a:t>
            </a:r>
          </a:p>
        </p:txBody>
      </p:sp>
      <p:sp>
        <p:nvSpPr>
          <p:cNvPr id="13" name="TextBox 4"/>
          <p:cNvSpPr txBox="1"/>
          <p:nvPr/>
        </p:nvSpPr>
        <p:spPr>
          <a:xfrm>
            <a:off x="774065" y="2950210"/>
            <a:ext cx="4168140" cy="460375"/>
          </a:xfrm>
          <a:prstGeom prst="rect">
            <a:avLst/>
          </a:prstGeom>
          <a:noFill/>
        </p:spPr>
        <p:txBody>
          <a:bodyPr wrap="square" rtlCol="0">
            <a:spAutoFit/>
          </a:bodyPr>
          <a:lstStyle/>
          <a:p>
            <a:pPr algn="l">
              <a:lnSpc>
                <a:spcPct val="100000"/>
              </a:lnSpc>
              <a:spcBef>
                <a:spcPts val="0"/>
              </a:spcBef>
            </a:pP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1</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a:solidFill>
                  <a:srgbClr val="000000"/>
                </a:solidFill>
                <a:latin typeface="微软雅黑" panose="020B0503020204020204" charset="-122"/>
                <a:ea typeface="微软雅黑" panose="020B0503020204020204" charset="-122"/>
                <a:cs typeface="微软雅黑" panose="020B0503020204020204" charset="-122"/>
                <a:sym typeface="+mn-ea"/>
              </a:rPr>
              <a:t>在有序表R中查找插入点</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wipe(left)">
                                      <p:cBhvr>
                                        <p:cTn id="16" dur="500"/>
                                        <p:tgtEl>
                                          <p:spTgt spid="27"/>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60"/>
                                        </p:tgtEl>
                                        <p:attrNameLst>
                                          <p:attrName>style.visibility</p:attrName>
                                        </p:attrNameLst>
                                      </p:cBhvr>
                                      <p:to>
                                        <p:strVal val="visible"/>
                                      </p:to>
                                    </p:set>
                                    <p:animEffect transition="in" filter="wipe(left)">
                                      <p:cBhvr>
                                        <p:cTn id="20" dur="500"/>
                                        <p:tgtEl>
                                          <p:spTgt spid="60"/>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left)">
                                      <p:cBhvr>
                                        <p:cTn id="24" dur="500"/>
                                        <p:tgtEl>
                                          <p:spTgt spid="7"/>
                                        </p:tgtEl>
                                      </p:cBhvr>
                                    </p:animEffect>
                                  </p:childTnLst>
                                </p:cTn>
                              </p:par>
                            </p:childTnLst>
                          </p:cTn>
                        </p:par>
                        <p:par>
                          <p:cTn id="25" fill="hold">
                            <p:stCondLst>
                              <p:cond delay="2500"/>
                            </p:stCondLst>
                            <p:childTnLst>
                              <p:par>
                                <p:cTn id="26" presetID="22" presetClass="entr" presetSubtype="8" fill="hold" grpId="0" nodeType="after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wipe(left)">
                                      <p:cBhvr>
                                        <p:cTn id="28" dur="500"/>
                                        <p:tgtEl>
                                          <p:spTgt spid="13"/>
                                        </p:tgtEl>
                                      </p:cBhvr>
                                    </p:animEffect>
                                  </p:childTnLst>
                                </p:cTn>
                              </p:par>
                            </p:childTnLst>
                          </p:cTn>
                        </p:par>
                        <p:par>
                          <p:cTn id="29" fill="hold">
                            <p:stCondLst>
                              <p:cond delay="3000"/>
                            </p:stCondLst>
                            <p:childTnLst>
                              <p:par>
                                <p:cTn id="30" presetID="22" presetClass="entr" presetSubtype="8" fill="hold" grpId="0" nodeType="after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left)">
                                      <p:cBhvr>
                                        <p:cTn id="3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P spid="6" grpId="0" bldLvl="0" animBg="1"/>
      <p:bldP spid="7" grpId="0"/>
      <p:bldP spid="13"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0" y="2275687"/>
            <a:ext cx="3323737" cy="4589188"/>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29" name="Picture 2"/>
          <p:cNvPicPr>
            <a:picLocks noChangeAspect="1" noChangeArrowheads="1"/>
          </p:cNvPicPr>
          <p:nvPr/>
        </p:nvPicPr>
        <p:blipFill>
          <a:blip r:embed="rId12" cstate="print"/>
          <a:srcRect/>
          <a:stretch>
            <a:fillRect/>
          </a:stretch>
        </p:blipFill>
        <p:spPr bwMode="auto">
          <a:xfrm>
            <a:off x="757842" y="1006452"/>
            <a:ext cx="1643074" cy="796023"/>
          </a:xfrm>
          <a:prstGeom prst="rect">
            <a:avLst/>
          </a:prstGeom>
          <a:noFill/>
          <a:ln w="9525">
            <a:noFill/>
            <a:miter lim="800000"/>
            <a:headEnd/>
            <a:tailEnd/>
          </a:ln>
        </p:spPr>
      </p:pic>
      <p:sp>
        <p:nvSpPr>
          <p:cNvPr id="3" name="TextBox 2"/>
          <p:cNvSpPr txBox="1"/>
          <p:nvPr>
            <p:custDataLst>
              <p:tags r:id="rId1"/>
            </p:custDataLst>
          </p:nvPr>
        </p:nvSpPr>
        <p:spPr>
          <a:xfrm>
            <a:off x="3467705" y="1006258"/>
            <a:ext cx="8572560" cy="3364865"/>
          </a:xfrm>
          <a:prstGeom prst="rect">
            <a:avLst/>
          </a:prstGeom>
          <a:solidFill>
            <a:schemeClr val="accent2"/>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gn="l">
              <a:lnSpc>
                <a:spcPts val="2400"/>
              </a:lnSpc>
              <a:spcBef>
                <a:spcPts val="0"/>
              </a:spcBef>
            </a:pPr>
            <a:r>
              <a:rPr lang="pt-BR" altLang="zh-CN" sz="1800" b="1">
                <a:solidFill>
                  <a:srgbClr val="000000"/>
                </a:solidFill>
                <a:latin typeface="微软雅黑" panose="020B0503020204020204" charset="-122"/>
                <a:ea typeface="微软雅黑" panose="020B0503020204020204" charset="-122"/>
                <a:cs typeface="微软雅黑" panose="020B0503020204020204" charset="-122"/>
              </a:rPr>
              <a:t>def GOEk(R,k):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查找第一个大于或者等于</a:t>
            </a:r>
            <a:r>
              <a:rPr lang="pt-BR" altLang="zh-CN" sz="1800" b="1">
                <a:solidFill>
                  <a:srgbClr val="000000"/>
                </a:solidFill>
                <a:latin typeface="微软雅黑" panose="020B0503020204020204" charset="-122"/>
                <a:ea typeface="微软雅黑" panose="020B0503020204020204" charset="-122"/>
                <a:cs typeface="微软雅黑" panose="020B0503020204020204" charset="-122"/>
              </a:rPr>
              <a:t>k</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的序号即</a:t>
            </a:r>
            <a:r>
              <a:rPr lang="pt-BR" altLang="zh-CN" sz="1800" b="1">
                <a:solidFill>
                  <a:srgbClr val="000000"/>
                </a:solidFill>
                <a:latin typeface="微软雅黑" panose="020B0503020204020204" charset="-122"/>
                <a:ea typeface="微软雅黑" panose="020B0503020204020204" charset="-122"/>
                <a:cs typeface="微软雅黑" panose="020B0503020204020204" charset="-122"/>
              </a:rPr>
              <a:t>k</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的插入点</a:t>
            </a:r>
          </a:p>
          <a:p>
            <a:pPr algn="l">
              <a:lnSpc>
                <a:spcPts val="2400"/>
              </a:lnSpc>
              <a:spcBef>
                <a:spcPts val="0"/>
              </a:spcBef>
            </a:pPr>
            <a:r>
              <a:rPr lang="pt-BR" altLang="zh-CN" sz="1800" b="1">
                <a:solidFill>
                  <a:srgbClr val="000000"/>
                </a:solidFill>
                <a:latin typeface="微软雅黑" panose="020B0503020204020204" charset="-122"/>
                <a:ea typeface="微软雅黑" panose="020B0503020204020204" charset="-122"/>
                <a:cs typeface="微软雅黑" panose="020B0503020204020204" charset="-122"/>
              </a:rPr>
              <a:t>  n=len(R)</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400"/>
              </a:lnSpc>
              <a:spcBef>
                <a:spcPts val="0"/>
              </a:spcBef>
            </a:pPr>
            <a:r>
              <a:rPr lang="pt-BR" altLang="zh-CN" sz="1800" b="1">
                <a:solidFill>
                  <a:srgbClr val="000000"/>
                </a:solidFill>
                <a:latin typeface="微软雅黑" panose="020B0503020204020204" charset="-122"/>
                <a:ea typeface="微软雅黑" panose="020B0503020204020204" charset="-122"/>
                <a:cs typeface="微软雅黑" panose="020B0503020204020204" charset="-122"/>
              </a:rPr>
              <a:t>  low,high=0,n-1</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400"/>
              </a:lnSpc>
              <a:spcBef>
                <a:spcPts val="0"/>
              </a:spcBef>
            </a:pPr>
            <a:r>
              <a:rPr lang="pt-BR" altLang="zh-CN" sz="1800" b="1">
                <a:solidFill>
                  <a:srgbClr val="000000"/>
                </a:solidFill>
                <a:latin typeface="微软雅黑" panose="020B0503020204020204" charset="-122"/>
                <a:ea typeface="微软雅黑" panose="020B0503020204020204" charset="-122"/>
                <a:cs typeface="微软雅黑" panose="020B0503020204020204" charset="-122"/>
              </a:rPr>
              <a:t>  while low&lt;=high: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当前区间非空时</a:t>
            </a:r>
          </a:p>
          <a:p>
            <a:pPr algn="l">
              <a:lnSpc>
                <a:spcPts val="2400"/>
              </a:lnSpc>
              <a:spcBef>
                <a:spcPts val="0"/>
              </a:spcBef>
            </a:pPr>
            <a:r>
              <a:rPr lang="pt-BR" altLang="zh-CN" sz="1800" b="1">
                <a:solidFill>
                  <a:srgbClr val="000000"/>
                </a:solidFill>
                <a:latin typeface="微软雅黑" panose="020B0503020204020204" charset="-122"/>
                <a:ea typeface="微软雅黑" panose="020B0503020204020204" charset="-122"/>
                <a:cs typeface="微软雅黑" panose="020B0503020204020204" charset="-122"/>
              </a:rPr>
              <a:t>    mid=(low+high)//2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求查找区间的中间位置</a:t>
            </a:r>
          </a:p>
          <a:p>
            <a:pPr algn="l">
              <a:lnSpc>
                <a:spcPts val="2400"/>
              </a:lnSpc>
              <a:spcBef>
                <a:spcPts val="0"/>
              </a:spcBef>
            </a:pPr>
            <a:r>
              <a:rPr lang="pt-BR" altLang="zh-CN" sz="1800" b="1">
                <a:solidFill>
                  <a:srgbClr val="000000"/>
                </a:solidFill>
                <a:latin typeface="微软雅黑" panose="020B0503020204020204" charset="-122"/>
                <a:ea typeface="微软雅黑" panose="020B0503020204020204" charset="-122"/>
                <a:cs typeface="微软雅黑" panose="020B0503020204020204" charset="-122"/>
              </a:rPr>
              <a:t>    if k&lt;=R[mid]: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继续在</a:t>
            </a:r>
            <a:r>
              <a:rPr lang="pt-BR" altLang="zh-CN" sz="1800" b="1">
                <a:solidFill>
                  <a:srgbClr val="000000"/>
                </a:solidFill>
                <a:latin typeface="微软雅黑" panose="020B0503020204020204" charset="-122"/>
                <a:ea typeface="微软雅黑" panose="020B0503020204020204" charset="-122"/>
                <a:cs typeface="微软雅黑" panose="020B0503020204020204" charset="-122"/>
              </a:rPr>
              <a:t>R[low..mid-1]</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中查找</a:t>
            </a:r>
          </a:p>
          <a:p>
            <a:pPr algn="l">
              <a:lnSpc>
                <a:spcPts val="2400"/>
              </a:lnSpc>
              <a:spcBef>
                <a:spcPts val="0"/>
              </a:spcBef>
            </a:pPr>
            <a:r>
              <a:rPr lang="pt-BR" altLang="zh-CN" sz="1800" b="1">
                <a:solidFill>
                  <a:srgbClr val="000000"/>
                </a:solidFill>
                <a:latin typeface="微软雅黑" panose="020B0503020204020204" charset="-122"/>
                <a:ea typeface="微软雅黑" panose="020B0503020204020204" charset="-122"/>
                <a:cs typeface="微软雅黑" panose="020B0503020204020204" charset="-122"/>
              </a:rPr>
              <a:t>       high=mid-1</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400"/>
              </a:lnSpc>
              <a:spcBef>
                <a:spcPts val="0"/>
              </a:spcBef>
            </a:pPr>
            <a:r>
              <a:rPr lang="pt-BR" altLang="zh-CN" sz="1800" b="1">
                <a:solidFill>
                  <a:srgbClr val="000000"/>
                </a:solidFill>
                <a:latin typeface="微软雅黑" panose="020B0503020204020204" charset="-122"/>
                <a:ea typeface="微软雅黑" panose="020B0503020204020204" charset="-122"/>
                <a:cs typeface="微软雅黑" panose="020B0503020204020204" charset="-122"/>
              </a:rPr>
              <a:t>    else:		  	#k&gt;R[mid]</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400"/>
              </a:lnSpc>
              <a:spcBef>
                <a:spcPts val="0"/>
              </a:spcBef>
            </a:pPr>
            <a:r>
              <a:rPr lang="pt-BR" altLang="zh-CN" sz="1800" b="1">
                <a:solidFill>
                  <a:srgbClr val="000000"/>
                </a:solidFill>
                <a:latin typeface="微软雅黑" panose="020B0503020204020204" charset="-122"/>
                <a:ea typeface="微软雅黑" panose="020B0503020204020204" charset="-122"/>
                <a:cs typeface="微软雅黑" panose="020B0503020204020204" charset="-122"/>
              </a:rPr>
              <a:t>       low=mid+1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继续在</a:t>
            </a:r>
            <a:r>
              <a:rPr lang="pt-BR" altLang="zh-CN" sz="1800" b="1">
                <a:solidFill>
                  <a:srgbClr val="000000"/>
                </a:solidFill>
                <a:latin typeface="微软雅黑" panose="020B0503020204020204" charset="-122"/>
                <a:ea typeface="微软雅黑" panose="020B0503020204020204" charset="-122"/>
                <a:cs typeface="微软雅黑" panose="020B0503020204020204" charset="-122"/>
              </a:rPr>
              <a:t>R[mid+1..high]</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中查找</a:t>
            </a:r>
          </a:p>
          <a:p>
            <a:pPr algn="l">
              <a:lnSpc>
                <a:spcPts val="2400"/>
              </a:lnSpc>
              <a:spcBef>
                <a:spcPts val="0"/>
              </a:spcBef>
            </a:pPr>
            <a:r>
              <a:rPr lang="pt-BR" altLang="zh-CN" sz="1800" b="1">
                <a:solidFill>
                  <a:srgbClr val="000000"/>
                </a:solidFill>
                <a:latin typeface="微软雅黑" panose="020B0503020204020204" charset="-122"/>
                <a:ea typeface="微软雅黑" panose="020B0503020204020204" charset="-122"/>
                <a:cs typeface="微软雅黑" panose="020B0503020204020204" charset="-122"/>
              </a:rPr>
              <a:t>  return high+1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返回</a:t>
            </a:r>
            <a:r>
              <a:rPr lang="pt-BR" altLang="zh-CN" sz="1800" b="1">
                <a:solidFill>
                  <a:srgbClr val="000000"/>
                </a:solidFill>
                <a:latin typeface="微软雅黑" panose="020B0503020204020204" charset="-122"/>
                <a:ea typeface="微软雅黑" panose="020B0503020204020204" charset="-122"/>
                <a:cs typeface="微软雅黑" panose="020B0503020204020204" charset="-122"/>
              </a:rPr>
              <a:t>high+1</a:t>
            </a:r>
          </a:p>
        </p:txBody>
      </p:sp>
      <p:sp>
        <p:nvSpPr>
          <p:cNvPr id="26" name="TextBox 4"/>
          <p:cNvSpPr txBox="1"/>
          <p:nvPr/>
        </p:nvSpPr>
        <p:spPr>
          <a:xfrm>
            <a:off x="4469105" y="5451729"/>
            <a:ext cx="4929222" cy="368300"/>
          </a:xfrm>
          <a:prstGeom prst="rect">
            <a:avLst/>
          </a:prstGeom>
          <a:noFill/>
        </p:spPr>
        <p:txBody>
          <a:bodyPr wrap="square" rtlCol="0">
            <a:spAutoFit/>
          </a:bodyPr>
          <a:lstStyle/>
          <a:p>
            <a:pPr algn="l">
              <a:lnSpc>
                <a:spcPct val="100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a:t>
            </a:r>
            <a:r>
              <a:rPr lang="en-US" altLang="zh-CN" sz="1800" b="1" i="1">
                <a:solidFill>
                  <a:srgbClr val="000000"/>
                </a:solidFill>
                <a:latin typeface="微软雅黑" panose="020B0503020204020204" charset="-122"/>
                <a:ea typeface="微软雅黑" panose="020B0503020204020204" charset="-122"/>
                <a:cs typeface="Consolas" panose="020B0609020204030204" pitchFamily="49" charset="0"/>
              </a:rPr>
              <a:t>R</a:t>
            </a: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[low..high] </a:t>
            </a:r>
            <a:r>
              <a:rPr lang="en-US" altLang="zh-CN" sz="1800" b="1" i="1">
                <a:solidFill>
                  <a:srgbClr val="000000"/>
                </a:solidFill>
                <a:latin typeface="微软雅黑" panose="020B0503020204020204" charset="-122"/>
                <a:ea typeface="微软雅黑" panose="020B0503020204020204" charset="-122"/>
                <a:cs typeface="Consolas" panose="020B0609020204030204" pitchFamily="49" charset="0"/>
              </a:rPr>
              <a:t>R</a:t>
            </a: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[high+1] … </a:t>
            </a:r>
            <a:r>
              <a:rPr lang="en-US" altLang="zh-CN" sz="1800" b="1" i="1">
                <a:solidFill>
                  <a:srgbClr val="000000"/>
                </a:solidFill>
                <a:latin typeface="微软雅黑" panose="020B0503020204020204" charset="-122"/>
                <a:ea typeface="微软雅黑" panose="020B0503020204020204" charset="-122"/>
                <a:cs typeface="Consolas" panose="020B0609020204030204" pitchFamily="49" charset="0"/>
              </a:rPr>
              <a:t>R</a:t>
            </a: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a:t>
            </a:r>
            <a:r>
              <a:rPr lang="en-US" altLang="zh-CN" sz="1800" b="1" i="1">
                <a:solidFill>
                  <a:srgbClr val="000000"/>
                </a:solidFill>
                <a:latin typeface="微软雅黑" panose="020B0503020204020204" charset="-122"/>
                <a:ea typeface="微软雅黑" panose="020B0503020204020204" charset="-122"/>
                <a:cs typeface="Consolas" panose="020B0609020204030204" pitchFamily="49" charset="0"/>
              </a:rPr>
              <a:t>n</a:t>
            </a: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-1]</a:t>
            </a:r>
          </a:p>
        </p:txBody>
      </p:sp>
      <p:sp>
        <p:nvSpPr>
          <p:cNvPr id="27" name="TextBox 5"/>
          <p:cNvSpPr txBox="1"/>
          <p:nvPr>
            <p:custDataLst>
              <p:tags r:id="rId2"/>
            </p:custDataLst>
          </p:nvPr>
        </p:nvSpPr>
        <p:spPr>
          <a:xfrm>
            <a:off x="4540543" y="4392301"/>
            <a:ext cx="4143404" cy="721995"/>
          </a:xfrm>
          <a:prstGeom prst="rect">
            <a:avLst/>
          </a:prstGeom>
          <a:noFill/>
        </p:spPr>
        <p:txBody>
          <a:bodyPr wrap="square" rtlCol="0">
            <a:spAutoFit/>
          </a:bodyPr>
          <a:lstStyle/>
          <a:p>
            <a:pPr marL="342900" indent="-342900" algn="l">
              <a:lnSpc>
                <a:spcPct val="100000"/>
              </a:lnSpc>
              <a:spcBef>
                <a:spcPts val="600"/>
              </a:spcBef>
              <a:buBlip>
                <a:blip r:embed="rId13"/>
              </a:buBlip>
            </a:pPr>
            <a:r>
              <a:rPr lang="en-US" altLang="zh-CN" sz="1800" b="1" i="1" dirty="0">
                <a:solidFill>
                  <a:schemeClr val="dk1"/>
                </a:solidFill>
                <a:latin typeface="微软雅黑" panose="020B0503020204020204" charset="-122"/>
                <a:ea typeface="微软雅黑" panose="020B0503020204020204" charset="-122"/>
                <a:cs typeface="微软雅黑" panose="020B0503020204020204" charset="-122"/>
              </a:rPr>
              <a:t>k</a:t>
            </a:r>
            <a:r>
              <a:rPr lang="en-US" altLang="zh-CN" sz="1800" b="1" dirty="0">
                <a:solidFill>
                  <a:schemeClr val="dk1"/>
                </a:solidFill>
                <a:latin typeface="微软雅黑" panose="020B0503020204020204" charset="-122"/>
                <a:ea typeface="微软雅黑" panose="020B0503020204020204" charset="-122"/>
                <a:cs typeface="微软雅黑" panose="020B0503020204020204" charset="-122"/>
              </a:rPr>
              <a:t>&lt;=R[mid] </a:t>
            </a:r>
            <a:r>
              <a:rPr lang="en-US" altLang="zh-CN" sz="1800" b="1"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a:rPr>
              <a:t> </a:t>
            </a:r>
            <a:r>
              <a:rPr lang="zh-CN" altLang="en-US" sz="1800" b="1"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a:rPr>
              <a:t>转向左区间</a:t>
            </a:r>
            <a:endParaRPr lang="en-US" altLang="zh-CN" sz="1800" b="1"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a:endParaRPr>
          </a:p>
          <a:p>
            <a:pPr marL="342900" indent="-342900" algn="l">
              <a:lnSpc>
                <a:spcPct val="100000"/>
              </a:lnSpc>
              <a:spcBef>
                <a:spcPts val="600"/>
              </a:spcBef>
              <a:buBlip>
                <a:blip r:embed="rId13"/>
              </a:buBlip>
            </a:pPr>
            <a:r>
              <a:rPr lang="en-US" altLang="zh-CN" sz="1800" b="1" i="1"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a:rPr>
              <a:t>R</a:t>
            </a:r>
            <a:r>
              <a:rPr lang="en-US" altLang="zh-CN" sz="1800" b="1"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a:rPr>
              <a:t>[</a:t>
            </a:r>
            <a:r>
              <a:rPr lang="en-US" altLang="zh-CN" sz="1800" b="1" dirty="0" err="1">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a:rPr>
              <a:t>low..high</a:t>
            </a:r>
            <a:r>
              <a:rPr lang="en-US" altLang="zh-CN" sz="1800" b="1"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a:rPr>
              <a:t>]</a:t>
            </a:r>
            <a:r>
              <a:rPr lang="zh-CN" altLang="en-US" sz="1800" b="1"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a:rPr>
              <a:t>为空时结束</a:t>
            </a:r>
          </a:p>
        </p:txBody>
      </p:sp>
      <p:sp>
        <p:nvSpPr>
          <p:cNvPr id="28" name="下箭头 27"/>
          <p:cNvSpPr/>
          <p:nvPr>
            <p:custDataLst>
              <p:tags r:id="rId3"/>
            </p:custDataLst>
          </p:nvPr>
        </p:nvSpPr>
        <p:spPr bwMode="auto">
          <a:xfrm>
            <a:off x="6255055" y="5106681"/>
            <a:ext cx="214314" cy="357190"/>
          </a:xfrm>
          <a:prstGeom prst="down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tailEnd type="arrow" w="sm" len="sm"/>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lstStyle/>
          <a:p>
            <a:pPr algn="ctr"/>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grpSp>
        <p:nvGrpSpPr>
          <p:cNvPr id="30" name="组合 29"/>
          <p:cNvGrpSpPr/>
          <p:nvPr/>
        </p:nvGrpSpPr>
        <p:grpSpPr>
          <a:xfrm>
            <a:off x="6826559" y="5767626"/>
            <a:ext cx="1071570" cy="1011577"/>
            <a:chOff x="3357554" y="5661581"/>
            <a:chExt cx="1071570" cy="1011577"/>
          </a:xfrm>
        </p:grpSpPr>
        <p:sp>
          <p:nvSpPr>
            <p:cNvPr id="31" name="TextBox 8"/>
            <p:cNvSpPr txBox="1"/>
            <p:nvPr>
              <p:custDataLst>
                <p:tags r:id="rId8"/>
              </p:custDataLst>
            </p:nvPr>
          </p:nvSpPr>
          <p:spPr>
            <a:xfrm>
              <a:off x="3357554" y="6274378"/>
              <a:ext cx="1071570" cy="398780"/>
            </a:xfrm>
            <a:prstGeom prst="rect">
              <a:avLst/>
            </a:prstGeom>
            <a:noFill/>
          </p:spPr>
          <p:txBody>
            <a:bodyPr wrap="square" rtlCol="0">
              <a:spAutoFit/>
            </a:bodyPr>
            <a:lstStyle/>
            <a:p>
              <a:pPr algn="l">
                <a:lnSpc>
                  <a:spcPct val="100000"/>
                </a:lnSpc>
                <a:spcBef>
                  <a:spcPts val="0"/>
                </a:spcBef>
              </a:pPr>
              <a:r>
                <a:rPr lang="zh-CN" altLang="en-US" sz="2000" b="1">
                  <a:solidFill>
                    <a:schemeClr val="dk1"/>
                  </a:solidFill>
                  <a:latin typeface="微软雅黑" panose="020B0503020204020204" charset="-122"/>
                  <a:ea typeface="微软雅黑" panose="020B0503020204020204" charset="-122"/>
                  <a:cs typeface="Consolas" panose="020B0609020204030204" pitchFamily="49" charset="0"/>
                </a:rPr>
                <a:t>插入点</a:t>
              </a:r>
            </a:p>
          </p:txBody>
        </p:sp>
        <p:cxnSp>
          <p:nvCxnSpPr>
            <p:cNvPr id="32" name="直接箭头连接符 31"/>
            <p:cNvCxnSpPr/>
            <p:nvPr>
              <p:custDataLst>
                <p:tags r:id="rId9"/>
              </p:custDataLst>
            </p:nvPr>
          </p:nvCxnSpPr>
          <p:spPr>
            <a:xfrm rot="5400000" flipH="1" flipV="1">
              <a:off x="3462181" y="5985580"/>
              <a:ext cx="648000" cy="1"/>
            </a:xfrm>
            <a:prstGeom prst="straightConnector1">
              <a:avLst/>
            </a:prstGeom>
            <a:ln w="19050">
              <a:solidFill>
                <a:schemeClr val="accent2"/>
              </a:solidFill>
              <a:tailEnd type="arrow"/>
            </a:ln>
          </p:spPr>
          <p:style>
            <a:lnRef idx="2">
              <a:schemeClr val="accent2"/>
            </a:lnRef>
            <a:fillRef idx="0">
              <a:schemeClr val="accent2"/>
            </a:fillRef>
            <a:effectRef idx="1">
              <a:schemeClr val="accent2"/>
            </a:effectRef>
            <a:fontRef idx="minor">
              <a:schemeClr val="tx1"/>
            </a:fontRef>
          </p:style>
        </p:cxnSp>
      </p:grpSp>
      <p:grpSp>
        <p:nvGrpSpPr>
          <p:cNvPr id="33" name="组合 32"/>
          <p:cNvGrpSpPr/>
          <p:nvPr/>
        </p:nvGrpSpPr>
        <p:grpSpPr>
          <a:xfrm>
            <a:off x="4964410" y="5808919"/>
            <a:ext cx="3623636" cy="539357"/>
            <a:chOff x="1714480" y="5702874"/>
            <a:chExt cx="3623636" cy="539357"/>
          </a:xfrm>
        </p:grpSpPr>
        <p:sp>
          <p:nvSpPr>
            <p:cNvPr id="34" name="TextBox 7"/>
            <p:cNvSpPr txBox="1"/>
            <p:nvPr>
              <p:custDataLst>
                <p:tags r:id="rId4"/>
              </p:custDataLst>
            </p:nvPr>
          </p:nvSpPr>
          <p:spPr>
            <a:xfrm>
              <a:off x="2000232" y="5905046"/>
              <a:ext cx="785818" cy="337185"/>
            </a:xfrm>
            <a:prstGeom prst="rect">
              <a:avLst/>
            </a:prstGeom>
            <a:noFill/>
          </p:spPr>
          <p:txBody>
            <a:bodyPr wrap="square" rtlCol="0">
              <a:spAutoFit/>
            </a:bodyPr>
            <a:lstStyle/>
            <a:p>
              <a:pPr algn="l">
                <a:lnSpc>
                  <a:spcPct val="100000"/>
                </a:lnSpc>
                <a:spcBef>
                  <a:spcPts val="0"/>
                </a:spcBef>
              </a:pPr>
              <a:r>
                <a:rPr lang="zh-CN" altLang="en-US" sz="1600" b="1">
                  <a:solidFill>
                    <a:schemeClr val="dk1"/>
                  </a:solidFill>
                  <a:latin typeface="微软雅黑" panose="020B0503020204020204" charset="-122"/>
                  <a:ea typeface="微软雅黑" panose="020B0503020204020204" charset="-122"/>
                  <a:cs typeface="Consolas" panose="020B0609020204030204" pitchFamily="49" charset="0"/>
                </a:rPr>
                <a:t>为空</a:t>
              </a:r>
            </a:p>
          </p:txBody>
        </p:sp>
        <p:sp>
          <p:nvSpPr>
            <p:cNvPr id="35" name="右大括号 34"/>
            <p:cNvSpPr/>
            <p:nvPr>
              <p:custDataLst>
                <p:tags r:id="rId5"/>
              </p:custDataLst>
            </p:nvPr>
          </p:nvSpPr>
          <p:spPr>
            <a:xfrm rot="5400000">
              <a:off x="2250265" y="5167089"/>
              <a:ext cx="214314" cy="1285884"/>
            </a:xfrm>
            <a:prstGeom prst="rightBrace">
              <a:avLst/>
            </a:prstGeom>
            <a:ln w="19050">
              <a:solidFill>
                <a:schemeClr val="dk1"/>
              </a:solidFill>
              <a:tailEnd type="none"/>
            </a:ln>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b="1">
                <a:solidFill>
                  <a:schemeClr val="dk1"/>
                </a:solidFill>
                <a:latin typeface="微软雅黑" panose="020B0503020204020204" charset="-122"/>
                <a:ea typeface="微软雅黑" panose="020B0503020204020204" charset="-122"/>
              </a:endParaRPr>
            </a:p>
          </p:txBody>
        </p:sp>
        <p:sp>
          <p:nvSpPr>
            <p:cNvPr id="36" name="TextBox 13"/>
            <p:cNvSpPr txBox="1"/>
            <p:nvPr>
              <p:custDataLst>
                <p:tags r:id="rId6"/>
              </p:custDataLst>
            </p:nvPr>
          </p:nvSpPr>
          <p:spPr>
            <a:xfrm>
              <a:off x="3981502" y="5905046"/>
              <a:ext cx="928694" cy="337185"/>
            </a:xfrm>
            <a:prstGeom prst="rect">
              <a:avLst/>
            </a:prstGeom>
            <a:noFill/>
          </p:spPr>
          <p:txBody>
            <a:bodyPr wrap="square" rtlCol="0">
              <a:spAutoFit/>
            </a:bodyPr>
            <a:lstStyle/>
            <a:p>
              <a:pPr algn="l">
                <a:lnSpc>
                  <a:spcPct val="100000"/>
                </a:lnSpc>
                <a:spcBef>
                  <a:spcPts val="0"/>
                </a:spcBef>
              </a:pPr>
              <a:r>
                <a:rPr lang="zh-CN" altLang="en-US" sz="1600" b="1">
                  <a:solidFill>
                    <a:schemeClr val="dk1"/>
                  </a:solidFill>
                  <a:latin typeface="微软雅黑" panose="020B0503020204020204" charset="-122"/>
                  <a:ea typeface="微软雅黑" panose="020B0503020204020204" charset="-122"/>
                  <a:cs typeface="微软雅黑" panose="020B0503020204020204" charset="-122"/>
                </a:rPr>
                <a:t>均</a:t>
              </a:r>
              <a:r>
                <a:rPr lang="en-US" altLang="zh-CN" sz="1600" b="1">
                  <a:solidFill>
                    <a:schemeClr val="dk1"/>
                  </a:solidFill>
                  <a:latin typeface="微软雅黑" panose="020B0503020204020204" charset="-122"/>
                  <a:ea typeface="微软雅黑" panose="020B0503020204020204" charset="-122"/>
                  <a:cs typeface="微软雅黑" panose="020B0503020204020204" charset="-122"/>
                </a:rPr>
                <a:t>&gt;=</a:t>
              </a:r>
              <a:r>
                <a:rPr lang="en-US" altLang="zh-CN" sz="1600" b="1" i="1">
                  <a:solidFill>
                    <a:schemeClr val="dk1"/>
                  </a:solidFill>
                  <a:latin typeface="微软雅黑" panose="020B0503020204020204" charset="-122"/>
                  <a:ea typeface="微软雅黑" panose="020B0503020204020204" charset="-122"/>
                  <a:cs typeface="微软雅黑" panose="020B0503020204020204" charset="-122"/>
                </a:rPr>
                <a:t>k</a:t>
              </a:r>
            </a:p>
          </p:txBody>
        </p:sp>
        <p:sp>
          <p:nvSpPr>
            <p:cNvPr id="37" name="右大括号 36"/>
            <p:cNvSpPr/>
            <p:nvPr>
              <p:custDataLst>
                <p:tags r:id="rId7"/>
              </p:custDataLst>
            </p:nvPr>
          </p:nvSpPr>
          <p:spPr>
            <a:xfrm rot="5400000">
              <a:off x="4204959" y="4784031"/>
              <a:ext cx="214314" cy="2052000"/>
            </a:xfrm>
            <a:prstGeom prst="rightBrace">
              <a:avLst/>
            </a:prstGeom>
            <a:ln w="19050">
              <a:solidFill>
                <a:schemeClr val="dk1"/>
              </a:solidFill>
              <a:tailEnd type="none"/>
            </a:ln>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b="1">
                <a:solidFill>
                  <a:schemeClr val="dk1"/>
                </a:solidFill>
                <a:latin typeface="微软雅黑" panose="020B0503020204020204" charset="-122"/>
                <a:ea typeface="微软雅黑" panose="020B0503020204020204" charset="-122"/>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wipe(left)">
                                      <p:cBhvr>
                                        <p:cTn id="15" dur="500"/>
                                        <p:tgtEl>
                                          <p:spTgt spid="39"/>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500"/>
                                        <p:tgtEl>
                                          <p:spTgt spid="3"/>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ipe(left)">
                                      <p:cBhvr>
                                        <p:cTn id="23" dur="500"/>
                                        <p:tgtEl>
                                          <p:spTgt spid="27"/>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wipe(left)">
                                      <p:cBhvr>
                                        <p:cTn id="27" dur="500"/>
                                        <p:tgtEl>
                                          <p:spTgt spid="28"/>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500"/>
                                        <p:tgtEl>
                                          <p:spTgt spid="26"/>
                                        </p:tgtEl>
                                      </p:cBhvr>
                                    </p:animEffect>
                                  </p:childTnLst>
                                </p:cTn>
                              </p:par>
                            </p:childTnLst>
                          </p:cTn>
                        </p:par>
                        <p:par>
                          <p:cTn id="32" fill="hold">
                            <p:stCondLst>
                              <p:cond delay="3500"/>
                            </p:stCondLst>
                            <p:childTnLst>
                              <p:par>
                                <p:cTn id="33" presetID="22" presetClass="entr" presetSubtype="8" fill="hold" nodeType="afterEffect">
                                  <p:stCondLst>
                                    <p:cond delay="0"/>
                                  </p:stCondLst>
                                  <p:childTnLst>
                                    <p:set>
                                      <p:cBhvr>
                                        <p:cTn id="34" dur="1" fill="hold">
                                          <p:stCondLst>
                                            <p:cond delay="0"/>
                                          </p:stCondLst>
                                        </p:cTn>
                                        <p:tgtEl>
                                          <p:spTgt spid="33"/>
                                        </p:tgtEl>
                                        <p:attrNameLst>
                                          <p:attrName>style.visibility</p:attrName>
                                        </p:attrNameLst>
                                      </p:cBhvr>
                                      <p:to>
                                        <p:strVal val="visible"/>
                                      </p:to>
                                    </p:set>
                                    <p:animEffect transition="in" filter="wipe(left)">
                                      <p:cBhvr>
                                        <p:cTn id="35" dur="500"/>
                                        <p:tgtEl>
                                          <p:spTgt spid="33"/>
                                        </p:tgtEl>
                                      </p:cBhvr>
                                    </p:animEffect>
                                  </p:childTnLst>
                                </p:cTn>
                              </p:par>
                            </p:childTnLst>
                          </p:cTn>
                        </p:par>
                        <p:par>
                          <p:cTn id="36" fill="hold">
                            <p:stCondLst>
                              <p:cond delay="4000"/>
                            </p:stCondLst>
                            <p:childTnLst>
                              <p:par>
                                <p:cTn id="37" presetID="22" presetClass="entr" presetSubtype="8" fill="hold" nodeType="afterEffect">
                                  <p:stCondLst>
                                    <p:cond delay="0"/>
                                  </p:stCondLst>
                                  <p:childTnLst>
                                    <p:set>
                                      <p:cBhvr>
                                        <p:cTn id="38" dur="1" fill="hold">
                                          <p:stCondLst>
                                            <p:cond delay="0"/>
                                          </p:stCondLst>
                                        </p:cTn>
                                        <p:tgtEl>
                                          <p:spTgt spid="30"/>
                                        </p:tgtEl>
                                        <p:attrNameLst>
                                          <p:attrName>style.visibility</p:attrName>
                                        </p:attrNameLst>
                                      </p:cBhvr>
                                      <p:to>
                                        <p:strVal val="visible"/>
                                      </p:to>
                                    </p:set>
                                    <p:animEffect transition="in" filter="wipe(left)">
                                      <p:cBhvr>
                                        <p:cTn id="3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bldLvl="0" animBg="1"/>
      <p:bldP spid="26" grpId="0"/>
      <p:bldP spid="27" grpId="0"/>
      <p:bldP spid="28" grpId="0" bldLvl="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内容占位符 8"/>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717790" y="1834515"/>
            <a:ext cx="4455160" cy="4447540"/>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2" name="TextBox 2"/>
          <p:cNvSpPr txBox="1"/>
          <p:nvPr/>
        </p:nvSpPr>
        <p:spPr>
          <a:xfrm>
            <a:off x="720908" y="1867390"/>
            <a:ext cx="7271213" cy="3246120"/>
          </a:xfrm>
          <a:prstGeom prst="rect">
            <a:avLst/>
          </a:prstGeom>
          <a:noFill/>
        </p:spPr>
        <p:txBody>
          <a:bodyPr wrap="square" rtlCol="0">
            <a:spAutoFit/>
          </a:bodyPr>
          <a:lstStyle/>
          <a:p>
            <a:pPr algn="l">
              <a:lnSpc>
                <a:spcPts val="3000"/>
              </a:lnSpc>
              <a:spcBef>
                <a:spcPts val="600"/>
              </a:spcBef>
            </a:pPr>
            <a:r>
              <a:rPr lang="en-US" altLang="zh-CN" sz="2800" b="1" dirty="0">
                <a:solidFill>
                  <a:srgbClr val="000000"/>
                </a:solidFill>
                <a:latin typeface="微软雅黑" panose="020B0503020204020204" charset="-122"/>
                <a:ea typeface="微软雅黑" panose="020B0503020204020204" charset="-122"/>
                <a:cs typeface="微软雅黑" panose="020B0503020204020204" charset="-122"/>
              </a:rPr>
              <a:t>    </a:t>
            </a:r>
            <a:r>
              <a:rPr lang="zh-CN" altLang="zh-CN" sz="2800" b="1" dirty="0">
                <a:solidFill>
                  <a:srgbClr val="000000"/>
                </a:solidFill>
                <a:latin typeface="微软雅黑" panose="020B0503020204020204" charset="-122"/>
                <a:ea typeface="微软雅黑" panose="020B0503020204020204" charset="-122"/>
                <a:cs typeface="微软雅黑" panose="020B0503020204020204" charset="-122"/>
              </a:rPr>
              <a:t>【例</a:t>
            </a:r>
            <a:r>
              <a:rPr lang="en-US" altLang="zh-CN" sz="2800" b="1" dirty="0">
                <a:solidFill>
                  <a:srgbClr val="000000"/>
                </a:solidFill>
                <a:latin typeface="微软雅黑" panose="020B0503020204020204" charset="-122"/>
                <a:ea typeface="微软雅黑" panose="020B0503020204020204" charset="-122"/>
                <a:cs typeface="微软雅黑" panose="020B0503020204020204" charset="-122"/>
              </a:rPr>
              <a:t>8.6</a:t>
            </a:r>
            <a:r>
              <a:rPr lang="zh-CN" altLang="zh-CN" sz="2800" b="1" dirty="0">
                <a:solidFill>
                  <a:srgbClr val="000000"/>
                </a:solidFill>
                <a:latin typeface="微软雅黑" panose="020B0503020204020204" charset="-122"/>
                <a:ea typeface="微软雅黑" panose="020B0503020204020204" charset="-122"/>
                <a:cs typeface="微软雅黑" panose="020B0503020204020204" charset="-122"/>
              </a:rPr>
              <a:t>】有一个按整数关键字</a:t>
            </a:r>
            <a:r>
              <a:rPr lang="en-US" altLang="zh-CN" sz="2800" b="1" dirty="0">
                <a:solidFill>
                  <a:srgbClr val="000000"/>
                </a:solidFill>
                <a:latin typeface="微软雅黑" panose="020B0503020204020204" charset="-122"/>
                <a:ea typeface="微软雅黑" panose="020B0503020204020204" charset="-122"/>
                <a:cs typeface="微软雅黑" panose="020B0503020204020204" charset="-122"/>
              </a:rPr>
              <a:t>key</a:t>
            </a:r>
            <a:r>
              <a:rPr lang="zh-CN" altLang="zh-CN" sz="2800" b="1" dirty="0">
                <a:solidFill>
                  <a:srgbClr val="000000"/>
                </a:solidFill>
                <a:latin typeface="微软雅黑" panose="020B0503020204020204" charset="-122"/>
                <a:ea typeface="微软雅黑" panose="020B0503020204020204" charset="-122"/>
                <a:cs typeface="微软雅黑" panose="020B0503020204020204" charset="-122"/>
              </a:rPr>
              <a:t>递增有序的顺序表</a:t>
            </a:r>
            <a:r>
              <a:rPr lang="en-US" altLang="zh-CN" sz="2800" b="1" i="1" dirty="0">
                <a:solidFill>
                  <a:srgbClr val="000000"/>
                </a:solidFill>
                <a:latin typeface="微软雅黑" panose="020B0503020204020204" charset="-122"/>
                <a:ea typeface="微软雅黑" panose="020B0503020204020204" charset="-122"/>
                <a:cs typeface="微软雅黑" panose="020B0503020204020204" charset="-122"/>
              </a:rPr>
              <a:t>R</a:t>
            </a:r>
            <a:r>
              <a:rPr lang="zh-CN" altLang="zh-CN" sz="2800" b="1" dirty="0">
                <a:solidFill>
                  <a:srgbClr val="000000"/>
                </a:solidFill>
                <a:latin typeface="微软雅黑" panose="020B0503020204020204" charset="-122"/>
                <a:ea typeface="微软雅黑" panose="020B0503020204020204" charset="-122"/>
                <a:cs typeface="微软雅黑" panose="020B0503020204020204" charset="-122"/>
              </a:rPr>
              <a:t>，其中关键字可能重复出现。设计一个算法返回与</a:t>
            </a:r>
            <a:r>
              <a:rPr lang="en-US" altLang="zh-CN" sz="2800" b="1" i="1" dirty="0">
                <a:solidFill>
                  <a:srgbClr val="000000"/>
                </a:solidFill>
                <a:latin typeface="微软雅黑" panose="020B0503020204020204" charset="-122"/>
                <a:ea typeface="微软雅黑" panose="020B0503020204020204" charset="-122"/>
                <a:cs typeface="微软雅黑" panose="020B0503020204020204" charset="-122"/>
              </a:rPr>
              <a:t>k</a:t>
            </a:r>
            <a:r>
              <a:rPr lang="zh-CN" altLang="zh-CN" sz="2800" b="1" dirty="0">
                <a:solidFill>
                  <a:srgbClr val="000000"/>
                </a:solidFill>
                <a:latin typeface="微软雅黑" panose="020B0503020204020204" charset="-122"/>
                <a:ea typeface="微软雅黑" panose="020B0503020204020204" charset="-122"/>
                <a:cs typeface="微软雅黑" panose="020B0503020204020204" charset="-122"/>
              </a:rPr>
              <a:t>最接近的元素关键字，若有多个最接近的元素关键字时，返回较大的那一个。</a:t>
            </a:r>
            <a:endParaRPr lang="en-US" altLang="zh-CN" sz="28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3000"/>
              </a:lnSpc>
              <a:spcBef>
                <a:spcPts val="600"/>
              </a:spcBef>
            </a:pPr>
            <a:r>
              <a:rPr lang="en-US" altLang="zh-CN" sz="2800" b="1" dirty="0">
                <a:solidFill>
                  <a:srgbClr val="000000"/>
                </a:solidFill>
                <a:latin typeface="微软雅黑" panose="020B0503020204020204" charset="-122"/>
                <a:ea typeface="微软雅黑" panose="020B0503020204020204" charset="-122"/>
                <a:cs typeface="微软雅黑" panose="020B0503020204020204" charset="-122"/>
              </a:rPr>
              <a:t>    </a:t>
            </a:r>
            <a:r>
              <a:rPr lang="zh-CN" altLang="zh-CN" sz="2800" b="1" dirty="0">
                <a:solidFill>
                  <a:srgbClr val="000000"/>
                </a:solidFill>
                <a:latin typeface="微软雅黑" panose="020B0503020204020204" charset="-122"/>
                <a:ea typeface="微软雅黑" panose="020B0503020204020204" charset="-122"/>
                <a:cs typeface="微软雅黑" panose="020B0503020204020204" charset="-122"/>
              </a:rPr>
              <a:t>例如，</a:t>
            </a:r>
            <a:r>
              <a:rPr lang="en-US" altLang="zh-CN" sz="2800" b="1" i="1" dirty="0">
                <a:solidFill>
                  <a:srgbClr val="000000"/>
                </a:solidFill>
                <a:latin typeface="微软雅黑" panose="020B0503020204020204" charset="-122"/>
                <a:ea typeface="微软雅黑" panose="020B0503020204020204" charset="-122"/>
                <a:cs typeface="微软雅黑" panose="020B0503020204020204" charset="-122"/>
              </a:rPr>
              <a:t>R</a:t>
            </a:r>
            <a:r>
              <a:rPr lang="en-US" altLang="zh-CN" sz="2800" b="1" dirty="0">
                <a:solidFill>
                  <a:srgbClr val="000000"/>
                </a:solidFill>
                <a:latin typeface="微软雅黑" panose="020B0503020204020204" charset="-122"/>
                <a:ea typeface="微软雅黑" panose="020B0503020204020204" charset="-122"/>
                <a:cs typeface="微软雅黑" panose="020B0503020204020204" charset="-122"/>
              </a:rPr>
              <a:t>=</a:t>
            </a:r>
            <a:r>
              <a:rPr lang="zh-CN" altLang="zh-CN" sz="28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800" b="1" dirty="0">
                <a:solidFill>
                  <a:srgbClr val="000000"/>
                </a:solidFill>
                <a:latin typeface="微软雅黑" panose="020B0503020204020204" charset="-122"/>
                <a:ea typeface="微软雅黑" panose="020B0503020204020204" charset="-122"/>
                <a:cs typeface="微软雅黑" panose="020B0503020204020204" charset="-122"/>
              </a:rPr>
              <a:t>1</a:t>
            </a:r>
            <a:r>
              <a:rPr lang="zh-CN" altLang="zh-CN" sz="28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800" b="1" dirty="0">
                <a:solidFill>
                  <a:srgbClr val="000000"/>
                </a:solidFill>
                <a:latin typeface="微软雅黑" panose="020B0503020204020204" charset="-122"/>
                <a:ea typeface="微软雅黑" panose="020B0503020204020204" charset="-122"/>
                <a:cs typeface="微软雅黑" panose="020B0503020204020204" charset="-122"/>
              </a:rPr>
              <a:t>3</a:t>
            </a:r>
            <a:r>
              <a:rPr lang="zh-CN" altLang="zh-CN" sz="28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800" b="1" dirty="0">
                <a:solidFill>
                  <a:srgbClr val="000000"/>
                </a:solidFill>
                <a:latin typeface="微软雅黑" panose="020B0503020204020204" charset="-122"/>
                <a:ea typeface="微软雅黑" panose="020B0503020204020204" charset="-122"/>
                <a:cs typeface="微软雅黑" panose="020B0503020204020204" charset="-122"/>
              </a:rPr>
              <a:t>8</a:t>
            </a:r>
            <a:r>
              <a:rPr lang="zh-CN" altLang="zh-CN" sz="28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800" b="1" dirty="0">
                <a:solidFill>
                  <a:srgbClr val="000000"/>
                </a:solidFill>
                <a:latin typeface="微软雅黑" panose="020B0503020204020204" charset="-122"/>
                <a:ea typeface="微软雅黑" panose="020B0503020204020204" charset="-122"/>
                <a:cs typeface="微软雅黑" panose="020B0503020204020204" charset="-122"/>
              </a:rPr>
              <a:t>8</a:t>
            </a:r>
            <a:r>
              <a:rPr lang="zh-CN" altLang="zh-CN" sz="28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800" b="1" dirty="0">
                <a:solidFill>
                  <a:srgbClr val="000000"/>
                </a:solidFill>
                <a:latin typeface="微软雅黑" panose="020B0503020204020204" charset="-122"/>
                <a:ea typeface="微软雅黑" panose="020B0503020204020204" charset="-122"/>
                <a:cs typeface="微软雅黑" panose="020B0503020204020204" charset="-122"/>
              </a:rPr>
              <a:t>12</a:t>
            </a:r>
            <a:r>
              <a:rPr lang="zh-CN" altLang="zh-CN" sz="28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800" b="1" i="1" dirty="0">
                <a:solidFill>
                  <a:srgbClr val="000000"/>
                </a:solidFill>
                <a:latin typeface="微软雅黑" panose="020B0503020204020204" charset="-122"/>
                <a:ea typeface="微软雅黑" panose="020B0503020204020204" charset="-122"/>
                <a:cs typeface="微软雅黑" panose="020B0503020204020204" charset="-122"/>
              </a:rPr>
              <a:t>k</a:t>
            </a:r>
            <a:r>
              <a:rPr lang="en-US" altLang="zh-CN" sz="2800" b="1" dirty="0">
                <a:solidFill>
                  <a:srgbClr val="000000"/>
                </a:solidFill>
                <a:latin typeface="微软雅黑" panose="020B0503020204020204" charset="-122"/>
                <a:ea typeface="微软雅黑" panose="020B0503020204020204" charset="-122"/>
                <a:cs typeface="微软雅黑" panose="020B0503020204020204" charset="-122"/>
              </a:rPr>
              <a:t>=6</a:t>
            </a:r>
            <a:r>
              <a:rPr lang="zh-CN" altLang="zh-CN" sz="2800" b="1" dirty="0">
                <a:solidFill>
                  <a:srgbClr val="000000"/>
                </a:solidFill>
                <a:latin typeface="微软雅黑" panose="020B0503020204020204" charset="-122"/>
                <a:ea typeface="微软雅黑" panose="020B0503020204020204" charset="-122"/>
                <a:cs typeface="微软雅黑" panose="020B0503020204020204" charset="-122"/>
              </a:rPr>
              <a:t>时最接近的元素是</a:t>
            </a:r>
            <a:r>
              <a:rPr lang="en-US" altLang="zh-CN" sz="2800" b="1" dirty="0">
                <a:solidFill>
                  <a:srgbClr val="000000"/>
                </a:solidFill>
                <a:latin typeface="微软雅黑" panose="020B0503020204020204" charset="-122"/>
                <a:ea typeface="微软雅黑" panose="020B0503020204020204" charset="-122"/>
                <a:cs typeface="微软雅黑" panose="020B0503020204020204" charset="-122"/>
              </a:rPr>
              <a:t>8</a:t>
            </a:r>
            <a:r>
              <a:rPr lang="zh-CN" altLang="zh-CN" sz="28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800" b="1" i="1" dirty="0">
                <a:solidFill>
                  <a:srgbClr val="000000"/>
                </a:solidFill>
                <a:latin typeface="微软雅黑" panose="020B0503020204020204" charset="-122"/>
                <a:ea typeface="微软雅黑" panose="020B0503020204020204" charset="-122"/>
                <a:cs typeface="微软雅黑" panose="020B0503020204020204" charset="-122"/>
              </a:rPr>
              <a:t>k</a:t>
            </a:r>
            <a:r>
              <a:rPr lang="en-US" altLang="zh-CN" sz="2800" b="1" dirty="0">
                <a:solidFill>
                  <a:srgbClr val="000000"/>
                </a:solidFill>
                <a:latin typeface="微软雅黑" panose="020B0503020204020204" charset="-122"/>
                <a:ea typeface="微软雅黑" panose="020B0503020204020204" charset="-122"/>
                <a:cs typeface="微软雅黑" panose="020B0503020204020204" charset="-122"/>
              </a:rPr>
              <a:t>=10</a:t>
            </a:r>
            <a:r>
              <a:rPr lang="zh-CN" altLang="zh-CN" sz="2800" b="1" dirty="0">
                <a:solidFill>
                  <a:srgbClr val="000000"/>
                </a:solidFill>
                <a:latin typeface="微软雅黑" panose="020B0503020204020204" charset="-122"/>
                <a:ea typeface="微软雅黑" panose="020B0503020204020204" charset="-122"/>
                <a:cs typeface="微软雅黑" panose="020B0503020204020204" charset="-122"/>
              </a:rPr>
              <a:t>时最接近的元素是</a:t>
            </a:r>
            <a:r>
              <a:rPr lang="en-US" altLang="zh-CN" sz="2800" b="1" dirty="0">
                <a:solidFill>
                  <a:srgbClr val="000000"/>
                </a:solidFill>
                <a:latin typeface="微软雅黑" panose="020B0503020204020204" charset="-122"/>
                <a:ea typeface="微软雅黑" panose="020B0503020204020204" charset="-122"/>
                <a:cs typeface="微软雅黑" panose="020B0503020204020204" charset="-122"/>
              </a:rPr>
              <a:t>12</a:t>
            </a:r>
            <a:r>
              <a:rPr lang="zh-CN" altLang="zh-CN" sz="2800" b="1" dirty="0">
                <a:solidFill>
                  <a:srgbClr val="000000"/>
                </a:solidFill>
                <a:latin typeface="微软雅黑" panose="020B0503020204020204" charset="-122"/>
                <a:ea typeface="微软雅黑" panose="020B0503020204020204" charset="-122"/>
                <a:cs typeface="微软雅黑" panose="020B0503020204020204" charset="-122"/>
              </a:rPr>
              <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left)">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34" name="内容占位符 33"/>
          <p:cNvPicPr>
            <a:picLocks noGrp="1" noChangeAspect="1"/>
          </p:cNvPicPr>
          <p:nvPr>
            <p:ph sz="half" idx="1"/>
          </p:nvPr>
        </p:nvPicPr>
        <p:blipFill>
          <a:blip r:embed="rId12"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tretch>
            <a:fillRect/>
          </a:stretch>
        </p:blipFill>
        <p:spPr>
          <a:xfrm flipH="1">
            <a:off x="0" y="1847215"/>
            <a:ext cx="4330700" cy="4351655"/>
          </a:xfrm>
          <a:prstGeom prst="rect">
            <a:avLst/>
          </a:prstGeom>
        </p:spPr>
      </p:pic>
      <p:pic>
        <p:nvPicPr>
          <p:cNvPr id="29" name="Picture 2"/>
          <p:cNvPicPr>
            <a:picLocks noChangeAspect="1" noChangeArrowheads="1"/>
          </p:cNvPicPr>
          <p:nvPr/>
        </p:nvPicPr>
        <p:blipFill>
          <a:blip r:embed="rId13" cstate="print"/>
          <a:srcRect/>
          <a:stretch>
            <a:fillRect/>
          </a:stretch>
        </p:blipFill>
        <p:spPr bwMode="auto">
          <a:xfrm>
            <a:off x="757842" y="1006452"/>
            <a:ext cx="1643074" cy="796023"/>
          </a:xfrm>
          <a:prstGeom prst="rect">
            <a:avLst/>
          </a:prstGeom>
          <a:noFill/>
          <a:ln w="9525">
            <a:noFill/>
            <a:miter lim="800000"/>
            <a:headEnd/>
            <a:tailEnd/>
          </a:ln>
        </p:spPr>
      </p:pic>
      <p:sp>
        <p:nvSpPr>
          <p:cNvPr id="2" name="TextBox 2"/>
          <p:cNvSpPr txBox="1"/>
          <p:nvPr>
            <p:custDataLst>
              <p:tags r:id="rId1"/>
            </p:custDataLst>
          </p:nvPr>
        </p:nvSpPr>
        <p:spPr>
          <a:xfrm>
            <a:off x="3924300" y="2153920"/>
            <a:ext cx="7798435" cy="2164715"/>
          </a:xfrm>
          <a:prstGeom prst="rect">
            <a:avLst/>
          </a:prstGeom>
          <a:solidFill>
            <a:schemeClr val="lt1"/>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44000" tIns="108000" bIns="108000" rtlCol="0">
            <a:spAutoFit/>
          </a:bodyPr>
          <a:lstStyle/>
          <a:p>
            <a:pPr marL="342900" indent="-342900" algn="l">
              <a:lnSpc>
                <a:spcPts val="2800"/>
              </a:lnSpc>
              <a:spcBef>
                <a:spcPts val="600"/>
              </a:spcBef>
              <a:buBlip>
                <a:blip r:embed="rId14"/>
              </a:buBlip>
            </a:pP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若</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k</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R[0]</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，则返回</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R[0]</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p>
          <a:p>
            <a:pPr marL="342900" indent="-342900" algn="l">
              <a:lnSpc>
                <a:spcPts val="2800"/>
              </a:lnSpc>
              <a:spcBef>
                <a:spcPts val="600"/>
              </a:spcBef>
              <a:buBlip>
                <a:blip r:embed="rId14"/>
              </a:buBlip>
            </a:pP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若</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k</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R[s.</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n</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-1]</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，则返回</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R[s.</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n</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-1]</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p>
          <a:p>
            <a:pPr marL="342900" indent="-342900" algn="l">
              <a:lnSpc>
                <a:spcPts val="2800"/>
              </a:lnSpc>
              <a:spcBef>
                <a:spcPts val="600"/>
              </a:spcBef>
              <a:buBlip>
                <a:blip r:embed="rId14"/>
              </a:buBlip>
            </a:pP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否则，先调用前面的算法</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GOEk(k)</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求</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R</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中第一个大于或者等于</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k</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的元素序号</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j</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，再取其前一个元素序号</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i</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，最接近元素的区间为</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i</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j</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，通过比较返回</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R</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i</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或者</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R</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j</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p>
        </p:txBody>
      </p:sp>
      <p:grpSp>
        <p:nvGrpSpPr>
          <p:cNvPr id="4" name="组合 4"/>
          <p:cNvGrpSpPr/>
          <p:nvPr/>
        </p:nvGrpSpPr>
        <p:grpSpPr>
          <a:xfrm>
            <a:off x="3580103" y="1235055"/>
            <a:ext cx="1000132" cy="535792"/>
            <a:chOff x="814328" y="3219334"/>
            <a:chExt cx="1356392" cy="440743"/>
          </a:xfrm>
        </p:grpSpPr>
        <p:grpSp>
          <p:nvGrpSpPr>
            <p:cNvPr id="5" name="组合 66"/>
            <p:cNvGrpSpPr/>
            <p:nvPr/>
          </p:nvGrpSpPr>
          <p:grpSpPr>
            <a:xfrm>
              <a:off x="814328" y="3219334"/>
              <a:ext cx="1356392" cy="432536"/>
              <a:chOff x="4304043" y="1286668"/>
              <a:chExt cx="3837944" cy="2757793"/>
            </a:xfrm>
            <a:effectLst>
              <a:outerShdw blurRad="381000" dist="254000" dir="8100000" algn="tr" rotWithShape="0">
                <a:prstClr val="black">
                  <a:alpha val="40000"/>
                </a:prstClr>
              </a:outerShdw>
            </a:effectLst>
          </p:grpSpPr>
          <p:sp>
            <p:nvSpPr>
              <p:cNvPr id="8" name="圆角矩形 7"/>
              <p:cNvSpPr/>
              <p:nvPr>
                <p:custDataLst>
                  <p:tags r:id="rId9"/>
                </p:custDataLst>
              </p:nvPr>
            </p:nvSpPr>
            <p:spPr>
              <a:xfrm>
                <a:off x="4304043" y="1286668"/>
                <a:ext cx="3837944" cy="2757793"/>
              </a:xfrm>
              <a:prstGeom prst="roundRect">
                <a:avLst/>
              </a:prstGeom>
              <a:gradFill>
                <a:gsLst>
                  <a:gs pos="0">
                    <a:srgbClr val="FFFFFF"/>
                  </a:gs>
                  <a:gs pos="0">
                    <a:srgbClr val="FFFFFF"/>
                  </a:gs>
                  <a:gs pos="62000">
                    <a:srgbClr val="F2F2F2">
                      <a:lumMod val="95000"/>
                    </a:srgbClr>
                  </a:gs>
                  <a:gs pos="100000">
                    <a:srgbClr val="D9D9D9">
                      <a:lumMod val="85000"/>
                    </a:srgb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l"/>
                <a:endParaRPr lang="zh-CN" altLang="en-US" sz="2400" b="1">
                  <a:solidFill>
                    <a:schemeClr val="dk1"/>
                  </a:solidFill>
                  <a:latin typeface="微软雅黑" panose="020B0503020204020204" charset="-122"/>
                  <a:ea typeface="微软雅黑" panose="020B0503020204020204" charset="-122"/>
                </a:endParaRPr>
              </a:p>
            </p:txBody>
          </p:sp>
          <p:sp>
            <p:nvSpPr>
              <p:cNvPr id="9" name="圆角矩形 8"/>
              <p:cNvSpPr/>
              <p:nvPr>
                <p:custDataLst>
                  <p:tags r:id="rId10"/>
                </p:custDataLst>
              </p:nvPr>
            </p:nvSpPr>
            <p:spPr>
              <a:xfrm>
                <a:off x="4351927" y="1373342"/>
                <a:ext cx="3742173" cy="258445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l"/>
                <a:endParaRPr lang="zh-CN" altLang="en-US" sz="2400" b="1">
                  <a:solidFill>
                    <a:schemeClr val="dk1"/>
                  </a:solidFill>
                  <a:latin typeface="微软雅黑" panose="020B0503020204020204" charset="-122"/>
                  <a:ea typeface="微软雅黑" panose="020B0503020204020204" charset="-122"/>
                </a:endParaRPr>
              </a:p>
            </p:txBody>
          </p:sp>
        </p:grpSp>
        <p:sp>
          <p:nvSpPr>
            <p:cNvPr id="7" name="TextBox 44"/>
            <p:cNvSpPr txBox="1"/>
            <p:nvPr/>
          </p:nvSpPr>
          <p:spPr>
            <a:xfrm>
              <a:off x="1171069" y="3356591"/>
              <a:ext cx="902766" cy="303486"/>
            </a:xfrm>
            <a:prstGeom prst="rect">
              <a:avLst/>
            </a:prstGeom>
            <a:noFill/>
          </p:spPr>
          <p:txBody>
            <a:bodyPr wrap="square" lIns="0" tIns="0" rIns="0" bIns="0"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l"/>
              <a:r>
                <a:rPr lang="zh-CN" altLang="en-US" sz="2400" b="1">
                  <a:solidFill>
                    <a:srgbClr val="000000"/>
                  </a:solidFill>
                  <a:latin typeface="微软雅黑" panose="020B0503020204020204" charset="-122"/>
                  <a:ea typeface="微软雅黑" panose="020B0503020204020204" charset="-122"/>
                </a:rPr>
                <a:t>思路</a:t>
              </a:r>
              <a:endParaRPr lang="zh-CN" altLang="en-US" sz="2400" b="1" dirty="0">
                <a:solidFill>
                  <a:srgbClr val="000000"/>
                </a:solidFill>
                <a:latin typeface="微软雅黑" panose="020B0503020204020204" charset="-122"/>
                <a:ea typeface="微软雅黑" panose="020B0503020204020204" charset="-122"/>
              </a:endParaRPr>
            </a:p>
          </p:txBody>
        </p:sp>
      </p:grpSp>
      <p:sp>
        <p:nvSpPr>
          <p:cNvPr id="10" name="TextBox 9"/>
          <p:cNvSpPr txBox="1"/>
          <p:nvPr>
            <p:custDataLst>
              <p:tags r:id="rId2"/>
            </p:custDataLst>
          </p:nvPr>
        </p:nvSpPr>
        <p:spPr>
          <a:xfrm>
            <a:off x="5424170" y="4797425"/>
            <a:ext cx="4358005" cy="829945"/>
          </a:xfrm>
          <a:prstGeom prst="rect">
            <a:avLst/>
          </a:prstGeom>
          <a:noFill/>
        </p:spPr>
        <p:txBody>
          <a:bodyPr wrap="square" rtlCol="0">
            <a:spAutoFit/>
          </a:bodyPr>
          <a:lstStyle/>
          <a:p>
            <a:pPr algn="l">
              <a:lnSpc>
                <a:spcPct val="100000"/>
              </a:lnSpc>
              <a:spcBef>
                <a:spcPts val="0"/>
              </a:spcBef>
            </a:pP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R</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1</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3</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8</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8</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12</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k</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=6</a:t>
            </a:r>
          </a:p>
        </p:txBody>
      </p:sp>
      <p:grpSp>
        <p:nvGrpSpPr>
          <p:cNvPr id="6" name="组合 17"/>
          <p:cNvGrpSpPr/>
          <p:nvPr/>
        </p:nvGrpSpPr>
        <p:grpSpPr>
          <a:xfrm>
            <a:off x="6281420" y="5164455"/>
            <a:ext cx="522605" cy="950548"/>
            <a:chOff x="3214678" y="4510618"/>
            <a:chExt cx="428628" cy="950248"/>
          </a:xfrm>
        </p:grpSpPr>
        <p:cxnSp>
          <p:nvCxnSpPr>
            <p:cNvPr id="13" name="直接箭头连接符 12"/>
            <p:cNvCxnSpPr/>
            <p:nvPr>
              <p:custDataLst>
                <p:tags r:id="rId7"/>
              </p:custDataLst>
            </p:nvPr>
          </p:nvCxnSpPr>
          <p:spPr>
            <a:xfrm rot="5400000" flipH="1" flipV="1">
              <a:off x="3165232" y="4724138"/>
              <a:ext cx="428628" cy="1588"/>
            </a:xfrm>
            <a:prstGeom prst="straightConnector1">
              <a:avLst/>
            </a:prstGeom>
            <a:ln w="19050">
              <a:solidFill>
                <a:schemeClr val="dk1"/>
              </a:solidFill>
              <a:tailEnd type="arrow"/>
            </a:ln>
          </p:spPr>
          <p:style>
            <a:lnRef idx="2">
              <a:schemeClr val="dk1"/>
            </a:lnRef>
            <a:fillRef idx="0">
              <a:schemeClr val="dk1"/>
            </a:fillRef>
            <a:effectRef idx="1">
              <a:schemeClr val="dk1"/>
            </a:effectRef>
            <a:fontRef idx="minor">
              <a:schemeClr val="tx1"/>
            </a:fontRef>
          </p:style>
        </p:cxnSp>
        <p:sp>
          <p:nvSpPr>
            <p:cNvPr id="15" name="TextBox 14"/>
            <p:cNvSpPr txBox="1"/>
            <p:nvPr>
              <p:custDataLst>
                <p:tags r:id="rId8"/>
              </p:custDataLst>
            </p:nvPr>
          </p:nvSpPr>
          <p:spPr>
            <a:xfrm>
              <a:off x="3214678" y="5000636"/>
              <a:ext cx="428628" cy="460230"/>
            </a:xfrm>
            <a:prstGeom prst="rect">
              <a:avLst/>
            </a:prstGeom>
            <a:noFill/>
          </p:spPr>
          <p:txBody>
            <a:bodyPr wrap="square" rtlCol="0">
              <a:spAutoFit/>
            </a:bodyPr>
            <a:lstStyle/>
            <a:p>
              <a:pPr algn="l">
                <a:lnSpc>
                  <a:spcPct val="100000"/>
                </a:lnSpc>
                <a:spcBef>
                  <a:spcPts val="0"/>
                </a:spcBef>
              </a:pPr>
              <a:r>
                <a:rPr lang="en-US" altLang="zh-CN" sz="2400" b="1" i="1">
                  <a:solidFill>
                    <a:schemeClr val="dk1"/>
                  </a:solidFill>
                  <a:latin typeface="微软雅黑" panose="020B0503020204020204" charset="-122"/>
                  <a:ea typeface="微软雅黑" panose="020B0503020204020204" charset="-122"/>
                  <a:cs typeface="Consolas" panose="020B0609020204030204" pitchFamily="49" charset="0"/>
                </a:rPr>
                <a:t>i</a:t>
              </a:r>
            </a:p>
          </p:txBody>
        </p:sp>
      </p:grpSp>
      <p:grpSp>
        <p:nvGrpSpPr>
          <p:cNvPr id="11" name="组合 16"/>
          <p:cNvGrpSpPr/>
          <p:nvPr/>
        </p:nvGrpSpPr>
        <p:grpSpPr>
          <a:xfrm>
            <a:off x="6638925" y="5164455"/>
            <a:ext cx="1568450" cy="950548"/>
            <a:chOff x="3571868" y="4510618"/>
            <a:chExt cx="1285884" cy="950248"/>
          </a:xfrm>
        </p:grpSpPr>
        <p:cxnSp>
          <p:nvCxnSpPr>
            <p:cNvPr id="14" name="直接箭头连接符 13"/>
            <p:cNvCxnSpPr/>
            <p:nvPr>
              <p:custDataLst>
                <p:tags r:id="rId4"/>
              </p:custDataLst>
            </p:nvPr>
          </p:nvCxnSpPr>
          <p:spPr>
            <a:xfrm rot="5400000" flipH="1" flipV="1">
              <a:off x="3510478" y="4724138"/>
              <a:ext cx="428628" cy="1588"/>
            </a:xfrm>
            <a:prstGeom prst="straightConnector1">
              <a:avLst/>
            </a:prstGeom>
            <a:ln w="19050">
              <a:solidFill>
                <a:schemeClr val="dk1"/>
              </a:solidFill>
              <a:tailEnd type="arrow"/>
            </a:ln>
          </p:spPr>
          <p:style>
            <a:lnRef idx="2">
              <a:schemeClr val="dk1"/>
            </a:lnRef>
            <a:fillRef idx="0">
              <a:schemeClr val="dk1"/>
            </a:fillRef>
            <a:effectRef idx="1">
              <a:schemeClr val="dk1"/>
            </a:effectRef>
            <a:fontRef idx="minor">
              <a:schemeClr val="tx1"/>
            </a:fontRef>
          </p:style>
        </p:cxnSp>
        <p:sp>
          <p:nvSpPr>
            <p:cNvPr id="16" name="TextBox 13"/>
            <p:cNvSpPr txBox="1"/>
            <p:nvPr>
              <p:custDataLst>
                <p:tags r:id="rId5"/>
              </p:custDataLst>
            </p:nvPr>
          </p:nvSpPr>
          <p:spPr>
            <a:xfrm>
              <a:off x="3571868" y="5000636"/>
              <a:ext cx="428628" cy="460230"/>
            </a:xfrm>
            <a:prstGeom prst="rect">
              <a:avLst/>
            </a:prstGeom>
            <a:noFill/>
          </p:spPr>
          <p:txBody>
            <a:bodyPr wrap="square" rtlCol="0">
              <a:spAutoFit/>
            </a:bodyPr>
            <a:lstStyle/>
            <a:p>
              <a:pPr algn="l">
                <a:lnSpc>
                  <a:spcPct val="100000"/>
                </a:lnSpc>
                <a:spcBef>
                  <a:spcPts val="0"/>
                </a:spcBef>
              </a:pPr>
              <a:r>
                <a:rPr lang="en-US" altLang="zh-CN" sz="2400" b="1" i="1">
                  <a:solidFill>
                    <a:schemeClr val="dk1"/>
                  </a:solidFill>
                  <a:latin typeface="微软雅黑" panose="020B0503020204020204" charset="-122"/>
                  <a:ea typeface="微软雅黑" panose="020B0503020204020204" charset="-122"/>
                  <a:cs typeface="Consolas" panose="020B0609020204030204" pitchFamily="49" charset="0"/>
                </a:rPr>
                <a:t>j</a:t>
              </a:r>
            </a:p>
          </p:txBody>
        </p:sp>
        <p:sp>
          <p:nvSpPr>
            <p:cNvPr id="17" name="TextBox 15"/>
            <p:cNvSpPr txBox="1"/>
            <p:nvPr>
              <p:custDataLst>
                <p:tags r:id="rId6"/>
              </p:custDataLst>
            </p:nvPr>
          </p:nvSpPr>
          <p:spPr>
            <a:xfrm>
              <a:off x="3786182" y="4572008"/>
              <a:ext cx="1071570" cy="829683"/>
            </a:xfrm>
            <a:prstGeom prst="rect">
              <a:avLst/>
            </a:prstGeom>
            <a:noFill/>
          </p:spPr>
          <p:txBody>
            <a:bodyPr wrap="square" rtlCol="0">
              <a:spAutoFit/>
            </a:bodyPr>
            <a:lstStyle/>
            <a:p>
              <a:pPr algn="l">
                <a:lnSpc>
                  <a:spcPct val="100000"/>
                </a:lnSpc>
                <a:spcBef>
                  <a:spcPts val="0"/>
                </a:spcBef>
              </a:pPr>
              <a:r>
                <a:rPr lang="en-US" altLang="zh-CN" sz="2400" b="1">
                  <a:solidFill>
                    <a:schemeClr val="dk1"/>
                  </a:solidFill>
                  <a:latin typeface="微软雅黑" panose="020B0503020204020204" charset="-122"/>
                  <a:ea typeface="微软雅黑" panose="020B0503020204020204" charset="-122"/>
                  <a:cs typeface="Consolas" panose="020B0609020204030204" pitchFamily="49" charset="0"/>
                </a:rPr>
                <a:t>GOEk(k)</a:t>
              </a:r>
            </a:p>
          </p:txBody>
        </p:sp>
      </p:grpSp>
      <p:sp>
        <p:nvSpPr>
          <p:cNvPr id="19" name="TextBox 18"/>
          <p:cNvSpPr txBox="1"/>
          <p:nvPr>
            <p:custDataLst>
              <p:tags r:id="rId3"/>
            </p:custDataLst>
          </p:nvPr>
        </p:nvSpPr>
        <p:spPr>
          <a:xfrm>
            <a:off x="5424170" y="6012180"/>
            <a:ext cx="3747135" cy="460375"/>
          </a:xfrm>
          <a:prstGeom prst="rect">
            <a:avLst/>
          </a:prstGeom>
          <a:noFill/>
        </p:spPr>
        <p:txBody>
          <a:bodyPr wrap="square" rtlCol="0">
            <a:spAutoFit/>
          </a:bodyPr>
          <a:lstStyle/>
          <a:p>
            <a:pPr algn="l">
              <a:lnSpc>
                <a:spcPct val="100000"/>
              </a:lnSpc>
              <a:spcBef>
                <a:spcPts val="0"/>
              </a:spcBef>
            </a:pPr>
            <a:r>
              <a:rPr lang="zh-CN" altLang="en-US" sz="2400" b="1">
                <a:solidFill>
                  <a:schemeClr val="dk1"/>
                </a:solidFill>
                <a:latin typeface="微软雅黑" panose="020B0503020204020204" charset="-122"/>
                <a:ea typeface="微软雅黑" panose="020B0503020204020204" charset="-122"/>
                <a:cs typeface="微软雅黑" panose="020B0503020204020204" charset="-122"/>
              </a:rPr>
              <a:t>比较查找</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最接近</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k</a:t>
            </a:r>
            <a:r>
              <a:rPr lang="zh-CN" altLang="en-US" sz="2400" b="1">
                <a:solidFill>
                  <a:schemeClr val="dk1"/>
                </a:solidFill>
                <a:latin typeface="微软雅黑" panose="020B0503020204020204" charset="-122"/>
                <a:ea typeface="微软雅黑" panose="020B0503020204020204" charset="-122"/>
                <a:cs typeface="微软雅黑" panose="020B0503020204020204" charset="-122"/>
              </a:rPr>
              <a:t>的</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元素</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left)">
                                      <p:cBhvr>
                                        <p:cTn id="15" dur="500"/>
                                        <p:tgtEl>
                                          <p:spTgt spid="34"/>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left)">
                                      <p:cBhvr>
                                        <p:cTn id="19" dur="500"/>
                                        <p:tgtEl>
                                          <p:spTgt spid="4"/>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wipe(left)">
                                      <p:cBhvr>
                                        <p:cTn id="23" dur="500"/>
                                        <p:tgtEl>
                                          <p:spTgt spid="2"/>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left)">
                                      <p:cBhvr>
                                        <p:cTn id="31" dur="500"/>
                                        <p:tgtEl>
                                          <p:spTgt spid="11"/>
                                        </p:tgtEl>
                                      </p:cBhvr>
                                    </p:animEffect>
                                  </p:childTnLst>
                                </p:cTn>
                              </p:par>
                            </p:childTnLst>
                          </p:cTn>
                        </p:par>
                        <p:par>
                          <p:cTn id="32" fill="hold">
                            <p:stCondLst>
                              <p:cond delay="3500"/>
                            </p:stCondLst>
                            <p:childTnLst>
                              <p:par>
                                <p:cTn id="33" presetID="22" presetClass="entr" presetSubtype="8" fill="hold" nodeType="after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wipe(left)">
                                      <p:cBhvr>
                                        <p:cTn id="35" dur="500"/>
                                        <p:tgtEl>
                                          <p:spTgt spid="6"/>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wipe(left)">
                                      <p:cBhvr>
                                        <p:cTn id="3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 grpId="0" bldLvl="0" animBg="1"/>
      <p:bldP spid="10" grpId="0"/>
      <p:bldP spid="19"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006475"/>
            <a:ext cx="4237990" cy="5851525"/>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29" name="Picture 2"/>
          <p:cNvPicPr>
            <a:picLocks noChangeAspect="1" noChangeArrowheads="1"/>
          </p:cNvPicPr>
          <p:nvPr/>
        </p:nvPicPr>
        <p:blipFill>
          <a:blip r:embed="rId4" cstate="print"/>
          <a:srcRect/>
          <a:stretch>
            <a:fillRect/>
          </a:stretch>
        </p:blipFill>
        <p:spPr bwMode="auto">
          <a:xfrm>
            <a:off x="757842" y="1006452"/>
            <a:ext cx="1643074" cy="796023"/>
          </a:xfrm>
          <a:prstGeom prst="rect">
            <a:avLst/>
          </a:prstGeom>
          <a:noFill/>
          <a:ln w="9525">
            <a:noFill/>
            <a:miter lim="800000"/>
            <a:headEnd/>
            <a:tailEnd/>
          </a:ln>
        </p:spPr>
      </p:pic>
      <p:sp>
        <p:nvSpPr>
          <p:cNvPr id="2" name="TextBox 2"/>
          <p:cNvSpPr txBox="1"/>
          <p:nvPr>
            <p:custDataLst>
              <p:tags r:id="rId1"/>
            </p:custDataLst>
          </p:nvPr>
        </p:nvSpPr>
        <p:spPr>
          <a:xfrm>
            <a:off x="3831590" y="2101850"/>
            <a:ext cx="8021955" cy="3929757"/>
          </a:xfrm>
          <a:prstGeom prst="rect">
            <a:avLst/>
          </a:prstGeom>
          <a:solidFill>
            <a:schemeClr val="accent2"/>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gn="l">
              <a:lnSpc>
                <a:spcPct val="150000"/>
              </a:lnSpc>
              <a:spcBef>
                <a:spcPts val="0"/>
              </a:spcBef>
            </a:pPr>
            <a:r>
              <a:rPr lang="pt-BR" altLang="zh-CN" sz="2000" b="1" dirty="0">
                <a:solidFill>
                  <a:srgbClr val="000000"/>
                </a:solidFill>
                <a:latin typeface="微软雅黑" panose="020B0503020204020204" charset="-122"/>
                <a:ea typeface="微软雅黑" panose="020B0503020204020204" charset="-122"/>
                <a:cs typeface="微软雅黑" panose="020B0503020204020204" charset="-122"/>
              </a:rPr>
              <a:t>def Closest(R,k):		</a:t>
            </a:r>
            <a:r>
              <a:rPr lang="en-US" altLang="zh-CN" sz="2000" b="1" dirty="0">
                <a:solidFill>
                  <a:srgbClr val="000000"/>
                </a:solidFill>
                <a:latin typeface="微软雅黑" panose="020B0503020204020204" charset="-122"/>
                <a:ea typeface="微软雅黑" panose="020B0503020204020204" charset="-122"/>
                <a:cs typeface="微软雅黑" panose="020B0503020204020204" charset="-122"/>
              </a:rPr>
              <a:t>#</a:t>
            </a:r>
            <a:r>
              <a:rPr lang="zh-CN" altLang="zh-CN" sz="2000" b="1" dirty="0">
                <a:solidFill>
                  <a:srgbClr val="000000"/>
                </a:solidFill>
                <a:latin typeface="微软雅黑" panose="020B0503020204020204" charset="-122"/>
                <a:ea typeface="微软雅黑" panose="020B0503020204020204" charset="-122"/>
                <a:cs typeface="微软雅黑" panose="020B0503020204020204" charset="-122"/>
              </a:rPr>
              <a:t>返回</a:t>
            </a:r>
            <a:r>
              <a:rPr lang="en-US" altLang="zh-CN" sz="2000" b="1" dirty="0">
                <a:solidFill>
                  <a:srgbClr val="000000"/>
                </a:solidFill>
                <a:latin typeface="微软雅黑" panose="020B0503020204020204" charset="-122"/>
                <a:ea typeface="微软雅黑" panose="020B0503020204020204" charset="-122"/>
                <a:cs typeface="微软雅黑" panose="020B0503020204020204" charset="-122"/>
              </a:rPr>
              <a:t>R</a:t>
            </a:r>
            <a:r>
              <a:rPr lang="zh-CN" altLang="zh-CN" sz="2000" b="1" dirty="0">
                <a:solidFill>
                  <a:srgbClr val="000000"/>
                </a:solidFill>
                <a:latin typeface="微软雅黑" panose="020B0503020204020204" charset="-122"/>
                <a:ea typeface="微软雅黑" panose="020B0503020204020204" charset="-122"/>
                <a:cs typeface="微软雅黑" panose="020B0503020204020204" charset="-122"/>
              </a:rPr>
              <a:t>中与</a:t>
            </a:r>
            <a:r>
              <a:rPr lang="en-US" altLang="zh-CN" sz="2000" b="1" dirty="0">
                <a:solidFill>
                  <a:srgbClr val="000000"/>
                </a:solidFill>
                <a:latin typeface="微软雅黑" panose="020B0503020204020204" charset="-122"/>
                <a:ea typeface="微软雅黑" panose="020B0503020204020204" charset="-122"/>
                <a:cs typeface="微软雅黑" panose="020B0503020204020204" charset="-122"/>
              </a:rPr>
              <a:t>k</a:t>
            </a:r>
            <a:r>
              <a:rPr lang="zh-CN" altLang="zh-CN" sz="2000" b="1" dirty="0">
                <a:solidFill>
                  <a:srgbClr val="000000"/>
                </a:solidFill>
                <a:latin typeface="微软雅黑" panose="020B0503020204020204" charset="-122"/>
                <a:ea typeface="微软雅黑" panose="020B0503020204020204" charset="-122"/>
                <a:cs typeface="微软雅黑" panose="020B0503020204020204" charset="-122"/>
              </a:rPr>
              <a:t>最接近的元素</a:t>
            </a:r>
          </a:p>
          <a:p>
            <a:pPr algn="l">
              <a:lnSpc>
                <a:spcPct val="150000"/>
              </a:lnSpc>
              <a:spcBef>
                <a:spcPts val="0"/>
              </a:spcBef>
            </a:pPr>
            <a:r>
              <a:rPr lang="pt-BR" altLang="zh-CN" sz="2000" b="1" dirty="0">
                <a:solidFill>
                  <a:srgbClr val="000000"/>
                </a:solidFill>
                <a:latin typeface="微软雅黑" panose="020B0503020204020204" charset="-122"/>
                <a:ea typeface="微软雅黑" panose="020B0503020204020204" charset="-122"/>
                <a:cs typeface="微软雅黑" panose="020B0503020204020204" charset="-122"/>
              </a:rPr>
              <a:t>  n=len(R)</a:t>
            </a:r>
            <a:endParaRPr lang="zh-CN" altLang="zh-CN" sz="20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pt-BR" altLang="zh-CN" sz="2000" b="1" dirty="0">
                <a:solidFill>
                  <a:srgbClr val="000000"/>
                </a:solidFill>
                <a:latin typeface="微软雅黑" panose="020B0503020204020204" charset="-122"/>
                <a:ea typeface="微软雅黑" panose="020B0503020204020204" charset="-122"/>
                <a:cs typeface="微软雅黑" panose="020B0503020204020204" charset="-122"/>
              </a:rPr>
              <a:t>  if k&lt;=R[0]: return R[0]</a:t>
            </a:r>
            <a:endParaRPr lang="zh-CN" altLang="zh-CN" sz="20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pt-BR" altLang="zh-CN" sz="2000" b="1" dirty="0">
                <a:solidFill>
                  <a:srgbClr val="000000"/>
                </a:solidFill>
                <a:latin typeface="微软雅黑" panose="020B0503020204020204" charset="-122"/>
                <a:ea typeface="微软雅黑" panose="020B0503020204020204" charset="-122"/>
                <a:cs typeface="微软雅黑" panose="020B0503020204020204" charset="-122"/>
              </a:rPr>
              <a:t>  if k&gt;=R[n-1]: return R[n-1]</a:t>
            </a:r>
            <a:endParaRPr lang="zh-CN" altLang="zh-CN" sz="20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pt-BR" altLang="zh-CN" sz="2000" b="1" dirty="0">
                <a:solidFill>
                  <a:srgbClr val="000000"/>
                </a:solidFill>
                <a:latin typeface="微软雅黑" panose="020B0503020204020204" charset="-122"/>
                <a:ea typeface="微软雅黑" panose="020B0503020204020204" charset="-122"/>
                <a:cs typeface="微软雅黑" panose="020B0503020204020204" charset="-122"/>
              </a:rPr>
              <a:t>  j=GOEk(R,k)			#</a:t>
            </a:r>
            <a:r>
              <a:rPr lang="zh-CN" altLang="zh-CN" sz="2000" b="1" dirty="0">
                <a:solidFill>
                  <a:srgbClr val="000000"/>
                </a:solidFill>
                <a:latin typeface="微软雅黑" panose="020B0503020204020204" charset="-122"/>
                <a:ea typeface="微软雅黑" panose="020B0503020204020204" charset="-122"/>
                <a:cs typeface="微软雅黑" panose="020B0503020204020204" charset="-122"/>
              </a:rPr>
              <a:t>查找第一个大于或者等于</a:t>
            </a:r>
            <a:r>
              <a:rPr lang="pt-BR" altLang="zh-CN" sz="2000" b="1" dirty="0">
                <a:solidFill>
                  <a:srgbClr val="000000"/>
                </a:solidFill>
                <a:latin typeface="微软雅黑" panose="020B0503020204020204" charset="-122"/>
                <a:ea typeface="微软雅黑" panose="020B0503020204020204" charset="-122"/>
                <a:cs typeface="微软雅黑" panose="020B0503020204020204" charset="-122"/>
              </a:rPr>
              <a:t>k</a:t>
            </a:r>
            <a:r>
              <a:rPr lang="zh-CN" altLang="zh-CN" sz="2000" b="1" dirty="0">
                <a:solidFill>
                  <a:srgbClr val="000000"/>
                </a:solidFill>
                <a:latin typeface="微软雅黑" panose="020B0503020204020204" charset="-122"/>
                <a:ea typeface="微软雅黑" panose="020B0503020204020204" charset="-122"/>
                <a:cs typeface="微软雅黑" panose="020B0503020204020204" charset="-122"/>
              </a:rPr>
              <a:t>的序号</a:t>
            </a:r>
          </a:p>
          <a:p>
            <a:pPr algn="l">
              <a:lnSpc>
                <a:spcPct val="150000"/>
              </a:lnSpc>
              <a:spcBef>
                <a:spcPts val="0"/>
              </a:spcBef>
            </a:pPr>
            <a:r>
              <a:rPr lang="pt-BR" altLang="zh-CN" sz="2000" b="1" dirty="0">
                <a:solidFill>
                  <a:srgbClr val="000000"/>
                </a:solidFill>
                <a:latin typeface="微软雅黑" panose="020B0503020204020204" charset="-122"/>
                <a:ea typeface="微软雅黑" panose="020B0503020204020204" charset="-122"/>
                <a:cs typeface="微软雅黑" panose="020B0503020204020204" charset="-122"/>
              </a:rPr>
              <a:t>  i=j-1				#</a:t>
            </a:r>
            <a:r>
              <a:rPr lang="zh-CN" altLang="zh-CN" sz="2000" b="1" dirty="0">
                <a:solidFill>
                  <a:srgbClr val="000000"/>
                </a:solidFill>
                <a:latin typeface="微软雅黑" panose="020B0503020204020204" charset="-122"/>
                <a:ea typeface="微软雅黑" panose="020B0503020204020204" charset="-122"/>
                <a:cs typeface="微软雅黑" panose="020B0503020204020204" charset="-122"/>
              </a:rPr>
              <a:t>前一个元素的序号</a:t>
            </a:r>
          </a:p>
          <a:p>
            <a:pPr algn="l">
              <a:lnSpc>
                <a:spcPct val="150000"/>
              </a:lnSpc>
              <a:spcBef>
                <a:spcPts val="0"/>
              </a:spcBef>
            </a:pPr>
            <a:r>
              <a:rPr lang="pt-BR" altLang="zh-CN" sz="2000" b="1" dirty="0">
                <a:solidFill>
                  <a:srgbClr val="000000"/>
                </a:solidFill>
                <a:latin typeface="微软雅黑" panose="020B0503020204020204" charset="-122"/>
                <a:ea typeface="微软雅黑" panose="020B0503020204020204" charset="-122"/>
                <a:cs typeface="微软雅黑" panose="020B0503020204020204" charset="-122"/>
              </a:rPr>
              <a:t>  if abs(R[i]-k)&lt;abs(R[j]-k): return R[i]</a:t>
            </a:r>
            <a:endParaRPr lang="zh-CN" altLang="zh-CN" sz="20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pt-BR" altLang="zh-CN" sz="2000" b="1" dirty="0">
                <a:solidFill>
                  <a:srgbClr val="000000"/>
                </a:solidFill>
                <a:latin typeface="微软雅黑" panose="020B0503020204020204" charset="-122"/>
                <a:ea typeface="微软雅黑" panose="020B0503020204020204" charset="-122"/>
                <a:cs typeface="微软雅黑" panose="020B0503020204020204" charset="-122"/>
              </a:rPr>
              <a:t>  else: return R[j]</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wipe(left)">
                                      <p:cBhvr>
                                        <p:cTn id="15" dur="500"/>
                                        <p:tgtEl>
                                          <p:spTgt spid="39"/>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left)">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 grpId="0" bldLvl="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3" name="Text Box 5"/>
          <p:cNvSpPr txBox="1">
            <a:spLocks noChangeArrowheads="1"/>
          </p:cNvSpPr>
          <p:nvPr/>
        </p:nvSpPr>
        <p:spPr bwMode="auto">
          <a:xfrm>
            <a:off x="672914" y="934540"/>
            <a:ext cx="3856088" cy="521970"/>
          </a:xfrm>
          <a:prstGeom prst="rect">
            <a:avLst/>
          </a:prstGeom>
          <a:noFill/>
        </p:spPr>
        <p:txBody>
          <a:bodyPr wrap="square">
            <a:spAutoFit/>
          </a:bodyPr>
          <a:lstStyle>
            <a:defPPr>
              <a:defRPr lang="zh-CN"/>
            </a:defPPr>
            <a:lvl1pPr marL="342900" marR="0" lvl="0" indent="-342900" fontAlgn="auto">
              <a:lnSpc>
                <a:spcPct val="100000"/>
              </a:lnSpc>
              <a:spcBef>
                <a:spcPts val="0"/>
              </a:spcBef>
              <a:spcAft>
                <a:spcPts val="0"/>
              </a:spcAft>
              <a:buClrTx/>
              <a:buSzTx/>
              <a:buFont typeface="Wingdings" panose="05000000000000000000" pitchFamily="2" charset="2"/>
              <a:buChar char="l"/>
              <a:defRPr kumimoji="0" sz="2000" b="0" i="0" u="none" strike="noStrike" cap="none" spc="0" normalizeH="0" baseline="0">
                <a:ln>
                  <a:noFill/>
                </a:ln>
                <a:solidFill>
                  <a:srgbClr val="A5A5A5">
                    <a:lumMod val="50000"/>
                  </a:srgbClr>
                </a:solidFill>
                <a:effectLst/>
                <a:uLnTx/>
                <a:uFillTx/>
                <a:latin typeface="思源黑体 CN Heavy" panose="020B0A00000000000000" pitchFamily="34" charset="-122"/>
                <a:ea typeface="思源黑体 CN Heavy" panose="020B0A00000000000000" pitchFamily="34" charset="-122"/>
              </a:defRPr>
            </a:lvl1pPr>
          </a:lstStyle>
          <a:p>
            <a:r>
              <a:rPr lang="en-US" sz="2800" b="1" dirty="0">
                <a:solidFill>
                  <a:srgbClr val="000000"/>
                </a:solidFill>
                <a:latin typeface="微软雅黑" panose="020B0503020204020204" charset="-122"/>
                <a:ea typeface="微软雅黑" panose="020B0503020204020204" charset="-122"/>
                <a:sym typeface="+mn-ea"/>
              </a:rPr>
              <a:t>8.2.2 </a:t>
            </a:r>
            <a:r>
              <a:rPr lang="zh-CN" altLang="en-US" sz="2800" b="1" dirty="0">
                <a:solidFill>
                  <a:srgbClr val="000000"/>
                </a:solidFill>
                <a:latin typeface="微软雅黑" panose="020B0503020204020204" charset="-122"/>
                <a:ea typeface="微软雅黑" panose="020B0503020204020204" charset="-122"/>
                <a:sym typeface="+mn-ea"/>
              </a:rPr>
              <a:t>折半查找</a:t>
            </a:r>
          </a:p>
        </p:txBody>
      </p:sp>
      <p:pic>
        <p:nvPicPr>
          <p:cNvPr id="27" name="内容占位符 26"/>
          <p:cNvPicPr>
            <a:picLocks noGrp="1" noChangeAspect="1"/>
          </p:cNvPicPr>
          <p:nvPr>
            <p:ph idx="1"/>
          </p:nvPr>
        </p:nvPicPr>
        <p:blipFill rotWithShape="1">
          <a:blip r:embed="rId13"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rcRect r="7351" b="-600"/>
          <a:stretch>
            <a:fillRect/>
          </a:stretch>
        </p:blipFill>
        <p:spPr>
          <a:xfrm flipH="1">
            <a:off x="8303895" y="2355850"/>
            <a:ext cx="4056380" cy="4006850"/>
          </a:xfrm>
          <a:prstGeom prst="rect">
            <a:avLst/>
          </a:prstGeom>
        </p:spPr>
      </p:pic>
      <p:grpSp>
        <p:nvGrpSpPr>
          <p:cNvPr id="60" name="组合 59"/>
          <p:cNvGrpSpPr/>
          <p:nvPr/>
        </p:nvGrpSpPr>
        <p:grpSpPr>
          <a:xfrm>
            <a:off x="673100" y="1715135"/>
            <a:ext cx="3510915" cy="557530"/>
            <a:chOff x="709625" y="642918"/>
            <a:chExt cx="2219301" cy="644525"/>
          </a:xfrm>
        </p:grpSpPr>
        <p:sp>
          <p:nvSpPr>
            <p:cNvPr id="61" name="AutoShape 5"/>
            <p:cNvSpPr>
              <a:spLocks noChangeArrowheads="1"/>
            </p:cNvSpPr>
            <p:nvPr>
              <p:custDataLst>
                <p:tags r:id="rId10"/>
              </p:custDataLst>
            </p:nvPr>
          </p:nvSpPr>
          <p:spPr bwMode="gray">
            <a:xfrm>
              <a:off x="709625" y="642918"/>
              <a:ext cx="2219301" cy="644525"/>
            </a:xfrm>
            <a:prstGeom prst="plaque">
              <a:avLst>
                <a:gd name="adj" fmla="val 16667"/>
              </a:avLst>
            </a:prstGeom>
            <a:gradFill flip="none" rotWithShape="1">
              <a:gsLst>
                <a:gs pos="0">
                  <a:srgbClr val="FAFAFA"/>
                </a:gs>
                <a:gs pos="50000">
                  <a:srgbClr val="FAFAFA"/>
                </a:gs>
                <a:gs pos="100000">
                  <a:srgbClr val="FAFAFA"/>
                </a:gs>
              </a:gsLst>
              <a:path path="circle">
                <a:fillToRect l="100000" t="100000"/>
              </a:path>
              <a:tileRect r="-100000" b="-100000"/>
            </a:gradFill>
            <a:ln w="12700" algn="ctr">
              <a:noFill/>
              <a:miter lim="800000"/>
            </a:ln>
            <a:effectLst/>
            <a:scene3d>
              <a:camera prst="orthographicFront">
                <a:rot lat="0" lon="0" rev="0"/>
              </a:camera>
              <a:lightRig rig="chilly" dir="t">
                <a:rot lat="0" lon="0" rev="18480000"/>
              </a:lightRig>
            </a:scene3d>
            <a:sp3d prstMaterial="clear">
              <a:bevelT h="63500"/>
            </a:sp3d>
          </p:spPr>
          <p:txBody>
            <a:bodyPr wrap="none" anchor="ctr"/>
            <a:lstStyle/>
            <a:p>
              <a:pPr algn="ctr" defTabSz="865505" eaLnBrk="1" latinLnBrk="1" hangingPunct="1"/>
              <a:endParaRPr kumimoji="1" lang="en-US" altLang="ko-KR" sz="2300">
                <a:solidFill>
                  <a:schemeClr val="dk1"/>
                </a:solidFill>
                <a:latin typeface="돋움체" pitchFamily="49" charset="-127"/>
                <a:ea typeface="돋움체" pitchFamily="49" charset="-127"/>
              </a:endParaRPr>
            </a:p>
          </p:txBody>
        </p:sp>
        <p:sp>
          <p:nvSpPr>
            <p:cNvPr id="62" name="Rectangle 6"/>
            <p:cNvSpPr>
              <a:spLocks noChangeArrowheads="1"/>
            </p:cNvSpPr>
            <p:nvPr>
              <p:custDataLst>
                <p:tags r:id="rId11"/>
              </p:custDataLst>
            </p:nvPr>
          </p:nvSpPr>
          <p:spPr bwMode="gray">
            <a:xfrm>
              <a:off x="1078965" y="744517"/>
              <a:ext cx="1549961" cy="419100"/>
            </a:xfrm>
            <a:prstGeom prst="rect">
              <a:avLst/>
            </a:prstGeom>
            <a:solidFill>
              <a:schemeClr val="accent3">
                <a:alpha val="50000"/>
              </a:schemeClr>
            </a:solidFill>
            <a:ln w="12700" algn="ctr">
              <a:noFill/>
              <a:miter lim="800000"/>
            </a:ln>
            <a:effectLst/>
          </p:spPr>
          <p:txBody>
            <a:bodyPr wrap="none" anchor="ctr"/>
            <a:lstStyle/>
            <a:p>
              <a:pPr marL="457200" indent="-457200" algn="ctr">
                <a:lnSpc>
                  <a:spcPct val="100000"/>
                </a:lnSpc>
                <a:spcBef>
                  <a:spcPts val="0"/>
                </a:spcBef>
              </a:pPr>
              <a:r>
                <a:rPr lang="en-US" altLang="zh-CN" sz="2400" b="1">
                  <a:solidFill>
                    <a:srgbClr val="FFFFFF"/>
                  </a:solidFill>
                  <a:latin typeface="微软雅黑" panose="020B0503020204020204" charset="-122"/>
                  <a:ea typeface="微软雅黑" panose="020B0503020204020204" charset="-122"/>
                  <a:sym typeface="+mn-ea"/>
                </a:rPr>
                <a:t>2</a:t>
              </a:r>
              <a:r>
                <a:rPr lang="zh-CN" altLang="en-US" sz="2400" b="1">
                  <a:solidFill>
                    <a:srgbClr val="FFFFFF"/>
                  </a:solidFill>
                  <a:latin typeface="微软雅黑" panose="020B0503020204020204" charset="-122"/>
                  <a:ea typeface="微软雅黑" panose="020B0503020204020204" charset="-122"/>
                  <a:sym typeface="+mn-ea"/>
                </a:rPr>
                <a:t>. 折半查找算法的扩展</a:t>
              </a:r>
            </a:p>
          </p:txBody>
        </p:sp>
      </p:grpSp>
      <p:sp>
        <p:nvSpPr>
          <p:cNvPr id="13" name="TextBox 4"/>
          <p:cNvSpPr txBox="1"/>
          <p:nvPr/>
        </p:nvSpPr>
        <p:spPr>
          <a:xfrm>
            <a:off x="467360" y="2511425"/>
            <a:ext cx="6257290" cy="460375"/>
          </a:xfrm>
          <a:prstGeom prst="rect">
            <a:avLst/>
          </a:prstGeom>
          <a:noFill/>
        </p:spPr>
        <p:txBody>
          <a:bodyPr wrap="square" rtlCol="0">
            <a:spAutoFit/>
          </a:bodyPr>
          <a:lstStyle/>
          <a:p>
            <a:pPr algn="l">
              <a:lnSpc>
                <a:spcPct val="100000"/>
              </a:lnSpc>
              <a:spcBef>
                <a:spcPts val="0"/>
              </a:spcBef>
            </a:pP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2</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a:solidFill>
                  <a:srgbClr val="000000"/>
                </a:solidFill>
                <a:latin typeface="微软雅黑" panose="020B0503020204020204" charset="-122"/>
                <a:ea typeface="微软雅黑" panose="020B0503020204020204" charset="-122"/>
                <a:cs typeface="微软雅黑" panose="020B0503020204020204" charset="-122"/>
                <a:sym typeface="+mn-ea"/>
              </a:rPr>
              <a:t>在有序表R中查找</a:t>
            </a:r>
            <a:r>
              <a:rPr lang="zh-CN" altLang="en-US" sz="2400" b="1">
                <a:solidFill>
                  <a:srgbClr val="000000"/>
                </a:solidFill>
                <a:latin typeface="微软雅黑" panose="020B0503020204020204" charset="-122"/>
                <a:ea typeface="微软雅黑" panose="020B0503020204020204" charset="-122"/>
                <a:cs typeface="微软雅黑" panose="020B0503020204020204" charset="-122"/>
                <a:sym typeface="+mn-ea"/>
              </a:rPr>
              <a:t>关键字</a:t>
            </a:r>
            <a:r>
              <a:rPr lang="en-US" altLang="zh-CN" sz="2400" b="1">
                <a:solidFill>
                  <a:srgbClr val="000000"/>
                </a:solidFill>
                <a:latin typeface="微软雅黑" panose="020B0503020204020204" charset="-122"/>
                <a:ea typeface="微软雅黑" panose="020B0503020204020204" charset="-122"/>
                <a:cs typeface="微软雅黑" panose="020B0503020204020204" charset="-122"/>
                <a:sym typeface="+mn-ea"/>
              </a:rPr>
              <a:t>k</a:t>
            </a:r>
            <a:r>
              <a:rPr lang="zh-CN" altLang="en-US" sz="2400" b="1">
                <a:solidFill>
                  <a:srgbClr val="000000"/>
                </a:solidFill>
                <a:latin typeface="微软雅黑" panose="020B0503020204020204" charset="-122"/>
                <a:ea typeface="微软雅黑" panose="020B0503020204020204" charset="-122"/>
                <a:cs typeface="微软雅黑" panose="020B0503020204020204" charset="-122"/>
                <a:sym typeface="+mn-ea"/>
              </a:rPr>
              <a:t>的元素区间</a:t>
            </a:r>
          </a:p>
        </p:txBody>
      </p:sp>
      <p:sp>
        <p:nvSpPr>
          <p:cNvPr id="5" name="TextBox 4"/>
          <p:cNvSpPr txBox="1"/>
          <p:nvPr>
            <p:custDataLst>
              <p:tags r:id="rId1"/>
            </p:custDataLst>
          </p:nvPr>
        </p:nvSpPr>
        <p:spPr>
          <a:xfrm>
            <a:off x="673390" y="3292143"/>
            <a:ext cx="7429552" cy="1168400"/>
          </a:xfrm>
          <a:prstGeom prst="rect">
            <a:avLst/>
          </a:prstGeom>
          <a:noFill/>
        </p:spPr>
        <p:txBody>
          <a:bodyPr wrap="square" rtlCol="0">
            <a:spAutoFit/>
          </a:bodyPr>
          <a:lstStyle/>
          <a:p>
            <a:pPr algn="l">
              <a:lnSpc>
                <a:spcPts val="2800"/>
              </a:lnSpc>
              <a:spcBef>
                <a:spcPts val="0"/>
              </a:spcBef>
            </a:pP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    </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若</a:t>
            </a:r>
            <a:r>
              <a:rPr lang="pt-BR" altLang="zh-CN" sz="2400" b="1" i="1">
                <a:solidFill>
                  <a:schemeClr val="dk1"/>
                </a:solidFill>
                <a:latin typeface="微软雅黑" panose="020B0503020204020204" charset="-122"/>
                <a:ea typeface="微软雅黑" panose="020B0503020204020204" charset="-122"/>
                <a:cs typeface="微软雅黑" panose="020B0503020204020204" charset="-122"/>
              </a:rPr>
              <a:t>R</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中存在多个关键字为</a:t>
            </a:r>
            <a:r>
              <a:rPr lang="pt-BR" altLang="zh-CN" sz="2400" b="1" i="1">
                <a:solidFill>
                  <a:schemeClr val="dk1"/>
                </a:solidFill>
                <a:latin typeface="微软雅黑" panose="020B0503020204020204" charset="-122"/>
                <a:ea typeface="微软雅黑" panose="020B0503020204020204" charset="-122"/>
                <a:cs typeface="微软雅黑" panose="020B0503020204020204" charset="-122"/>
              </a:rPr>
              <a:t>k</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的元素，它们一定是相邻的。查找关键字</a:t>
            </a:r>
            <a:r>
              <a:rPr lang="pt-BR" altLang="zh-CN" sz="2400" b="1" i="1">
                <a:solidFill>
                  <a:schemeClr val="dk1"/>
                </a:solidFill>
                <a:latin typeface="微软雅黑" panose="020B0503020204020204" charset="-122"/>
                <a:ea typeface="微软雅黑" panose="020B0503020204020204" charset="-122"/>
                <a:cs typeface="微软雅黑" panose="020B0503020204020204" charset="-122"/>
              </a:rPr>
              <a:t>k</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的元素区间就是查找其中关键字为</a:t>
            </a:r>
            <a:r>
              <a:rPr lang="pt-BR" altLang="zh-CN" sz="2400" b="1" i="1">
                <a:solidFill>
                  <a:schemeClr val="dk1"/>
                </a:solidFill>
                <a:latin typeface="微软雅黑" panose="020B0503020204020204" charset="-122"/>
                <a:ea typeface="微软雅黑" panose="020B0503020204020204" charset="-122"/>
                <a:cs typeface="微软雅黑" panose="020B0503020204020204" charset="-122"/>
              </a:rPr>
              <a:t>k</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的第一个和最后一个元素序号。</a:t>
            </a:r>
          </a:p>
        </p:txBody>
      </p:sp>
      <p:grpSp>
        <p:nvGrpSpPr>
          <p:cNvPr id="22" name="组合 21"/>
          <p:cNvGrpSpPr/>
          <p:nvPr/>
        </p:nvGrpSpPr>
        <p:grpSpPr>
          <a:xfrm>
            <a:off x="2065954" y="4565885"/>
            <a:ext cx="3000396" cy="1725285"/>
            <a:chOff x="1928794" y="2631040"/>
            <a:chExt cx="3000396" cy="1725285"/>
          </a:xfrm>
        </p:grpSpPr>
        <p:sp>
          <p:nvSpPr>
            <p:cNvPr id="2" name="TextBox 5"/>
            <p:cNvSpPr txBox="1"/>
            <p:nvPr>
              <p:custDataLst>
                <p:tags r:id="rId2"/>
              </p:custDataLst>
            </p:nvPr>
          </p:nvSpPr>
          <p:spPr>
            <a:xfrm>
              <a:off x="2857488" y="3059668"/>
              <a:ext cx="357190" cy="368300"/>
            </a:xfrm>
            <a:prstGeom prst="rect">
              <a:avLst/>
            </a:prstGeom>
            <a:noFill/>
          </p:spPr>
          <p:txBody>
            <a:bodyPr wrap="square" rtlCol="0">
              <a:spAutoFit/>
            </a:bodyPr>
            <a:lstStyle/>
            <a:p>
              <a:pPr algn="l">
                <a:lnSpc>
                  <a:spcPct val="100000"/>
                </a:lnSpc>
                <a:spcBef>
                  <a:spcPts val="0"/>
                </a:spcBef>
              </a:pPr>
              <a:r>
                <a:rPr lang="en-US" altLang="zh-CN" sz="1800" b="1">
                  <a:solidFill>
                    <a:schemeClr val="dk1"/>
                  </a:solidFill>
                  <a:latin typeface="微软雅黑" panose="020B0503020204020204" charset="-122"/>
                  <a:ea typeface="微软雅黑" panose="020B0503020204020204" charset="-122"/>
                  <a:cs typeface="Consolas" panose="020B0609020204030204" pitchFamily="49" charset="0"/>
                </a:rPr>
                <a:t>1</a:t>
              </a:r>
            </a:p>
          </p:txBody>
        </p:sp>
        <p:sp>
          <p:nvSpPr>
            <p:cNvPr id="4" name="TextBox 6"/>
            <p:cNvSpPr txBox="1"/>
            <p:nvPr/>
          </p:nvSpPr>
          <p:spPr>
            <a:xfrm>
              <a:off x="2857488" y="2631040"/>
              <a:ext cx="285752" cy="337185"/>
            </a:xfrm>
            <a:prstGeom prst="rect">
              <a:avLst/>
            </a:prstGeom>
            <a:noFill/>
          </p:spPr>
          <p:txBody>
            <a:bodyPr wrap="square" rtlCol="0">
              <a:spAutoFit/>
            </a:bodyPr>
            <a:lstStyle/>
            <a:p>
              <a:pPr algn="l">
                <a:lnSpc>
                  <a:spcPct val="100000"/>
                </a:lnSpc>
                <a:spcBef>
                  <a:spcPts val="0"/>
                </a:spcBef>
              </a:pPr>
              <a:r>
                <a:rPr lang="en-US" altLang="zh-CN" sz="1600" b="1">
                  <a:solidFill>
                    <a:srgbClr val="000000"/>
                  </a:solidFill>
                  <a:latin typeface="微软雅黑" panose="020B0503020204020204" charset="-122"/>
                  <a:ea typeface="微软雅黑" panose="020B0503020204020204" charset="-122"/>
                  <a:cs typeface="Consolas" panose="020B0609020204030204" pitchFamily="49" charset="0"/>
                </a:rPr>
                <a:t>0</a:t>
              </a:r>
            </a:p>
          </p:txBody>
        </p:sp>
        <p:sp>
          <p:nvSpPr>
            <p:cNvPr id="8" name="TextBox 7"/>
            <p:cNvSpPr txBox="1"/>
            <p:nvPr>
              <p:custDataLst>
                <p:tags r:id="rId3"/>
              </p:custDataLst>
            </p:nvPr>
          </p:nvSpPr>
          <p:spPr>
            <a:xfrm>
              <a:off x="3286116" y="3059668"/>
              <a:ext cx="357190" cy="368300"/>
            </a:xfrm>
            <a:prstGeom prst="rect">
              <a:avLst/>
            </a:prstGeom>
            <a:noFill/>
          </p:spPr>
          <p:txBody>
            <a:bodyPr wrap="square" rtlCol="0">
              <a:spAutoFit/>
            </a:bodyPr>
            <a:lstStyle/>
            <a:p>
              <a:pPr algn="l">
                <a:lnSpc>
                  <a:spcPct val="100000"/>
                </a:lnSpc>
                <a:spcBef>
                  <a:spcPts val="0"/>
                </a:spcBef>
              </a:pPr>
              <a:r>
                <a:rPr lang="en-US" altLang="zh-CN" sz="1800" b="1">
                  <a:solidFill>
                    <a:schemeClr val="dk1"/>
                  </a:solidFill>
                  <a:latin typeface="微软雅黑" panose="020B0503020204020204" charset="-122"/>
                  <a:ea typeface="微软雅黑" panose="020B0503020204020204" charset="-122"/>
                  <a:cs typeface="Consolas" panose="020B0609020204030204" pitchFamily="49" charset="0"/>
                </a:rPr>
                <a:t>3</a:t>
              </a:r>
            </a:p>
          </p:txBody>
        </p:sp>
        <p:sp>
          <p:nvSpPr>
            <p:cNvPr id="9" name="TextBox 8"/>
            <p:cNvSpPr txBox="1"/>
            <p:nvPr/>
          </p:nvSpPr>
          <p:spPr>
            <a:xfrm>
              <a:off x="3286116" y="2631040"/>
              <a:ext cx="285752" cy="337185"/>
            </a:xfrm>
            <a:prstGeom prst="rect">
              <a:avLst/>
            </a:prstGeom>
            <a:noFill/>
          </p:spPr>
          <p:txBody>
            <a:bodyPr wrap="square" rtlCol="0">
              <a:spAutoFit/>
            </a:bodyPr>
            <a:lstStyle/>
            <a:p>
              <a:pPr algn="l">
                <a:lnSpc>
                  <a:spcPct val="100000"/>
                </a:lnSpc>
                <a:spcBef>
                  <a:spcPts val="0"/>
                </a:spcBef>
              </a:pPr>
              <a:r>
                <a:rPr lang="en-US" altLang="zh-CN" sz="1600" b="1">
                  <a:solidFill>
                    <a:srgbClr val="000000"/>
                  </a:solidFill>
                  <a:latin typeface="微软雅黑" panose="020B0503020204020204" charset="-122"/>
                  <a:ea typeface="微软雅黑" panose="020B0503020204020204" charset="-122"/>
                  <a:cs typeface="Consolas" panose="020B0609020204030204" pitchFamily="49" charset="0"/>
                </a:rPr>
                <a:t>1</a:t>
              </a:r>
            </a:p>
          </p:txBody>
        </p:sp>
        <p:sp>
          <p:nvSpPr>
            <p:cNvPr id="10" name="TextBox 9"/>
            <p:cNvSpPr txBox="1"/>
            <p:nvPr>
              <p:custDataLst>
                <p:tags r:id="rId4"/>
              </p:custDataLst>
            </p:nvPr>
          </p:nvSpPr>
          <p:spPr>
            <a:xfrm>
              <a:off x="3643306" y="3059668"/>
              <a:ext cx="357190" cy="368300"/>
            </a:xfrm>
            <a:prstGeom prst="rect">
              <a:avLst/>
            </a:prstGeom>
            <a:noFill/>
          </p:spPr>
          <p:txBody>
            <a:bodyPr wrap="square" rtlCol="0">
              <a:spAutoFit/>
            </a:bodyPr>
            <a:lstStyle/>
            <a:p>
              <a:pPr algn="l">
                <a:lnSpc>
                  <a:spcPct val="100000"/>
                </a:lnSpc>
                <a:spcBef>
                  <a:spcPts val="0"/>
                </a:spcBef>
              </a:pPr>
              <a:r>
                <a:rPr lang="en-US" altLang="zh-CN" sz="1800" b="1">
                  <a:solidFill>
                    <a:schemeClr val="dk1"/>
                  </a:solidFill>
                  <a:latin typeface="微软雅黑" panose="020B0503020204020204" charset="-122"/>
                  <a:ea typeface="微软雅黑" panose="020B0503020204020204" charset="-122"/>
                  <a:cs typeface="Consolas" panose="020B0609020204030204" pitchFamily="49" charset="0"/>
                </a:rPr>
                <a:t>3</a:t>
              </a:r>
            </a:p>
          </p:txBody>
        </p:sp>
        <p:sp>
          <p:nvSpPr>
            <p:cNvPr id="11" name="TextBox 10"/>
            <p:cNvSpPr txBox="1"/>
            <p:nvPr/>
          </p:nvSpPr>
          <p:spPr>
            <a:xfrm>
              <a:off x="3643306" y="2631040"/>
              <a:ext cx="285752" cy="337185"/>
            </a:xfrm>
            <a:prstGeom prst="rect">
              <a:avLst/>
            </a:prstGeom>
            <a:noFill/>
          </p:spPr>
          <p:txBody>
            <a:bodyPr wrap="square" rtlCol="0">
              <a:spAutoFit/>
            </a:bodyPr>
            <a:lstStyle/>
            <a:p>
              <a:pPr algn="l">
                <a:lnSpc>
                  <a:spcPct val="100000"/>
                </a:lnSpc>
                <a:spcBef>
                  <a:spcPts val="0"/>
                </a:spcBef>
              </a:pPr>
              <a:r>
                <a:rPr lang="en-US" altLang="zh-CN" sz="1600" b="1">
                  <a:solidFill>
                    <a:srgbClr val="000000"/>
                  </a:solidFill>
                  <a:latin typeface="微软雅黑" panose="020B0503020204020204" charset="-122"/>
                  <a:ea typeface="微软雅黑" panose="020B0503020204020204" charset="-122"/>
                  <a:cs typeface="Consolas" panose="020B0609020204030204" pitchFamily="49" charset="0"/>
                </a:rPr>
                <a:t>2</a:t>
              </a:r>
            </a:p>
          </p:txBody>
        </p:sp>
        <p:sp>
          <p:nvSpPr>
            <p:cNvPr id="14" name="TextBox 11"/>
            <p:cNvSpPr txBox="1"/>
            <p:nvPr>
              <p:custDataLst>
                <p:tags r:id="rId5"/>
              </p:custDataLst>
            </p:nvPr>
          </p:nvSpPr>
          <p:spPr>
            <a:xfrm>
              <a:off x="4071934" y="3059668"/>
              <a:ext cx="357190" cy="368300"/>
            </a:xfrm>
            <a:prstGeom prst="rect">
              <a:avLst/>
            </a:prstGeom>
            <a:noFill/>
          </p:spPr>
          <p:txBody>
            <a:bodyPr wrap="square" rtlCol="0">
              <a:spAutoFit/>
            </a:bodyPr>
            <a:lstStyle/>
            <a:p>
              <a:pPr algn="l">
                <a:lnSpc>
                  <a:spcPct val="100000"/>
                </a:lnSpc>
                <a:spcBef>
                  <a:spcPts val="0"/>
                </a:spcBef>
              </a:pPr>
              <a:r>
                <a:rPr lang="en-US" altLang="zh-CN" sz="1800" b="1">
                  <a:solidFill>
                    <a:schemeClr val="dk1"/>
                  </a:solidFill>
                  <a:latin typeface="微软雅黑" panose="020B0503020204020204" charset="-122"/>
                  <a:ea typeface="微软雅黑" panose="020B0503020204020204" charset="-122"/>
                  <a:cs typeface="Consolas" panose="020B0609020204030204" pitchFamily="49" charset="0"/>
                </a:rPr>
                <a:t>3</a:t>
              </a:r>
            </a:p>
          </p:txBody>
        </p:sp>
        <p:sp>
          <p:nvSpPr>
            <p:cNvPr id="15" name="TextBox 12"/>
            <p:cNvSpPr txBox="1"/>
            <p:nvPr/>
          </p:nvSpPr>
          <p:spPr>
            <a:xfrm>
              <a:off x="4071934" y="2631040"/>
              <a:ext cx="285752" cy="337185"/>
            </a:xfrm>
            <a:prstGeom prst="rect">
              <a:avLst/>
            </a:prstGeom>
            <a:noFill/>
          </p:spPr>
          <p:txBody>
            <a:bodyPr wrap="square" rtlCol="0">
              <a:spAutoFit/>
            </a:bodyPr>
            <a:lstStyle/>
            <a:p>
              <a:pPr algn="l">
                <a:lnSpc>
                  <a:spcPct val="100000"/>
                </a:lnSpc>
                <a:spcBef>
                  <a:spcPts val="0"/>
                </a:spcBef>
              </a:pPr>
              <a:r>
                <a:rPr lang="en-US" altLang="zh-CN" sz="1600" b="1">
                  <a:solidFill>
                    <a:srgbClr val="000000"/>
                  </a:solidFill>
                  <a:latin typeface="微软雅黑" panose="020B0503020204020204" charset="-122"/>
                  <a:ea typeface="微软雅黑" panose="020B0503020204020204" charset="-122"/>
                  <a:cs typeface="Consolas" panose="020B0609020204030204" pitchFamily="49" charset="0"/>
                </a:rPr>
                <a:t>3</a:t>
              </a:r>
            </a:p>
          </p:txBody>
        </p:sp>
        <p:sp>
          <p:nvSpPr>
            <p:cNvPr id="16" name="TextBox 13"/>
            <p:cNvSpPr txBox="1"/>
            <p:nvPr>
              <p:custDataLst>
                <p:tags r:id="rId6"/>
              </p:custDataLst>
            </p:nvPr>
          </p:nvSpPr>
          <p:spPr>
            <a:xfrm>
              <a:off x="4572000" y="3059668"/>
              <a:ext cx="357190" cy="368300"/>
            </a:xfrm>
            <a:prstGeom prst="rect">
              <a:avLst/>
            </a:prstGeom>
            <a:noFill/>
          </p:spPr>
          <p:txBody>
            <a:bodyPr wrap="square" rtlCol="0">
              <a:spAutoFit/>
            </a:bodyPr>
            <a:lstStyle/>
            <a:p>
              <a:pPr algn="l">
                <a:lnSpc>
                  <a:spcPct val="100000"/>
                </a:lnSpc>
                <a:spcBef>
                  <a:spcPts val="0"/>
                </a:spcBef>
              </a:pPr>
              <a:r>
                <a:rPr lang="en-US" altLang="zh-CN" sz="1800" b="1">
                  <a:solidFill>
                    <a:schemeClr val="dk1"/>
                  </a:solidFill>
                  <a:latin typeface="微软雅黑" panose="020B0503020204020204" charset="-122"/>
                  <a:ea typeface="微软雅黑" panose="020B0503020204020204" charset="-122"/>
                  <a:cs typeface="Consolas" panose="020B0609020204030204" pitchFamily="49" charset="0"/>
                </a:rPr>
                <a:t>5</a:t>
              </a:r>
            </a:p>
          </p:txBody>
        </p:sp>
        <p:sp>
          <p:nvSpPr>
            <p:cNvPr id="17" name="TextBox 14"/>
            <p:cNvSpPr txBox="1"/>
            <p:nvPr/>
          </p:nvSpPr>
          <p:spPr>
            <a:xfrm>
              <a:off x="4572000" y="2631040"/>
              <a:ext cx="285752" cy="337185"/>
            </a:xfrm>
            <a:prstGeom prst="rect">
              <a:avLst/>
            </a:prstGeom>
            <a:noFill/>
          </p:spPr>
          <p:txBody>
            <a:bodyPr wrap="square" rtlCol="0">
              <a:spAutoFit/>
            </a:bodyPr>
            <a:lstStyle/>
            <a:p>
              <a:pPr algn="l">
                <a:lnSpc>
                  <a:spcPct val="100000"/>
                </a:lnSpc>
                <a:spcBef>
                  <a:spcPts val="0"/>
                </a:spcBef>
              </a:pPr>
              <a:r>
                <a:rPr lang="en-US" altLang="zh-CN" sz="1600" b="1">
                  <a:solidFill>
                    <a:srgbClr val="000000"/>
                  </a:solidFill>
                  <a:latin typeface="微软雅黑" panose="020B0503020204020204" charset="-122"/>
                  <a:ea typeface="微软雅黑" panose="020B0503020204020204" charset="-122"/>
                  <a:cs typeface="Consolas" panose="020B0609020204030204" pitchFamily="49" charset="0"/>
                </a:rPr>
                <a:t>4</a:t>
              </a:r>
            </a:p>
          </p:txBody>
        </p:sp>
        <p:cxnSp>
          <p:nvCxnSpPr>
            <p:cNvPr id="18" name="直接箭头连接符 17"/>
            <p:cNvCxnSpPr/>
            <p:nvPr>
              <p:custDataLst>
                <p:tags r:id="rId7"/>
              </p:custDataLst>
            </p:nvPr>
          </p:nvCxnSpPr>
          <p:spPr>
            <a:xfrm rot="16200000" flipV="1">
              <a:off x="3256664" y="3659627"/>
              <a:ext cx="396000" cy="0"/>
            </a:xfrm>
            <a:prstGeom prst="straightConnector1">
              <a:avLst/>
            </a:prstGeom>
            <a:ln w="19050">
              <a:solidFill>
                <a:schemeClr val="dk1"/>
              </a:solidFill>
              <a:tailEnd type="arrow"/>
            </a:ln>
          </p:spPr>
          <p:style>
            <a:lnRef idx="2">
              <a:schemeClr val="dk1"/>
            </a:lnRef>
            <a:fillRef idx="0">
              <a:schemeClr val="dk1"/>
            </a:fillRef>
            <a:effectRef idx="1">
              <a:schemeClr val="dk1"/>
            </a:effectRef>
            <a:fontRef idx="minor">
              <a:schemeClr val="tx1"/>
            </a:fontRef>
          </p:style>
        </p:cxnSp>
        <p:cxnSp>
          <p:nvCxnSpPr>
            <p:cNvPr id="19" name="直接箭头连接符 18"/>
            <p:cNvCxnSpPr/>
            <p:nvPr>
              <p:custDataLst>
                <p:tags r:id="rId8"/>
              </p:custDataLst>
            </p:nvPr>
          </p:nvCxnSpPr>
          <p:spPr>
            <a:xfrm rot="16200000" flipV="1">
              <a:off x="4027960" y="3627001"/>
              <a:ext cx="396000" cy="0"/>
            </a:xfrm>
            <a:prstGeom prst="straightConnector1">
              <a:avLst/>
            </a:prstGeom>
            <a:ln w="19050">
              <a:solidFill>
                <a:schemeClr val="dk1"/>
              </a:solidFill>
              <a:tailEnd type="arrow"/>
            </a:ln>
          </p:spPr>
          <p:style>
            <a:lnRef idx="2">
              <a:schemeClr val="dk1"/>
            </a:lnRef>
            <a:fillRef idx="0">
              <a:schemeClr val="dk1"/>
            </a:fillRef>
            <a:effectRef idx="1">
              <a:schemeClr val="dk1"/>
            </a:effectRef>
            <a:fontRef idx="minor">
              <a:schemeClr val="tx1"/>
            </a:fontRef>
          </p:style>
        </p:cxnSp>
        <p:sp>
          <p:nvSpPr>
            <p:cNvPr id="20" name="TextBox 18"/>
            <p:cNvSpPr txBox="1"/>
            <p:nvPr>
              <p:custDataLst>
                <p:tags r:id="rId9"/>
              </p:custDataLst>
            </p:nvPr>
          </p:nvSpPr>
          <p:spPr>
            <a:xfrm>
              <a:off x="1928794" y="3357562"/>
              <a:ext cx="714380" cy="398780"/>
            </a:xfrm>
            <a:prstGeom prst="rect">
              <a:avLst/>
            </a:prstGeom>
            <a:noFill/>
          </p:spPr>
          <p:txBody>
            <a:bodyPr wrap="square" rtlCol="0">
              <a:spAutoFit/>
            </a:bodyPr>
            <a:lstStyle/>
            <a:p>
              <a:pPr algn="l">
                <a:lnSpc>
                  <a:spcPct val="100000"/>
                </a:lnSpc>
                <a:spcBef>
                  <a:spcPts val="0"/>
                </a:spcBef>
              </a:pPr>
              <a:r>
                <a:rPr lang="en-US" altLang="zh-CN" sz="2000" b="1" i="1">
                  <a:solidFill>
                    <a:schemeClr val="dk1"/>
                  </a:solidFill>
                  <a:latin typeface="微软雅黑" panose="020B0503020204020204" charset="-122"/>
                  <a:ea typeface="微软雅黑" panose="020B0503020204020204" charset="-122"/>
                  <a:cs typeface="Consolas" panose="020B0609020204030204" pitchFamily="49" charset="0"/>
                </a:rPr>
                <a:t>k</a:t>
              </a:r>
              <a:r>
                <a:rPr lang="en-US" altLang="zh-CN" sz="2000" b="1">
                  <a:solidFill>
                    <a:schemeClr val="dk1"/>
                  </a:solidFill>
                  <a:latin typeface="微软雅黑" panose="020B0503020204020204" charset="-122"/>
                  <a:ea typeface="微软雅黑" panose="020B0503020204020204" charset="-122"/>
                  <a:cs typeface="Consolas" panose="020B0609020204030204" pitchFamily="49" charset="0"/>
                </a:rPr>
                <a:t>=3</a:t>
              </a:r>
            </a:p>
          </p:txBody>
        </p:sp>
        <p:sp>
          <p:nvSpPr>
            <p:cNvPr id="21" name="TextBox 19"/>
            <p:cNvSpPr txBox="1"/>
            <p:nvPr/>
          </p:nvSpPr>
          <p:spPr>
            <a:xfrm>
              <a:off x="3286116" y="4019140"/>
              <a:ext cx="285752" cy="337185"/>
            </a:xfrm>
            <a:prstGeom prst="rect">
              <a:avLst/>
            </a:prstGeom>
            <a:noFill/>
          </p:spPr>
          <p:txBody>
            <a:bodyPr wrap="square" rtlCol="0">
              <a:spAutoFit/>
            </a:bodyPr>
            <a:lstStyle/>
            <a:p>
              <a:pPr algn="l">
                <a:lnSpc>
                  <a:spcPct val="100000"/>
                </a:lnSpc>
                <a:spcBef>
                  <a:spcPts val="0"/>
                </a:spcBef>
              </a:pPr>
              <a:r>
                <a:rPr lang="en-US" altLang="zh-CN" sz="1600" b="1">
                  <a:solidFill>
                    <a:srgbClr val="000000"/>
                  </a:solidFill>
                  <a:latin typeface="微软雅黑" panose="020B0503020204020204" charset="-122"/>
                  <a:ea typeface="微软雅黑" panose="020B0503020204020204" charset="-122"/>
                  <a:cs typeface="Consolas" panose="020B0609020204030204" pitchFamily="49" charset="0"/>
                </a:rPr>
                <a:t>1</a:t>
              </a:r>
            </a:p>
          </p:txBody>
        </p:sp>
        <p:sp>
          <p:nvSpPr>
            <p:cNvPr id="23" name="TextBox 20"/>
            <p:cNvSpPr txBox="1"/>
            <p:nvPr/>
          </p:nvSpPr>
          <p:spPr>
            <a:xfrm>
              <a:off x="4071934" y="4019140"/>
              <a:ext cx="285752" cy="337185"/>
            </a:xfrm>
            <a:prstGeom prst="rect">
              <a:avLst/>
            </a:prstGeom>
            <a:noFill/>
          </p:spPr>
          <p:txBody>
            <a:bodyPr wrap="square" rtlCol="0">
              <a:spAutoFit/>
            </a:bodyPr>
            <a:lstStyle/>
            <a:p>
              <a:pPr algn="l">
                <a:lnSpc>
                  <a:spcPct val="100000"/>
                </a:lnSpc>
                <a:spcBef>
                  <a:spcPts val="0"/>
                </a:spcBef>
              </a:pPr>
              <a:r>
                <a:rPr lang="en-US" altLang="zh-CN" sz="1600" b="1">
                  <a:solidFill>
                    <a:srgbClr val="000000"/>
                  </a:solidFill>
                  <a:latin typeface="微软雅黑" panose="020B0503020204020204" charset="-122"/>
                  <a:ea typeface="微软雅黑" panose="020B0503020204020204" charset="-122"/>
                  <a:cs typeface="Consolas" panose="020B0609020204030204" pitchFamily="49" charset="0"/>
                </a:rPr>
                <a:t>3</a:t>
              </a: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60"/>
                                        </p:tgtEl>
                                        <p:attrNameLst>
                                          <p:attrName>style.visibility</p:attrName>
                                        </p:attrNameLst>
                                      </p:cBhvr>
                                      <p:to>
                                        <p:strVal val="visible"/>
                                      </p:to>
                                    </p:set>
                                    <p:animEffect transition="in" filter="wipe(left)">
                                      <p:cBhvr>
                                        <p:cTn id="16" dur="500"/>
                                        <p:tgtEl>
                                          <p:spTgt spid="60"/>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wipe(left)">
                                      <p:cBhvr>
                                        <p:cTn id="20" dur="500"/>
                                        <p:tgtEl>
                                          <p:spTgt spid="27"/>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wipe(left)">
                                      <p:cBhvr>
                                        <p:cTn id="24" dur="500"/>
                                        <p:tgtEl>
                                          <p:spTgt spid="13"/>
                                        </p:tgtEl>
                                      </p:cBhvr>
                                    </p:animEffect>
                                  </p:childTnLst>
                                </p:cTn>
                              </p:par>
                            </p:childTnLst>
                          </p:cTn>
                        </p:par>
                        <p:par>
                          <p:cTn id="25" fill="hold">
                            <p:stCondLst>
                              <p:cond delay="2500"/>
                            </p:stCondLst>
                            <p:childTnLst>
                              <p:par>
                                <p:cTn id="26" presetID="22" presetClass="entr" presetSubtype="8" fill="hold" grpId="0" nodeType="after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wipe(left)">
                                      <p:cBhvr>
                                        <p:cTn id="28" dur="500"/>
                                        <p:tgtEl>
                                          <p:spTgt spid="5"/>
                                        </p:tgtEl>
                                      </p:cBhvr>
                                    </p:animEffect>
                                  </p:childTnLst>
                                </p:cTn>
                              </p:par>
                            </p:childTnLst>
                          </p:cTn>
                        </p:par>
                        <p:par>
                          <p:cTn id="29" fill="hold">
                            <p:stCondLst>
                              <p:cond delay="3000"/>
                            </p:stCondLst>
                            <p:childTnLst>
                              <p:par>
                                <p:cTn id="30" presetID="22" presetClass="entr" presetSubtype="8" fill="hold" nodeType="after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wipe(left)">
                                      <p:cBhvr>
                                        <p:cTn id="3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P spid="13" grpId="0"/>
      <p:bldP spid="5"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1006475"/>
            <a:ext cx="4237990" cy="5851525"/>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29" name="Picture 2"/>
          <p:cNvPicPr>
            <a:picLocks noChangeAspect="1" noChangeArrowheads="1"/>
          </p:cNvPicPr>
          <p:nvPr/>
        </p:nvPicPr>
        <p:blipFill>
          <a:blip r:embed="rId5" cstate="print"/>
          <a:srcRect/>
          <a:stretch>
            <a:fillRect/>
          </a:stretch>
        </p:blipFill>
        <p:spPr bwMode="auto">
          <a:xfrm>
            <a:off x="757842" y="1006452"/>
            <a:ext cx="1643074" cy="796023"/>
          </a:xfrm>
          <a:prstGeom prst="rect">
            <a:avLst/>
          </a:prstGeom>
          <a:noFill/>
          <a:ln w="9525">
            <a:noFill/>
            <a:miter lim="800000"/>
            <a:headEnd/>
            <a:tailEnd/>
          </a:ln>
        </p:spPr>
      </p:pic>
      <p:sp>
        <p:nvSpPr>
          <p:cNvPr id="3" name="TextBox 2"/>
          <p:cNvSpPr txBox="1"/>
          <p:nvPr>
            <p:custDataLst>
              <p:tags r:id="rId1"/>
            </p:custDataLst>
          </p:nvPr>
        </p:nvSpPr>
        <p:spPr>
          <a:xfrm>
            <a:off x="3816322" y="2246616"/>
            <a:ext cx="7858180" cy="4114165"/>
          </a:xfrm>
          <a:prstGeom prst="rect">
            <a:avLst/>
          </a:prstGeom>
          <a:solidFill>
            <a:schemeClr val="lt1"/>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tIns="108000" bIns="108000" rtlCol="0">
            <a:spAutoFit/>
          </a:bodyPr>
          <a:lstStyle/>
          <a:p>
            <a:pPr marL="342900" indent="-342900" algn="l">
              <a:lnSpc>
                <a:spcPts val="2800"/>
              </a:lnSpc>
              <a:spcBef>
                <a:spcPts val="1200"/>
              </a:spcBef>
              <a:buBlip>
                <a:blip r:embed="rId6"/>
              </a:buBlip>
            </a:pP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当</a:t>
            </a:r>
            <a:r>
              <a:rPr lang="pt-BR" altLang="zh-CN" sz="2400" b="1" i="1">
                <a:solidFill>
                  <a:srgbClr val="000000"/>
                </a:solidFill>
                <a:latin typeface="微软雅黑" panose="020B0503020204020204" charset="-122"/>
                <a:ea typeface="微软雅黑" panose="020B0503020204020204" charset="-122"/>
                <a:cs typeface="微软雅黑" panose="020B0503020204020204" charset="-122"/>
              </a:rPr>
              <a:t>m</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为奇数时，中间位置</a:t>
            </a: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mid=(low+high)/2</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是唯一的</a:t>
            </a:r>
            <a:r>
              <a:rPr lang="zh-CN" altLang="en-US" sz="2400" b="1">
                <a:solidFill>
                  <a:srgbClr val="000000"/>
                </a:solidFill>
                <a:latin typeface="微软雅黑" panose="020B0503020204020204" charset="-122"/>
                <a:ea typeface="微软雅黑" panose="020B0503020204020204" charset="-122"/>
                <a:cs typeface="微软雅黑" panose="020B0503020204020204" charset="-122"/>
              </a:rPr>
              <a:t>。</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如</a:t>
            </a:r>
            <a:r>
              <a:rPr lang="pt-BR" altLang="zh-CN" sz="2400" b="1" i="1">
                <a:solidFill>
                  <a:srgbClr val="000000"/>
                </a:solidFill>
                <a:latin typeface="微软雅黑" panose="020B0503020204020204" charset="-122"/>
                <a:ea typeface="微软雅黑" panose="020B0503020204020204" charset="-122"/>
                <a:cs typeface="微软雅黑" panose="020B0503020204020204" charset="-122"/>
              </a:rPr>
              <a:t>R</a:t>
            </a: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[0..2]=</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a:t>
            </a: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1</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a:t>
            </a: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2</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a:t>
            </a: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3</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），对应的中位数（中间位置的元素）是</a:t>
            </a:r>
            <a:r>
              <a:rPr lang="pt-BR" altLang="zh-CN" sz="2400" b="1" i="1">
                <a:solidFill>
                  <a:srgbClr val="000000"/>
                </a:solidFill>
                <a:latin typeface="微软雅黑" panose="020B0503020204020204" charset="-122"/>
                <a:ea typeface="微软雅黑" panose="020B0503020204020204" charset="-122"/>
                <a:cs typeface="微软雅黑" panose="020B0503020204020204" charset="-122"/>
              </a:rPr>
              <a:t>R</a:t>
            </a: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[1]=2</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a:t>
            </a:r>
            <a:endParaRPr lang="en-US" altLang="zh-CN" sz="2400" b="1">
              <a:solidFill>
                <a:srgbClr val="000000"/>
              </a:solidFill>
              <a:latin typeface="微软雅黑" panose="020B0503020204020204" charset="-122"/>
              <a:ea typeface="微软雅黑" panose="020B0503020204020204" charset="-122"/>
              <a:cs typeface="微软雅黑" panose="020B0503020204020204" charset="-122"/>
            </a:endParaRPr>
          </a:p>
          <a:p>
            <a:pPr marL="342900" indent="-342900" algn="l">
              <a:lnSpc>
                <a:spcPts val="2800"/>
              </a:lnSpc>
              <a:spcBef>
                <a:spcPts val="1200"/>
              </a:spcBef>
              <a:buBlip>
                <a:blip r:embed="rId6"/>
              </a:buBlip>
            </a:pP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当</a:t>
            </a:r>
            <a:r>
              <a:rPr lang="pt-BR" altLang="zh-CN" sz="2400" b="1" i="1">
                <a:solidFill>
                  <a:srgbClr val="000000"/>
                </a:solidFill>
                <a:latin typeface="微软雅黑" panose="020B0503020204020204" charset="-122"/>
                <a:ea typeface="微软雅黑" panose="020B0503020204020204" charset="-122"/>
                <a:cs typeface="微软雅黑" panose="020B0503020204020204" charset="-122"/>
              </a:rPr>
              <a:t>m</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为偶数时，中间位置有两个，其中</a:t>
            </a: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mid1=(low+high)/2</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是低中间位，</a:t>
            </a: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mid2=(low+high+1)/2</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（或者</a:t>
            </a: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mid=low+(high-low+1)/2</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）是高中间位</a:t>
            </a:r>
            <a:r>
              <a:rPr lang="zh-CN" altLang="en-US" sz="2400" b="1">
                <a:solidFill>
                  <a:srgbClr val="000000"/>
                </a:solidFill>
                <a:latin typeface="微软雅黑" panose="020B0503020204020204" charset="-122"/>
                <a:ea typeface="微软雅黑" panose="020B0503020204020204" charset="-122"/>
                <a:cs typeface="微软雅黑" panose="020B0503020204020204" charset="-122"/>
              </a:rPr>
              <a:t>。</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如</a:t>
            </a:r>
            <a:r>
              <a:rPr lang="pt-BR" altLang="zh-CN" sz="2400" b="1" i="1">
                <a:solidFill>
                  <a:srgbClr val="000000"/>
                </a:solidFill>
                <a:latin typeface="微软雅黑" panose="020B0503020204020204" charset="-122"/>
                <a:ea typeface="微软雅黑" panose="020B0503020204020204" charset="-122"/>
                <a:cs typeface="微软雅黑" panose="020B0503020204020204" charset="-122"/>
              </a:rPr>
              <a:t>R</a:t>
            </a: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[0..3]=</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a:t>
            </a: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1</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a:t>
            </a: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2</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a:t>
            </a: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3</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a:t>
            </a: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4</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），对应的低中位数是</a:t>
            </a:r>
            <a:r>
              <a:rPr lang="pt-BR" altLang="zh-CN" sz="2400" b="1" i="1">
                <a:solidFill>
                  <a:srgbClr val="000000"/>
                </a:solidFill>
                <a:latin typeface="微软雅黑" panose="020B0503020204020204" charset="-122"/>
                <a:ea typeface="微软雅黑" panose="020B0503020204020204" charset="-122"/>
                <a:cs typeface="微软雅黑" panose="020B0503020204020204" charset="-122"/>
              </a:rPr>
              <a:t>R</a:t>
            </a: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[1]=2</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a:t>
            </a: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mid1=1</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），高中位数是</a:t>
            </a:r>
            <a:r>
              <a:rPr lang="pt-BR" altLang="zh-CN" sz="2400" b="1" i="1">
                <a:solidFill>
                  <a:srgbClr val="000000"/>
                </a:solidFill>
                <a:latin typeface="微软雅黑" panose="020B0503020204020204" charset="-122"/>
                <a:ea typeface="微软雅黑" panose="020B0503020204020204" charset="-122"/>
                <a:cs typeface="微软雅黑" panose="020B0503020204020204" charset="-122"/>
              </a:rPr>
              <a:t>R</a:t>
            </a: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[2]=3</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a:t>
            </a: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mid2=2</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a:t>
            </a:r>
            <a:endParaRPr lang="en-US" altLang="zh-CN" sz="2400" b="1">
              <a:solidFill>
                <a:srgbClr val="000000"/>
              </a:solidFill>
              <a:latin typeface="微软雅黑" panose="020B0503020204020204" charset="-122"/>
              <a:ea typeface="微软雅黑" panose="020B0503020204020204" charset="-122"/>
              <a:cs typeface="微软雅黑" panose="020B0503020204020204" charset="-122"/>
            </a:endParaRPr>
          </a:p>
          <a:p>
            <a:pPr marL="342900" indent="-342900" algn="l">
              <a:lnSpc>
                <a:spcPts val="2800"/>
              </a:lnSpc>
              <a:spcBef>
                <a:spcPts val="1200"/>
              </a:spcBef>
              <a:buBlip>
                <a:blip r:embed="rId6"/>
              </a:buBlip>
            </a:pP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在前面基本的折半查找中总是取低中间位。</a:t>
            </a:r>
          </a:p>
        </p:txBody>
      </p:sp>
      <p:sp>
        <p:nvSpPr>
          <p:cNvPr id="5" name="TextBox 4"/>
          <p:cNvSpPr txBox="1"/>
          <p:nvPr>
            <p:custDataLst>
              <p:tags r:id="rId2"/>
            </p:custDataLst>
          </p:nvPr>
        </p:nvSpPr>
        <p:spPr>
          <a:xfrm>
            <a:off x="3816350" y="1599565"/>
            <a:ext cx="8324850" cy="460375"/>
          </a:xfrm>
          <a:prstGeom prst="rect">
            <a:avLst/>
          </a:prstGeom>
          <a:noFill/>
        </p:spPr>
        <p:txBody>
          <a:bodyPr wrap="square" rtlCol="0">
            <a:spAutoFit/>
          </a:bodyPr>
          <a:lstStyle/>
          <a:p>
            <a:pPr algn="l">
              <a:lnSpc>
                <a:spcPct val="100000"/>
              </a:lnSpc>
              <a:spcBef>
                <a:spcPts val="0"/>
              </a:spcBef>
            </a:pP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对于查找区间</a:t>
            </a:r>
            <a:r>
              <a:rPr lang="pt-BR" altLang="zh-CN" sz="2400" b="1" i="1">
                <a:solidFill>
                  <a:schemeClr val="dk1"/>
                </a:solidFill>
                <a:latin typeface="微软雅黑" panose="020B0503020204020204" charset="-122"/>
                <a:ea typeface="微软雅黑" panose="020B0503020204020204" charset="-122"/>
                <a:cs typeface="微软雅黑" panose="020B0503020204020204" charset="-122"/>
              </a:rPr>
              <a:t>R</a:t>
            </a:r>
            <a:r>
              <a:rPr lang="pt-BR" altLang="zh-CN" sz="2400" b="1">
                <a:solidFill>
                  <a:schemeClr val="dk1"/>
                </a:solidFill>
                <a:latin typeface="微软雅黑" panose="020B0503020204020204" charset="-122"/>
                <a:ea typeface="微软雅黑" panose="020B0503020204020204" charset="-122"/>
                <a:cs typeface="微软雅黑" panose="020B0503020204020204" charset="-122"/>
              </a:rPr>
              <a:t>[low..high]</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，其长度为</a:t>
            </a:r>
            <a:r>
              <a:rPr lang="pt-BR" altLang="zh-CN" sz="2400" b="1" i="1">
                <a:solidFill>
                  <a:schemeClr val="dk1"/>
                </a:solidFill>
                <a:latin typeface="微软雅黑" panose="020B0503020204020204" charset="-122"/>
                <a:ea typeface="微软雅黑" panose="020B0503020204020204" charset="-122"/>
                <a:cs typeface="微软雅黑" panose="020B0503020204020204" charset="-122"/>
              </a:rPr>
              <a:t>m</a:t>
            </a:r>
            <a:r>
              <a:rPr lang="pt-BR" altLang="zh-CN" sz="2400" b="1">
                <a:solidFill>
                  <a:schemeClr val="dk1"/>
                </a:solidFill>
                <a:latin typeface="微软雅黑" panose="020B0503020204020204" charset="-122"/>
                <a:ea typeface="微软雅黑" panose="020B0503020204020204" charset="-122"/>
                <a:cs typeface="微软雅黑" panose="020B0503020204020204" charset="-122"/>
              </a:rPr>
              <a:t>=(high-low+1)</a:t>
            </a:r>
            <a:r>
              <a:rPr lang="zh-CN" altLang="en-US" sz="2400" b="1">
                <a:solidFill>
                  <a:schemeClr val="dk1"/>
                </a:solidFill>
                <a:latin typeface="微软雅黑" panose="020B0503020204020204" charset="-122"/>
                <a:ea typeface="微软雅黑" panose="020B0503020204020204" charset="-122"/>
                <a:cs typeface="微软雅黑" panose="020B0503020204020204" charset="-122"/>
              </a:rPr>
              <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wipe(left)">
                                      <p:cBhvr>
                                        <p:cTn id="15" dur="500"/>
                                        <p:tgtEl>
                                          <p:spTgt spid="39"/>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500"/>
                                        <p:tgtEl>
                                          <p:spTgt spid="5"/>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wipe(left)">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bldLvl="0" animBg="1"/>
      <p:bldP spid="5"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34" name="内容占位符 33"/>
          <p:cNvPicPr>
            <a:picLocks noGrp="1" noChangeAspect="1"/>
          </p:cNvPicPr>
          <p:nvPr>
            <p:ph sz="half" idx="1"/>
          </p:nvPr>
        </p:nvPicPr>
        <p:blipFill>
          <a:blip r:embed="rId10"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tretch>
            <a:fillRect/>
          </a:stretch>
        </p:blipFill>
        <p:spPr>
          <a:xfrm flipH="1">
            <a:off x="0" y="1847215"/>
            <a:ext cx="4330700" cy="4351655"/>
          </a:xfrm>
          <a:prstGeom prst="rect">
            <a:avLst/>
          </a:prstGeom>
        </p:spPr>
      </p:pic>
      <p:pic>
        <p:nvPicPr>
          <p:cNvPr id="29" name="Picture 2"/>
          <p:cNvPicPr>
            <a:picLocks noChangeAspect="1" noChangeArrowheads="1"/>
          </p:cNvPicPr>
          <p:nvPr/>
        </p:nvPicPr>
        <p:blipFill>
          <a:blip r:embed="rId11" cstate="print"/>
          <a:srcRect/>
          <a:stretch>
            <a:fillRect/>
          </a:stretch>
        </p:blipFill>
        <p:spPr bwMode="auto">
          <a:xfrm>
            <a:off x="757842" y="1006452"/>
            <a:ext cx="1643074" cy="796023"/>
          </a:xfrm>
          <a:prstGeom prst="rect">
            <a:avLst/>
          </a:prstGeom>
          <a:noFill/>
          <a:ln w="9525">
            <a:noFill/>
            <a:miter lim="800000"/>
            <a:headEnd/>
            <a:tailEnd/>
          </a:ln>
        </p:spPr>
      </p:pic>
      <p:sp>
        <p:nvSpPr>
          <p:cNvPr id="3" name="TextBox 2"/>
          <p:cNvSpPr txBox="1"/>
          <p:nvPr/>
        </p:nvSpPr>
        <p:spPr>
          <a:xfrm>
            <a:off x="3336262" y="1058206"/>
            <a:ext cx="8072494" cy="808990"/>
          </a:xfrm>
          <a:prstGeom prst="rect">
            <a:avLst/>
          </a:prstGeom>
          <a:noFill/>
        </p:spPr>
        <p:txBody>
          <a:bodyPr wrap="square" rtlCol="0">
            <a:spAutoFit/>
          </a:bodyPr>
          <a:lstStyle/>
          <a:p>
            <a:pPr algn="l">
              <a:lnSpc>
                <a:spcPts val="2800"/>
              </a:lnSpc>
              <a:spcBef>
                <a:spcPts val="0"/>
              </a:spcBef>
            </a:pP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    Firstequalsk(</a:t>
            </a:r>
            <a:r>
              <a:rPr lang="pt-BR" altLang="zh-CN" sz="2400" b="1" i="1">
                <a:solidFill>
                  <a:srgbClr val="000000"/>
                </a:solidFill>
                <a:latin typeface="微软雅黑" panose="020B0503020204020204" charset="-122"/>
                <a:ea typeface="微软雅黑" panose="020B0503020204020204" charset="-122"/>
                <a:cs typeface="微软雅黑" panose="020B0503020204020204" charset="-122"/>
              </a:rPr>
              <a:t>k</a:t>
            </a: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算法用于返回</a:t>
            </a:r>
            <a:r>
              <a:rPr lang="pt-BR" altLang="zh-CN" sz="2400" b="1" i="1">
                <a:solidFill>
                  <a:srgbClr val="000000"/>
                </a:solidFill>
                <a:latin typeface="微软雅黑" panose="020B0503020204020204" charset="-122"/>
                <a:ea typeface="微软雅黑" panose="020B0503020204020204" charset="-122"/>
                <a:cs typeface="微软雅黑" panose="020B0503020204020204" charset="-122"/>
              </a:rPr>
              <a:t>R</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中第一个等于</a:t>
            </a:r>
            <a:r>
              <a:rPr lang="pt-BR" altLang="zh-CN" sz="2400" b="1" i="1">
                <a:solidFill>
                  <a:srgbClr val="000000"/>
                </a:solidFill>
                <a:latin typeface="微软雅黑" panose="020B0503020204020204" charset="-122"/>
                <a:ea typeface="微软雅黑" panose="020B0503020204020204" charset="-122"/>
                <a:cs typeface="微软雅黑" panose="020B0503020204020204" charset="-122"/>
              </a:rPr>
              <a:t>k</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的元素序号，若</a:t>
            </a:r>
            <a:r>
              <a:rPr lang="pt-BR" altLang="zh-CN" sz="2400" b="1" i="1">
                <a:solidFill>
                  <a:srgbClr val="000000"/>
                </a:solidFill>
                <a:latin typeface="微软雅黑" panose="020B0503020204020204" charset="-122"/>
                <a:ea typeface="微软雅黑" panose="020B0503020204020204" charset="-122"/>
                <a:cs typeface="微软雅黑" panose="020B0503020204020204" charset="-122"/>
              </a:rPr>
              <a:t>R</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中没有等于</a:t>
            </a:r>
            <a:r>
              <a:rPr lang="pt-BR" altLang="zh-CN" sz="2400" b="1" i="1">
                <a:solidFill>
                  <a:srgbClr val="000000"/>
                </a:solidFill>
                <a:latin typeface="微软雅黑" panose="020B0503020204020204" charset="-122"/>
                <a:ea typeface="微软雅黑" panose="020B0503020204020204" charset="-122"/>
                <a:cs typeface="微软雅黑" panose="020B0503020204020204" charset="-122"/>
              </a:rPr>
              <a:t>k</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的元素则返回</a:t>
            </a: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-1</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a:t>
            </a:r>
          </a:p>
        </p:txBody>
      </p:sp>
      <p:grpSp>
        <p:nvGrpSpPr>
          <p:cNvPr id="22" name="组合 21"/>
          <p:cNvGrpSpPr/>
          <p:nvPr/>
        </p:nvGrpSpPr>
        <p:grpSpPr>
          <a:xfrm>
            <a:off x="4641514" y="5346217"/>
            <a:ext cx="4929222" cy="1266117"/>
            <a:chOff x="1928794" y="4999507"/>
            <a:chExt cx="4929222" cy="1266117"/>
          </a:xfrm>
        </p:grpSpPr>
        <p:sp>
          <p:nvSpPr>
            <p:cNvPr id="18" name="TextBox 7"/>
            <p:cNvSpPr txBox="1"/>
            <p:nvPr/>
          </p:nvSpPr>
          <p:spPr>
            <a:xfrm>
              <a:off x="1928794" y="4999507"/>
              <a:ext cx="4929222" cy="368300"/>
            </a:xfrm>
            <a:prstGeom prst="rect">
              <a:avLst/>
            </a:prstGeom>
            <a:noFill/>
          </p:spPr>
          <p:txBody>
            <a:bodyPr wrap="square" rtlCol="0">
              <a:spAutoFit/>
            </a:bodyPr>
            <a:lstStyle/>
            <a:p>
              <a:pPr algn="l">
                <a:lnSpc>
                  <a:spcPct val="100000"/>
                </a:lnSpc>
                <a:spcBef>
                  <a:spcPts val="0"/>
                </a:spcBef>
              </a:pP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  </a:t>
              </a:r>
              <a:r>
                <a:rPr lang="en-US" altLang="zh-CN" sz="1800" b="1" i="1">
                  <a:solidFill>
                    <a:srgbClr val="000000"/>
                  </a:solidFill>
                  <a:latin typeface="微软雅黑" panose="020B0503020204020204" charset="-122"/>
                  <a:ea typeface="微软雅黑" panose="020B0503020204020204" charset="-122"/>
                  <a:cs typeface="Consolas" panose="020B0609020204030204" pitchFamily="49" charset="0"/>
                </a:rPr>
                <a:t>R</a:t>
              </a: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[low..low] </a:t>
              </a:r>
              <a:r>
                <a:rPr lang="en-US" altLang="zh-CN" sz="1800" b="1" i="1">
                  <a:solidFill>
                    <a:srgbClr val="000000"/>
                  </a:solidFill>
                  <a:latin typeface="微软雅黑" panose="020B0503020204020204" charset="-122"/>
                  <a:ea typeface="微软雅黑" panose="020B0503020204020204" charset="-122"/>
                  <a:cs typeface="Consolas" panose="020B0609020204030204" pitchFamily="49" charset="0"/>
                </a:rPr>
                <a:t>R</a:t>
              </a: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[low+1] … </a:t>
              </a:r>
              <a:r>
                <a:rPr lang="en-US" altLang="zh-CN" sz="1800" b="1" i="1">
                  <a:solidFill>
                    <a:srgbClr val="000000"/>
                  </a:solidFill>
                  <a:latin typeface="微软雅黑" panose="020B0503020204020204" charset="-122"/>
                  <a:ea typeface="微软雅黑" panose="020B0503020204020204" charset="-122"/>
                  <a:cs typeface="Consolas" panose="020B0609020204030204" pitchFamily="49" charset="0"/>
                </a:rPr>
                <a:t>R</a:t>
              </a: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a:t>
              </a:r>
              <a:r>
                <a:rPr lang="en-US" altLang="zh-CN" sz="1800" b="1" i="1">
                  <a:solidFill>
                    <a:srgbClr val="000000"/>
                  </a:solidFill>
                  <a:latin typeface="微软雅黑" panose="020B0503020204020204" charset="-122"/>
                  <a:ea typeface="微软雅黑" panose="020B0503020204020204" charset="-122"/>
                  <a:cs typeface="Consolas" panose="020B0609020204030204" pitchFamily="49" charset="0"/>
                </a:rPr>
                <a:t>n</a:t>
              </a: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-1]</a:t>
              </a:r>
            </a:p>
          </p:txBody>
        </p:sp>
        <p:sp>
          <p:nvSpPr>
            <p:cNvPr id="20" name="TextBox 12"/>
            <p:cNvSpPr txBox="1"/>
            <p:nvPr>
              <p:custDataLst>
                <p:tags r:id="rId5"/>
              </p:custDataLst>
            </p:nvPr>
          </p:nvSpPr>
          <p:spPr>
            <a:xfrm>
              <a:off x="2571736" y="5558869"/>
              <a:ext cx="1357322" cy="706755"/>
            </a:xfrm>
            <a:prstGeom prst="rect">
              <a:avLst/>
            </a:prstGeom>
            <a:noFill/>
          </p:spPr>
          <p:txBody>
            <a:bodyPr wrap="square" rtlCol="0">
              <a:spAutoFit/>
            </a:bodyPr>
            <a:lstStyle/>
            <a:p>
              <a:pPr>
                <a:lnSpc>
                  <a:spcPct val="100000"/>
                </a:lnSpc>
                <a:spcBef>
                  <a:spcPts val="0"/>
                </a:spcBef>
              </a:pPr>
              <a:r>
                <a:rPr lang="zh-CN" altLang="en-US" sz="2000" b="1">
                  <a:solidFill>
                    <a:schemeClr val="dk1"/>
                  </a:solidFill>
                  <a:latin typeface="微软雅黑" panose="020B0503020204020204" charset="-122"/>
                  <a:ea typeface="微软雅黑" panose="020B0503020204020204" charset="-122"/>
                  <a:cs typeface="微软雅黑" panose="020B0503020204020204" charset="-122"/>
                </a:rPr>
                <a:t>最多一个为</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k</a:t>
              </a:r>
              <a:r>
                <a:rPr lang="zh-CN" altLang="en-US" sz="2000" b="1">
                  <a:solidFill>
                    <a:schemeClr val="dk1"/>
                  </a:solidFill>
                  <a:latin typeface="微软雅黑" panose="020B0503020204020204" charset="-122"/>
                  <a:ea typeface="微软雅黑" panose="020B0503020204020204" charset="-122"/>
                  <a:cs typeface="微软雅黑" panose="020B0503020204020204" charset="-122"/>
                </a:rPr>
                <a:t>的元素</a:t>
              </a:r>
            </a:p>
          </p:txBody>
        </p:sp>
        <p:sp>
          <p:nvSpPr>
            <p:cNvPr id="21" name="右大括号 20"/>
            <p:cNvSpPr/>
            <p:nvPr>
              <p:custDataLst>
                <p:tags r:id="rId6"/>
              </p:custDataLst>
            </p:nvPr>
          </p:nvSpPr>
          <p:spPr>
            <a:xfrm rot="5400000">
              <a:off x="2969409" y="4820912"/>
              <a:ext cx="214314" cy="1285884"/>
            </a:xfrm>
            <a:prstGeom prst="rightBrace">
              <a:avLst/>
            </a:prstGeom>
            <a:ln w="19050">
              <a:solidFill>
                <a:schemeClr val="dk1"/>
              </a:solidFill>
              <a:tailEnd type="none"/>
            </a:ln>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b="1">
                <a:solidFill>
                  <a:schemeClr val="dk1"/>
                </a:solidFill>
                <a:latin typeface="微软雅黑" panose="020B0503020204020204" charset="-122"/>
                <a:ea typeface="微软雅黑" panose="020B0503020204020204" charset="-122"/>
              </a:endParaRPr>
            </a:p>
          </p:txBody>
        </p:sp>
        <p:sp>
          <p:nvSpPr>
            <p:cNvPr id="23" name="TextBox 14"/>
            <p:cNvSpPr txBox="1"/>
            <p:nvPr>
              <p:custDataLst>
                <p:tags r:id="rId7"/>
              </p:custDataLst>
            </p:nvPr>
          </p:nvSpPr>
          <p:spPr>
            <a:xfrm>
              <a:off x="4579024" y="5558869"/>
              <a:ext cx="928694" cy="368300"/>
            </a:xfrm>
            <a:prstGeom prst="rect">
              <a:avLst/>
            </a:prstGeom>
            <a:noFill/>
          </p:spPr>
          <p:txBody>
            <a:bodyPr wrap="square" rtlCol="0">
              <a:spAutoFit/>
            </a:bodyPr>
            <a:lstStyle/>
            <a:p>
              <a:pPr algn="l">
                <a:lnSpc>
                  <a:spcPct val="100000"/>
                </a:lnSpc>
                <a:spcBef>
                  <a:spcPts val="0"/>
                </a:spcBef>
              </a:pPr>
              <a:r>
                <a:rPr lang="zh-CN" altLang="en-US" sz="1800" b="1">
                  <a:solidFill>
                    <a:schemeClr val="dk1"/>
                  </a:solidFill>
                  <a:latin typeface="微软雅黑" panose="020B0503020204020204" charset="-122"/>
                  <a:ea typeface="微软雅黑" panose="020B0503020204020204" charset="-122"/>
                  <a:cs typeface="微软雅黑" panose="020B0503020204020204" charset="-122"/>
                </a:rPr>
                <a:t>均</a:t>
              </a:r>
              <a:r>
                <a:rPr lang="en-US" altLang="zh-CN" sz="18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1800" b="1" i="1">
                  <a:solidFill>
                    <a:schemeClr val="dk1"/>
                  </a:solidFill>
                  <a:latin typeface="微软雅黑" panose="020B0503020204020204" charset="-122"/>
                  <a:ea typeface="微软雅黑" panose="020B0503020204020204" charset="-122"/>
                  <a:cs typeface="微软雅黑" panose="020B0503020204020204" charset="-122"/>
                </a:rPr>
                <a:t>k</a:t>
              </a:r>
            </a:p>
          </p:txBody>
        </p:sp>
        <p:sp>
          <p:nvSpPr>
            <p:cNvPr id="24" name="右大括号 23"/>
            <p:cNvSpPr/>
            <p:nvPr>
              <p:custDataLst>
                <p:tags r:id="rId8"/>
              </p:custDataLst>
            </p:nvPr>
          </p:nvSpPr>
          <p:spPr>
            <a:xfrm rot="5400000">
              <a:off x="4757994" y="4437854"/>
              <a:ext cx="214314" cy="2052000"/>
            </a:xfrm>
            <a:prstGeom prst="rightBrace">
              <a:avLst/>
            </a:prstGeom>
            <a:ln w="19050">
              <a:solidFill>
                <a:schemeClr val="dk1"/>
              </a:solidFill>
              <a:tailEnd type="none"/>
            </a:ln>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b="1">
                <a:solidFill>
                  <a:schemeClr val="dk1"/>
                </a:solidFill>
                <a:latin typeface="微软雅黑" panose="020B0503020204020204" charset="-122"/>
                <a:ea typeface="微软雅黑" panose="020B0503020204020204" charset="-122"/>
              </a:endParaRPr>
            </a:p>
          </p:txBody>
        </p:sp>
      </p:grpSp>
      <p:grpSp>
        <p:nvGrpSpPr>
          <p:cNvPr id="25" name="组合 24"/>
          <p:cNvGrpSpPr/>
          <p:nvPr/>
        </p:nvGrpSpPr>
        <p:grpSpPr>
          <a:xfrm>
            <a:off x="5141580" y="4417523"/>
            <a:ext cx="1928826" cy="945894"/>
            <a:chOff x="2428860" y="4070813"/>
            <a:chExt cx="1928826" cy="945894"/>
          </a:xfrm>
        </p:grpSpPr>
        <p:sp>
          <p:nvSpPr>
            <p:cNvPr id="26" name="TextBox 9"/>
            <p:cNvSpPr txBox="1"/>
            <p:nvPr/>
          </p:nvSpPr>
          <p:spPr>
            <a:xfrm>
              <a:off x="2786050" y="4070813"/>
              <a:ext cx="1571636" cy="368300"/>
            </a:xfrm>
            <a:prstGeom prst="rect">
              <a:avLst/>
            </a:prstGeom>
            <a:noFill/>
          </p:spPr>
          <p:txBody>
            <a:bodyPr wrap="square" rtlCol="0">
              <a:spAutoFit/>
            </a:bodyPr>
            <a:lstStyle/>
            <a:p>
              <a:pPr algn="l">
                <a:lnSpc>
                  <a:spcPct val="100000"/>
                </a:lnSpc>
                <a:spcBef>
                  <a:spcPts val="0"/>
                </a:spcBef>
              </a:pPr>
              <a:r>
                <a:rPr lang="zh-CN" altLang="en-US" sz="1800" b="1">
                  <a:solidFill>
                    <a:srgbClr val="000000"/>
                  </a:solidFill>
                  <a:latin typeface="微软雅黑" panose="020B0503020204020204" charset="-122"/>
                  <a:ea typeface="微软雅黑" panose="020B0503020204020204" charset="-122"/>
                  <a:cs typeface="Consolas" panose="020B0609020204030204" pitchFamily="49" charset="0"/>
                </a:rPr>
                <a:t>查找到的序号</a:t>
              </a:r>
            </a:p>
          </p:txBody>
        </p:sp>
        <p:cxnSp>
          <p:nvCxnSpPr>
            <p:cNvPr id="27" name="直接箭头连接符 26"/>
            <p:cNvCxnSpPr/>
            <p:nvPr>
              <p:custDataLst>
                <p:tags r:id="rId3"/>
              </p:custDataLst>
            </p:nvPr>
          </p:nvCxnSpPr>
          <p:spPr>
            <a:xfrm rot="5400000">
              <a:off x="3247073" y="4691913"/>
              <a:ext cx="648000" cy="1588"/>
            </a:xfrm>
            <a:prstGeom prst="straightConnector1">
              <a:avLst/>
            </a:prstGeom>
            <a:ln w="19050">
              <a:solidFill>
                <a:schemeClr val="accent6"/>
              </a:solidFill>
              <a:tailEnd type="arrow"/>
            </a:ln>
          </p:spPr>
          <p:style>
            <a:lnRef idx="2">
              <a:schemeClr val="accent6"/>
            </a:lnRef>
            <a:fillRef idx="0">
              <a:schemeClr val="accent6"/>
            </a:fillRef>
            <a:effectRef idx="1">
              <a:schemeClr val="accent6"/>
            </a:effectRef>
            <a:fontRef idx="minor">
              <a:schemeClr val="tx1"/>
            </a:fontRef>
          </p:style>
        </p:cxnSp>
        <p:sp>
          <p:nvSpPr>
            <p:cNvPr id="28" name="TextBox 18"/>
            <p:cNvSpPr txBox="1"/>
            <p:nvPr>
              <p:custDataLst>
                <p:tags r:id="rId4"/>
              </p:custDataLst>
            </p:nvPr>
          </p:nvSpPr>
          <p:spPr>
            <a:xfrm>
              <a:off x="2428860" y="4478877"/>
              <a:ext cx="1143008" cy="337185"/>
            </a:xfrm>
            <a:prstGeom prst="rect">
              <a:avLst/>
            </a:prstGeom>
            <a:noFill/>
          </p:spPr>
          <p:txBody>
            <a:bodyPr wrap="square" rtlCol="0">
              <a:spAutoFit/>
            </a:bodyPr>
            <a:lstStyle/>
            <a:p>
              <a:pPr algn="l">
                <a:lnSpc>
                  <a:spcPct val="100000"/>
                </a:lnSpc>
                <a:spcBef>
                  <a:spcPts val="0"/>
                </a:spcBef>
              </a:pPr>
              <a:r>
                <a:rPr lang="en-US" altLang="zh-CN" sz="1600" b="1" i="1">
                  <a:solidFill>
                    <a:schemeClr val="dk1"/>
                  </a:solidFill>
                  <a:latin typeface="微软雅黑" panose="020B0503020204020204" charset="-122"/>
                  <a:ea typeface="微软雅黑" panose="020B0503020204020204" charset="-122"/>
                  <a:cs typeface="Consolas" panose="020B0609020204030204" pitchFamily="49" charset="0"/>
                </a:rPr>
                <a:t>R</a:t>
              </a:r>
              <a:r>
                <a:rPr lang="en-US" altLang="zh-CN" sz="1600" b="1">
                  <a:solidFill>
                    <a:schemeClr val="dk1"/>
                  </a:solidFill>
                  <a:latin typeface="微软雅黑" panose="020B0503020204020204" charset="-122"/>
                  <a:ea typeface="微软雅黑" panose="020B0503020204020204" charset="-122"/>
                  <a:cs typeface="Consolas" panose="020B0609020204030204" pitchFamily="49" charset="0"/>
                </a:rPr>
                <a:t>[low]=</a:t>
              </a:r>
              <a:r>
                <a:rPr lang="en-US" altLang="zh-CN" sz="1600" b="1" i="1">
                  <a:solidFill>
                    <a:schemeClr val="dk1"/>
                  </a:solidFill>
                  <a:latin typeface="微软雅黑" panose="020B0503020204020204" charset="-122"/>
                  <a:ea typeface="微软雅黑" panose="020B0503020204020204" charset="-122"/>
                  <a:cs typeface="Consolas" panose="020B0609020204030204" pitchFamily="49" charset="0"/>
                </a:rPr>
                <a:t>k</a:t>
              </a:r>
            </a:p>
          </p:txBody>
        </p:sp>
      </p:grpSp>
      <p:grpSp>
        <p:nvGrpSpPr>
          <p:cNvPr id="30" name="组合 29"/>
          <p:cNvGrpSpPr/>
          <p:nvPr/>
        </p:nvGrpSpPr>
        <p:grpSpPr>
          <a:xfrm>
            <a:off x="3550894" y="2039288"/>
            <a:ext cx="7858180" cy="2286016"/>
            <a:chOff x="785786" y="1428736"/>
            <a:chExt cx="7858180" cy="2286016"/>
          </a:xfrm>
        </p:grpSpPr>
        <p:sp>
          <p:nvSpPr>
            <p:cNvPr id="31" name="矩形 30"/>
            <p:cNvSpPr/>
            <p:nvPr>
              <p:custDataLst>
                <p:tags r:id="rId1"/>
              </p:custDataLst>
            </p:nvPr>
          </p:nvSpPr>
          <p:spPr bwMode="auto">
            <a:xfrm>
              <a:off x="785786" y="1428736"/>
              <a:ext cx="7858180" cy="2286016"/>
            </a:xfrm>
            <a:prstGeom prst="rect">
              <a:avLst/>
            </a:prstGeom>
            <a:solidFill>
              <a:schemeClr val="accent6">
                <a:lumMod val="20000"/>
                <a:lumOff val="80000"/>
                <a:alpha val="0"/>
              </a:schemeClr>
            </a:solidFill>
            <a:ln w="19050">
              <a:solidFill>
                <a:schemeClr val="accent6">
                  <a:lumMod val="20000"/>
                  <a:lumOff val="80000"/>
                </a:schemeClr>
              </a:solidFill>
              <a:tailEnd type="arrow"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rtlCol="0" anchor="t" anchorCtr="0" compatLnSpc="1"/>
            <a:lstStyle/>
            <a:p>
              <a:pPr algn="ctr"/>
              <a:endParaRPr lang="zh-CN" altLang="en-US" sz="20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2" name="TextBox 4"/>
            <p:cNvSpPr txBox="1"/>
            <p:nvPr/>
          </p:nvSpPr>
          <p:spPr>
            <a:xfrm>
              <a:off x="785786" y="1500174"/>
              <a:ext cx="7858180" cy="808990"/>
            </a:xfrm>
            <a:prstGeom prst="rect">
              <a:avLst/>
            </a:prstGeom>
            <a:noFill/>
          </p:spPr>
          <p:txBody>
            <a:bodyPr wrap="square" rtlCol="0">
              <a:spAutoFit/>
            </a:bodyPr>
            <a:lstStyle/>
            <a:p>
              <a:pPr algn="l">
                <a:lnSpc>
                  <a:spcPts val="2800"/>
                </a:lnSpc>
                <a:spcBef>
                  <a:spcPts val="600"/>
                </a:spcBef>
              </a:pP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    </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对于长度大于</a:t>
              </a:r>
              <a:r>
                <a:rPr lang="pt-BR" altLang="zh-CN" sz="2000" b="1">
                  <a:solidFill>
                    <a:srgbClr val="000000"/>
                  </a:solidFill>
                  <a:latin typeface="微软雅黑" panose="020B0503020204020204" charset="-122"/>
                  <a:ea typeface="微软雅黑" panose="020B0503020204020204" charset="-122"/>
                  <a:cs typeface="微软雅黑" panose="020B0503020204020204" charset="-122"/>
                </a:rPr>
                <a:t>1</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的查找区间</a:t>
              </a:r>
              <a:r>
                <a:rPr lang="pt-BR" altLang="zh-CN" sz="2000" b="1" i="1">
                  <a:solidFill>
                    <a:srgbClr val="000000"/>
                  </a:solidFill>
                  <a:latin typeface="微软雅黑" panose="020B0503020204020204" charset="-122"/>
                  <a:ea typeface="微软雅黑" panose="020B0503020204020204" charset="-122"/>
                  <a:cs typeface="微软雅黑" panose="020B0503020204020204" charset="-122"/>
                </a:rPr>
                <a:t>R</a:t>
              </a:r>
              <a:r>
                <a:rPr lang="pt-BR" altLang="zh-CN" sz="2000" b="1">
                  <a:solidFill>
                    <a:srgbClr val="000000"/>
                  </a:solidFill>
                  <a:latin typeface="微软雅黑" panose="020B0503020204020204" charset="-122"/>
                  <a:ea typeface="微软雅黑" panose="020B0503020204020204" charset="-122"/>
                  <a:cs typeface="微软雅黑" panose="020B0503020204020204" charset="-122"/>
                </a:rPr>
                <a:t>[low..high]</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（满足</a:t>
              </a:r>
              <a:r>
                <a:rPr lang="pt-BR" altLang="zh-CN" sz="2000" b="1">
                  <a:solidFill>
                    <a:srgbClr val="000000"/>
                  </a:solidFill>
                  <a:latin typeface="微软雅黑" panose="020B0503020204020204" charset="-122"/>
                  <a:ea typeface="微软雅黑" panose="020B0503020204020204" charset="-122"/>
                  <a:cs typeface="微软雅黑" panose="020B0503020204020204" charset="-122"/>
                </a:rPr>
                <a:t>low&lt;high</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），置</a:t>
              </a:r>
              <a:r>
                <a:rPr lang="pt-BR" altLang="zh-CN" sz="2000" b="1">
                  <a:solidFill>
                    <a:srgbClr val="000000"/>
                  </a:solidFill>
                  <a:latin typeface="微软雅黑" panose="020B0503020204020204" charset="-122"/>
                  <a:ea typeface="微软雅黑" panose="020B0503020204020204" charset="-122"/>
                  <a:cs typeface="微软雅黑" panose="020B0503020204020204" charset="-122"/>
                </a:rPr>
                <a:t>mid=(low+high)/2</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（其长度为偶数时取低中间位）：</a:t>
              </a:r>
            </a:p>
          </p:txBody>
        </p:sp>
        <p:sp>
          <p:nvSpPr>
            <p:cNvPr id="33" name="TextBox 5"/>
            <p:cNvSpPr txBox="1"/>
            <p:nvPr>
              <p:custDataLst>
                <p:tags r:id="rId2"/>
              </p:custDataLst>
            </p:nvPr>
          </p:nvSpPr>
          <p:spPr>
            <a:xfrm>
              <a:off x="1000100" y="2319875"/>
              <a:ext cx="7500990" cy="1322070"/>
            </a:xfrm>
            <a:prstGeom prst="rect">
              <a:avLst/>
            </a:prstGeom>
            <a:noFill/>
          </p:spPr>
          <p:txBody>
            <a:bodyPr wrap="square" rtlCol="0">
              <a:spAutoFit/>
            </a:bodyPr>
            <a:lstStyle/>
            <a:p>
              <a:pPr algn="l">
                <a:lnSpc>
                  <a:spcPts val="2800"/>
                </a:lnSpc>
                <a:spcBef>
                  <a:spcPts val="600"/>
                </a:spcBef>
              </a:pP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   </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a:t>
              </a:r>
              <a:r>
                <a:rPr lang="pt-BR" altLang="zh-CN" sz="2000" b="1">
                  <a:solidFill>
                    <a:schemeClr val="dk1"/>
                  </a:solidFill>
                  <a:latin typeface="微软雅黑" panose="020B0503020204020204" charset="-122"/>
                  <a:ea typeface="微软雅黑" panose="020B0503020204020204" charset="-122"/>
                  <a:cs typeface="微软雅黑" panose="020B0503020204020204" charset="-122"/>
                </a:rPr>
                <a:t>1</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）若</a:t>
              </a:r>
              <a:r>
                <a:rPr lang="pt-BR" altLang="zh-CN" sz="2000" b="1" i="1">
                  <a:solidFill>
                    <a:schemeClr val="dk1"/>
                  </a:solidFill>
                  <a:latin typeface="微软雅黑" panose="020B0503020204020204" charset="-122"/>
                  <a:ea typeface="微软雅黑" panose="020B0503020204020204" charset="-122"/>
                  <a:cs typeface="微软雅黑" panose="020B0503020204020204" charset="-122"/>
                </a:rPr>
                <a:t>k</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a:t>
              </a:r>
              <a:r>
                <a:rPr lang="pt-BR" altLang="zh-CN" sz="2000" b="1" i="1">
                  <a:solidFill>
                    <a:schemeClr val="dk1"/>
                  </a:solidFill>
                  <a:latin typeface="微软雅黑" panose="020B0503020204020204" charset="-122"/>
                  <a:ea typeface="微软雅黑" panose="020B0503020204020204" charset="-122"/>
                  <a:cs typeface="微软雅黑" panose="020B0503020204020204" charset="-122"/>
                </a:rPr>
                <a:t>R</a:t>
              </a:r>
              <a:r>
                <a:rPr lang="pt-BR" altLang="zh-CN" sz="2000" b="1">
                  <a:solidFill>
                    <a:schemeClr val="dk1"/>
                  </a:solidFill>
                  <a:latin typeface="微软雅黑" panose="020B0503020204020204" charset="-122"/>
                  <a:ea typeface="微软雅黑" panose="020B0503020204020204" charset="-122"/>
                  <a:cs typeface="微软雅黑" panose="020B0503020204020204" charset="-122"/>
                </a:rPr>
                <a:t>[mid]</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，新查找区间</a:t>
              </a:r>
              <a:r>
                <a:rPr lang="zh-CN" altLang="en-US" sz="2000" b="1">
                  <a:solidFill>
                    <a:schemeClr val="dk1"/>
                  </a:solidFill>
                  <a:latin typeface="微软雅黑" panose="020B0503020204020204" charset="-122"/>
                  <a:ea typeface="微软雅黑" panose="020B0503020204020204" charset="-122"/>
                  <a:cs typeface="微软雅黑" panose="020B0503020204020204" charset="-122"/>
                </a:rPr>
                <a:t>左移为</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R</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[low..mid]</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a:t>
              </a:r>
            </a:p>
            <a:p>
              <a:pPr algn="l">
                <a:lnSpc>
                  <a:spcPts val="2800"/>
                </a:lnSpc>
                <a:spcBef>
                  <a:spcPts val="600"/>
                </a:spcBef>
              </a:pP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   </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a:t>
              </a:r>
              <a:r>
                <a:rPr lang="pt-BR" altLang="zh-CN" sz="2000" b="1">
                  <a:solidFill>
                    <a:schemeClr val="dk1"/>
                  </a:solidFill>
                  <a:latin typeface="微软雅黑" panose="020B0503020204020204" charset="-122"/>
                  <a:ea typeface="微软雅黑" panose="020B0503020204020204" charset="-122"/>
                  <a:cs typeface="微软雅黑" panose="020B0503020204020204" charset="-122"/>
                </a:rPr>
                <a:t>2</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）若</a:t>
              </a:r>
              <a:r>
                <a:rPr lang="pt-BR" altLang="zh-CN" sz="2000" b="1" i="1">
                  <a:solidFill>
                    <a:schemeClr val="dk1"/>
                  </a:solidFill>
                  <a:latin typeface="微软雅黑" panose="020B0503020204020204" charset="-122"/>
                  <a:ea typeface="微软雅黑" panose="020B0503020204020204" charset="-122"/>
                  <a:cs typeface="微软雅黑" panose="020B0503020204020204" charset="-122"/>
                </a:rPr>
                <a:t>k</a:t>
              </a:r>
              <a:r>
                <a:rPr lang="pt-BR" altLang="zh-CN" sz="2000" b="1">
                  <a:solidFill>
                    <a:schemeClr val="dk1"/>
                  </a:solidFill>
                  <a:latin typeface="微软雅黑" panose="020B0503020204020204" charset="-122"/>
                  <a:ea typeface="微软雅黑" panose="020B0503020204020204" charset="-122"/>
                  <a:cs typeface="微软雅黑" panose="020B0503020204020204" charset="-122"/>
                </a:rPr>
                <a:t>&gt;</a:t>
              </a:r>
              <a:r>
                <a:rPr lang="pt-BR" altLang="zh-CN" sz="2000" b="1" i="1">
                  <a:solidFill>
                    <a:schemeClr val="dk1"/>
                  </a:solidFill>
                  <a:latin typeface="微软雅黑" panose="020B0503020204020204" charset="-122"/>
                  <a:ea typeface="微软雅黑" panose="020B0503020204020204" charset="-122"/>
                  <a:cs typeface="微软雅黑" panose="020B0503020204020204" charset="-122"/>
                </a:rPr>
                <a:t>R</a:t>
              </a:r>
              <a:r>
                <a:rPr lang="pt-BR" altLang="zh-CN" sz="2000" b="1">
                  <a:solidFill>
                    <a:schemeClr val="dk1"/>
                  </a:solidFill>
                  <a:latin typeface="微软雅黑" panose="020B0503020204020204" charset="-122"/>
                  <a:ea typeface="微软雅黑" panose="020B0503020204020204" charset="-122"/>
                  <a:cs typeface="微软雅黑" panose="020B0503020204020204" charset="-122"/>
                </a:rPr>
                <a:t>[mid]</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，新查找区间右</a:t>
              </a:r>
              <a:r>
                <a:rPr lang="zh-CN" altLang="en-US" sz="2000" b="1">
                  <a:solidFill>
                    <a:schemeClr val="dk1"/>
                  </a:solidFill>
                  <a:latin typeface="微软雅黑" panose="020B0503020204020204" charset="-122"/>
                  <a:ea typeface="微软雅黑" panose="020B0503020204020204" charset="-122"/>
                  <a:cs typeface="微软雅黑" panose="020B0503020204020204" charset="-122"/>
                </a:rPr>
                <a:t>移为</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R</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[mid+1..high]</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a:t>
              </a:r>
            </a:p>
            <a:p>
              <a:pPr algn="l">
                <a:lnSpc>
                  <a:spcPts val="2800"/>
                </a:lnSpc>
                <a:spcBef>
                  <a:spcPts val="600"/>
                </a:spcBef>
              </a:pP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上述过程直到找到长度为</a:t>
              </a:r>
              <a:r>
                <a:rPr lang="pt-BR" altLang="zh-CN" sz="2000" b="1">
                  <a:solidFill>
                    <a:schemeClr val="dk1"/>
                  </a:solidFill>
                  <a:latin typeface="微软雅黑" panose="020B0503020204020204" charset="-122"/>
                  <a:ea typeface="微软雅黑" panose="020B0503020204020204" charset="-122"/>
                  <a:cs typeface="微软雅黑" panose="020B0503020204020204" charset="-122"/>
                </a:rPr>
                <a:t>1</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的查找区间</a:t>
              </a:r>
              <a:r>
                <a:rPr lang="pt-BR" altLang="zh-CN" sz="2000" b="1" i="1">
                  <a:solidFill>
                    <a:schemeClr val="dk1"/>
                  </a:solidFill>
                  <a:latin typeface="微软雅黑" panose="020B0503020204020204" charset="-122"/>
                  <a:ea typeface="微软雅黑" panose="020B0503020204020204" charset="-122"/>
                  <a:cs typeface="微软雅黑" panose="020B0503020204020204" charset="-122"/>
                </a:rPr>
                <a:t>R</a:t>
              </a:r>
              <a:r>
                <a:rPr lang="pt-BR" altLang="zh-CN" sz="2000" b="1">
                  <a:solidFill>
                    <a:schemeClr val="dk1"/>
                  </a:solidFill>
                  <a:latin typeface="微软雅黑" panose="020B0503020204020204" charset="-122"/>
                  <a:ea typeface="微软雅黑" panose="020B0503020204020204" charset="-122"/>
                  <a:cs typeface="微软雅黑" panose="020B0503020204020204" charset="-122"/>
                </a:rPr>
                <a:t>[low..low]</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为止</a:t>
              </a:r>
              <a:r>
                <a:rPr lang="zh-CN" altLang="en-US" sz="2000" b="1">
                  <a:solidFill>
                    <a:schemeClr val="dk1"/>
                  </a:solidFill>
                  <a:latin typeface="微软雅黑" panose="020B0503020204020204" charset="-122"/>
                  <a:ea typeface="微软雅黑" panose="020B0503020204020204" charset="-122"/>
                  <a:cs typeface="微软雅黑" panose="020B0503020204020204" charset="-122"/>
                </a:rPr>
                <a:t>。</a:t>
              </a: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left)">
                                      <p:cBhvr>
                                        <p:cTn id="15" dur="500"/>
                                        <p:tgtEl>
                                          <p:spTgt spid="34"/>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500"/>
                                        <p:tgtEl>
                                          <p:spTgt spid="3"/>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wipe(left)">
                                      <p:cBhvr>
                                        <p:cTn id="23" dur="500"/>
                                        <p:tgtEl>
                                          <p:spTgt spid="30"/>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left)">
                                      <p:cBhvr>
                                        <p:cTn id="27" dur="500"/>
                                        <p:tgtEl>
                                          <p:spTgt spid="25"/>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wipe(left)">
                                      <p:cBhvr>
                                        <p:cTn id="3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006475"/>
            <a:ext cx="4237990" cy="5851525"/>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29" name="Picture 2"/>
          <p:cNvPicPr>
            <a:picLocks noChangeAspect="1" noChangeArrowheads="1"/>
          </p:cNvPicPr>
          <p:nvPr/>
        </p:nvPicPr>
        <p:blipFill>
          <a:blip r:embed="rId4" cstate="print"/>
          <a:srcRect/>
          <a:stretch>
            <a:fillRect/>
          </a:stretch>
        </p:blipFill>
        <p:spPr bwMode="auto">
          <a:xfrm>
            <a:off x="757842" y="1006452"/>
            <a:ext cx="1643074" cy="796023"/>
          </a:xfrm>
          <a:prstGeom prst="rect">
            <a:avLst/>
          </a:prstGeom>
          <a:noFill/>
          <a:ln w="9525">
            <a:noFill/>
            <a:miter lim="800000"/>
            <a:headEnd/>
            <a:tailEnd/>
          </a:ln>
        </p:spPr>
      </p:pic>
      <p:sp>
        <p:nvSpPr>
          <p:cNvPr id="2" name="TextBox 2"/>
          <p:cNvSpPr txBox="1"/>
          <p:nvPr>
            <p:custDataLst>
              <p:tags r:id="rId1"/>
            </p:custDataLst>
          </p:nvPr>
        </p:nvSpPr>
        <p:spPr>
          <a:xfrm>
            <a:off x="3980236" y="920799"/>
            <a:ext cx="8211763" cy="5276793"/>
          </a:xfrm>
          <a:prstGeom prst="rect">
            <a:avLst/>
          </a:prstGeom>
          <a:solidFill>
            <a:schemeClr val="accent2"/>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gn="l">
              <a:lnSpc>
                <a:spcPct val="150000"/>
              </a:lnSpc>
              <a:spcBef>
                <a:spcPts val="0"/>
              </a:spcBef>
            </a:pPr>
            <a:r>
              <a:rPr lang="pt-BR" altLang="zh-CN" sz="2400" b="1" dirty="0">
                <a:solidFill>
                  <a:srgbClr val="000000"/>
                </a:solidFill>
                <a:latin typeface="微软雅黑" panose="020B0503020204020204" charset="-122"/>
                <a:ea typeface="微软雅黑" panose="020B0503020204020204" charset="-122"/>
                <a:cs typeface="微软雅黑" panose="020B0503020204020204" charset="-122"/>
              </a:rPr>
              <a:t>def Firstequalsk(R,k):	#</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查找第一个等于</a:t>
            </a:r>
            <a:r>
              <a:rPr lang="pt-BR" altLang="zh-CN" sz="2400" b="1" dirty="0">
                <a:solidFill>
                  <a:srgbClr val="000000"/>
                </a:solidFill>
                <a:latin typeface="微软雅黑" panose="020B0503020204020204" charset="-122"/>
                <a:ea typeface="微软雅黑" panose="020B0503020204020204" charset="-122"/>
                <a:cs typeface="微软雅黑" panose="020B0503020204020204" charset="-122"/>
              </a:rPr>
              <a:t>k</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的元素序号</a:t>
            </a:r>
          </a:p>
          <a:p>
            <a:pPr algn="l">
              <a:lnSpc>
                <a:spcPct val="150000"/>
              </a:lnSpc>
              <a:spcBef>
                <a:spcPts val="0"/>
              </a:spcBef>
            </a:pPr>
            <a:r>
              <a:rPr lang="pt-BR" altLang="zh-CN" sz="2400" b="1" dirty="0">
                <a:solidFill>
                  <a:srgbClr val="000000"/>
                </a:solidFill>
                <a:latin typeface="微软雅黑" panose="020B0503020204020204" charset="-122"/>
                <a:ea typeface="微软雅黑" panose="020B0503020204020204" charset="-122"/>
                <a:cs typeface="微软雅黑" panose="020B0503020204020204" charset="-122"/>
              </a:rPr>
              <a:t>  n=len(R)</a:t>
            </a:r>
            <a:endParaRPr lang="zh-CN" altLang="zh-CN" sz="24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pt-BR" altLang="zh-CN" sz="2400" b="1" dirty="0">
                <a:solidFill>
                  <a:srgbClr val="000000"/>
                </a:solidFill>
                <a:latin typeface="微软雅黑" panose="020B0503020204020204" charset="-122"/>
                <a:ea typeface="微软雅黑" panose="020B0503020204020204" charset="-122"/>
                <a:cs typeface="微软雅黑" panose="020B0503020204020204" charset="-122"/>
              </a:rPr>
              <a:t>  low,high=0,n-1</a:t>
            </a:r>
            <a:endParaRPr lang="zh-CN" altLang="zh-CN" sz="24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pt-BR" altLang="zh-CN" sz="2400" b="1" dirty="0">
                <a:solidFill>
                  <a:srgbClr val="000000"/>
                </a:solidFill>
                <a:latin typeface="微软雅黑" panose="020B0503020204020204" charset="-122"/>
                <a:ea typeface="微软雅黑" panose="020B0503020204020204" charset="-122"/>
                <a:cs typeface="微软雅黑" panose="020B0503020204020204" charset="-122"/>
              </a:rPr>
              <a:t>  while low&lt;high:		</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zh-CN" altLang="en-US" sz="2400" b="1" dirty="0">
                <a:solidFill>
                  <a:srgbClr val="000000"/>
                </a:solidFill>
                <a:latin typeface="微软雅黑" panose="020B0503020204020204" charset="-122"/>
                <a:ea typeface="微软雅黑" panose="020B0503020204020204" charset="-122"/>
                <a:cs typeface="微软雅黑" panose="020B0503020204020204" charset="-122"/>
              </a:rPr>
              <a:t>有</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2</a:t>
            </a:r>
            <a:r>
              <a:rPr lang="zh-CN" altLang="en-US" sz="2400" b="1" dirty="0">
                <a:solidFill>
                  <a:srgbClr val="000000"/>
                </a:solidFill>
                <a:latin typeface="微软雅黑" panose="020B0503020204020204" charset="-122"/>
                <a:ea typeface="微软雅黑" panose="020B0503020204020204" charset="-122"/>
                <a:cs typeface="微软雅黑" panose="020B0503020204020204" charset="-122"/>
              </a:rPr>
              <a:t>个及以上元素</a:t>
            </a:r>
            <a:endParaRPr lang="zh-CN" altLang="zh-CN" sz="24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pt-BR" altLang="zh-CN" sz="2400" b="1" dirty="0">
                <a:solidFill>
                  <a:srgbClr val="000000"/>
                </a:solidFill>
                <a:latin typeface="微软雅黑" panose="020B0503020204020204" charset="-122"/>
                <a:ea typeface="微软雅黑" panose="020B0503020204020204" charset="-122"/>
                <a:cs typeface="微软雅黑" panose="020B0503020204020204" charset="-122"/>
              </a:rPr>
              <a:t>    mid=(low+high)//2</a:t>
            </a:r>
            <a:endParaRPr lang="zh-CN" altLang="zh-CN" sz="24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pt-BR" altLang="zh-CN" sz="2400" b="1" dirty="0">
                <a:solidFill>
                  <a:srgbClr val="000000"/>
                </a:solidFill>
                <a:latin typeface="微软雅黑" panose="020B0503020204020204" charset="-122"/>
                <a:ea typeface="微软雅黑" panose="020B0503020204020204" charset="-122"/>
                <a:cs typeface="微软雅黑" panose="020B0503020204020204" charset="-122"/>
              </a:rPr>
              <a:t>    if k&lt;=R[mid]: high=mid</a:t>
            </a:r>
            <a:endParaRPr lang="zh-CN" altLang="zh-CN" sz="24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pt-BR" altLang="zh-CN" sz="2400" b="1" dirty="0">
                <a:solidFill>
                  <a:srgbClr val="000000"/>
                </a:solidFill>
                <a:latin typeface="微软雅黑" panose="020B0503020204020204" charset="-122"/>
                <a:ea typeface="微软雅黑" panose="020B0503020204020204" charset="-122"/>
                <a:cs typeface="微软雅黑" panose="020B0503020204020204" charset="-122"/>
              </a:rPr>
              <a:t>    else: low=mid+1</a:t>
            </a:r>
            <a:endParaRPr lang="zh-CN" altLang="zh-CN" sz="24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pt-BR" altLang="zh-CN" sz="2400" b="1" dirty="0">
                <a:solidFill>
                  <a:srgbClr val="000000"/>
                </a:solidFill>
                <a:latin typeface="微软雅黑" panose="020B0503020204020204" charset="-122"/>
                <a:ea typeface="微软雅黑" panose="020B0503020204020204" charset="-122"/>
                <a:cs typeface="微软雅黑" panose="020B0503020204020204" charset="-122"/>
              </a:rPr>
              <a:t>  if k==R[low]: return low</a:t>
            </a:r>
            <a:endParaRPr lang="zh-CN" altLang="zh-CN" sz="24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pt-BR" altLang="zh-CN" sz="2400" b="1" dirty="0">
                <a:solidFill>
                  <a:srgbClr val="000000"/>
                </a:solidFill>
                <a:latin typeface="微软雅黑" panose="020B0503020204020204" charset="-122"/>
                <a:ea typeface="微软雅黑" panose="020B0503020204020204" charset="-122"/>
                <a:cs typeface="微软雅黑" panose="020B0503020204020204" charset="-122"/>
              </a:rPr>
              <a:t>  else: return -1</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wipe(left)">
                                      <p:cBhvr>
                                        <p:cTn id="15" dur="500"/>
                                        <p:tgtEl>
                                          <p:spTgt spid="39"/>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left)">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 grpId="0" bldLvl="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34" name="内容占位符 33"/>
          <p:cNvPicPr>
            <a:picLocks noGrp="1" noChangeAspect="1"/>
          </p:cNvPicPr>
          <p:nvPr>
            <p:ph sz="half" idx="1"/>
          </p:nvPr>
        </p:nvPicPr>
        <p:blipFill>
          <a:blip r:embed="rId10"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tretch>
            <a:fillRect/>
          </a:stretch>
        </p:blipFill>
        <p:spPr>
          <a:xfrm flipH="1">
            <a:off x="0" y="1847215"/>
            <a:ext cx="4330700" cy="4351655"/>
          </a:xfrm>
          <a:prstGeom prst="rect">
            <a:avLst/>
          </a:prstGeom>
        </p:spPr>
      </p:pic>
      <p:pic>
        <p:nvPicPr>
          <p:cNvPr id="29" name="Picture 2"/>
          <p:cNvPicPr>
            <a:picLocks noChangeAspect="1" noChangeArrowheads="1"/>
          </p:cNvPicPr>
          <p:nvPr/>
        </p:nvPicPr>
        <p:blipFill>
          <a:blip r:embed="rId11" cstate="print"/>
          <a:srcRect/>
          <a:stretch>
            <a:fillRect/>
          </a:stretch>
        </p:blipFill>
        <p:spPr bwMode="auto">
          <a:xfrm>
            <a:off x="757842" y="1006452"/>
            <a:ext cx="1643074" cy="796023"/>
          </a:xfrm>
          <a:prstGeom prst="rect">
            <a:avLst/>
          </a:prstGeom>
          <a:noFill/>
          <a:ln w="9525">
            <a:noFill/>
            <a:miter lim="800000"/>
            <a:headEnd/>
            <a:tailEnd/>
          </a:ln>
        </p:spPr>
      </p:pic>
      <p:sp>
        <p:nvSpPr>
          <p:cNvPr id="2" name="TextBox 2"/>
          <p:cNvSpPr txBox="1"/>
          <p:nvPr/>
        </p:nvSpPr>
        <p:spPr>
          <a:xfrm>
            <a:off x="3594707" y="1211241"/>
            <a:ext cx="8072494" cy="808990"/>
          </a:xfrm>
          <a:prstGeom prst="rect">
            <a:avLst/>
          </a:prstGeom>
          <a:noFill/>
        </p:spPr>
        <p:txBody>
          <a:bodyPr wrap="square" rtlCol="0">
            <a:spAutoFit/>
          </a:bodyPr>
          <a:lstStyle/>
          <a:p>
            <a:pPr algn="l">
              <a:lnSpc>
                <a:spcPts val="2800"/>
              </a:lnSpc>
              <a:spcBef>
                <a:spcPts val="0"/>
              </a:spcBef>
            </a:pPr>
            <a:r>
              <a:rPr lang="pt-BR" altLang="zh-CN" sz="2400" b="1" dirty="0">
                <a:solidFill>
                  <a:srgbClr val="000000"/>
                </a:solidFill>
                <a:latin typeface="微软雅黑" panose="020B0503020204020204" charset="-122"/>
                <a:ea typeface="微软雅黑" panose="020B0503020204020204" charset="-122"/>
                <a:cs typeface="微软雅黑" panose="020B0503020204020204" charset="-122"/>
              </a:rPr>
              <a:t>    Lastequalsk(</a:t>
            </a:r>
            <a:r>
              <a:rPr lang="pt-BR" altLang="zh-CN" sz="2400" b="1" i="1" dirty="0">
                <a:solidFill>
                  <a:srgbClr val="000000"/>
                </a:solidFill>
                <a:latin typeface="微软雅黑" panose="020B0503020204020204" charset="-122"/>
                <a:ea typeface="微软雅黑" panose="020B0503020204020204" charset="-122"/>
                <a:cs typeface="微软雅黑" panose="020B0503020204020204" charset="-122"/>
              </a:rPr>
              <a:t>k</a:t>
            </a:r>
            <a:r>
              <a:rPr lang="pt-BR" altLang="zh-CN" sz="2400" b="1" dirty="0">
                <a:solidFill>
                  <a:srgbClr val="000000"/>
                </a:solidFill>
                <a:latin typeface="微软雅黑" panose="020B0503020204020204" charset="-122"/>
                <a:ea typeface="微软雅黑" panose="020B0503020204020204" charset="-122"/>
                <a:cs typeface="微软雅黑" panose="020B0503020204020204" charset="-122"/>
              </a:rPr>
              <a:t>)</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算法用于返回</a:t>
            </a:r>
            <a:r>
              <a:rPr lang="pt-BR" altLang="zh-CN" sz="2400" b="1" i="1" dirty="0">
                <a:solidFill>
                  <a:srgbClr val="000000"/>
                </a:solidFill>
                <a:latin typeface="微软雅黑" panose="020B0503020204020204" charset="-122"/>
                <a:ea typeface="微软雅黑" panose="020B0503020204020204" charset="-122"/>
                <a:cs typeface="微软雅黑" panose="020B0503020204020204" charset="-122"/>
              </a:rPr>
              <a:t>R</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中最后一个等于</a:t>
            </a:r>
            <a:r>
              <a:rPr lang="pt-BR" altLang="zh-CN" sz="2400" b="1" i="1" dirty="0">
                <a:solidFill>
                  <a:srgbClr val="000000"/>
                </a:solidFill>
                <a:latin typeface="微软雅黑" panose="020B0503020204020204" charset="-122"/>
                <a:ea typeface="微软雅黑" panose="020B0503020204020204" charset="-122"/>
                <a:cs typeface="微软雅黑" panose="020B0503020204020204" charset="-122"/>
              </a:rPr>
              <a:t>k</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的元素序号，若</a:t>
            </a:r>
            <a:r>
              <a:rPr lang="pt-BR" altLang="zh-CN" sz="2400" b="1" i="1" dirty="0">
                <a:solidFill>
                  <a:srgbClr val="000000"/>
                </a:solidFill>
                <a:latin typeface="微软雅黑" panose="020B0503020204020204" charset="-122"/>
                <a:ea typeface="微软雅黑" panose="020B0503020204020204" charset="-122"/>
                <a:cs typeface="微软雅黑" panose="020B0503020204020204" charset="-122"/>
              </a:rPr>
              <a:t>R</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中没有等于</a:t>
            </a:r>
            <a:r>
              <a:rPr lang="pt-BR" altLang="zh-CN" sz="2400" b="1" i="1" dirty="0">
                <a:solidFill>
                  <a:srgbClr val="000000"/>
                </a:solidFill>
                <a:latin typeface="微软雅黑" panose="020B0503020204020204" charset="-122"/>
                <a:ea typeface="微软雅黑" panose="020B0503020204020204" charset="-122"/>
                <a:cs typeface="微软雅黑" panose="020B0503020204020204" charset="-122"/>
              </a:rPr>
              <a:t>k</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的元素则返回</a:t>
            </a:r>
            <a:r>
              <a:rPr lang="pt-BR" altLang="zh-CN" sz="2400" b="1" dirty="0">
                <a:solidFill>
                  <a:srgbClr val="000000"/>
                </a:solidFill>
                <a:latin typeface="微软雅黑" panose="020B0503020204020204" charset="-122"/>
                <a:ea typeface="微软雅黑" panose="020B0503020204020204" charset="-122"/>
                <a:cs typeface="微软雅黑" panose="020B0503020204020204" charset="-122"/>
              </a:rPr>
              <a:t>-1</a:t>
            </a:r>
            <a:r>
              <a:rPr lang="zh-CN" altLang="zh-CN" sz="2400" b="1" dirty="0">
                <a:solidFill>
                  <a:srgbClr val="000000"/>
                </a:solidFill>
                <a:latin typeface="微软雅黑" panose="020B0503020204020204" charset="-122"/>
                <a:ea typeface="微软雅黑" panose="020B0503020204020204" charset="-122"/>
                <a:cs typeface="微软雅黑" panose="020B0503020204020204" charset="-122"/>
              </a:rPr>
              <a:t>。</a:t>
            </a:r>
          </a:p>
        </p:txBody>
      </p:sp>
      <p:grpSp>
        <p:nvGrpSpPr>
          <p:cNvPr id="4" name="组合 3"/>
          <p:cNvGrpSpPr/>
          <p:nvPr/>
        </p:nvGrpSpPr>
        <p:grpSpPr>
          <a:xfrm>
            <a:off x="5344463" y="5399733"/>
            <a:ext cx="3714776" cy="1266117"/>
            <a:chOff x="1928794" y="4999507"/>
            <a:chExt cx="3714776" cy="1266117"/>
          </a:xfrm>
        </p:grpSpPr>
        <p:sp>
          <p:nvSpPr>
            <p:cNvPr id="8" name="TextBox 7"/>
            <p:cNvSpPr txBox="1"/>
            <p:nvPr/>
          </p:nvSpPr>
          <p:spPr>
            <a:xfrm>
              <a:off x="1928794" y="4999507"/>
              <a:ext cx="3714776" cy="368300"/>
            </a:xfrm>
            <a:prstGeom prst="rect">
              <a:avLst/>
            </a:prstGeom>
            <a:noFill/>
          </p:spPr>
          <p:txBody>
            <a:bodyPr wrap="square" rtlCol="0">
              <a:spAutoFit/>
            </a:bodyPr>
            <a:lstStyle/>
            <a:p>
              <a:pPr algn="l">
                <a:lnSpc>
                  <a:spcPct val="100000"/>
                </a:lnSpc>
                <a:spcBef>
                  <a:spcPts val="0"/>
                </a:spcBef>
              </a:pPr>
              <a:r>
                <a:rPr lang="en-US" altLang="zh-CN" sz="1800" b="1" i="1">
                  <a:solidFill>
                    <a:srgbClr val="000000"/>
                  </a:solidFill>
                  <a:latin typeface="微软雅黑" panose="020B0503020204020204" charset="-122"/>
                  <a:ea typeface="微软雅黑" panose="020B0503020204020204" charset="-122"/>
                  <a:cs typeface="Consolas" panose="020B0609020204030204" pitchFamily="49" charset="0"/>
                </a:rPr>
                <a:t>R</a:t>
              </a: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[0..low-1] </a:t>
              </a:r>
              <a:r>
                <a:rPr lang="en-US" altLang="zh-CN" sz="1800" b="1" i="1">
                  <a:solidFill>
                    <a:srgbClr val="000000"/>
                  </a:solidFill>
                  <a:latin typeface="微软雅黑" panose="020B0503020204020204" charset="-122"/>
                  <a:ea typeface="微软雅黑" panose="020B0503020204020204" charset="-122"/>
                  <a:cs typeface="Consolas" panose="020B0609020204030204" pitchFamily="49" charset="0"/>
                </a:rPr>
                <a:t>R</a:t>
              </a:r>
              <a:r>
                <a:rPr lang="en-US" altLang="zh-CN" sz="1800" b="1">
                  <a:solidFill>
                    <a:srgbClr val="000000"/>
                  </a:solidFill>
                  <a:latin typeface="微软雅黑" panose="020B0503020204020204" charset="-122"/>
                  <a:ea typeface="微软雅黑" panose="020B0503020204020204" charset="-122"/>
                  <a:cs typeface="Consolas" panose="020B0609020204030204" pitchFamily="49" charset="0"/>
                </a:rPr>
                <a:t>[low..low] … </a:t>
              </a:r>
            </a:p>
          </p:txBody>
        </p:sp>
        <p:sp>
          <p:nvSpPr>
            <p:cNvPr id="13" name="TextBox 12"/>
            <p:cNvSpPr txBox="1"/>
            <p:nvPr>
              <p:custDataLst>
                <p:tags r:id="rId5"/>
              </p:custDataLst>
            </p:nvPr>
          </p:nvSpPr>
          <p:spPr>
            <a:xfrm>
              <a:off x="3500430" y="5558869"/>
              <a:ext cx="1357322" cy="706755"/>
            </a:xfrm>
            <a:prstGeom prst="rect">
              <a:avLst/>
            </a:prstGeom>
            <a:noFill/>
          </p:spPr>
          <p:txBody>
            <a:bodyPr wrap="square" rtlCol="0">
              <a:spAutoFit/>
            </a:bodyPr>
            <a:lstStyle/>
            <a:p>
              <a:pPr>
                <a:lnSpc>
                  <a:spcPct val="100000"/>
                </a:lnSpc>
                <a:spcBef>
                  <a:spcPts val="0"/>
                </a:spcBef>
              </a:pPr>
              <a:r>
                <a:rPr lang="zh-CN" altLang="en-US" sz="2000" b="1">
                  <a:solidFill>
                    <a:schemeClr val="dk1"/>
                  </a:solidFill>
                  <a:latin typeface="微软雅黑" panose="020B0503020204020204" charset="-122"/>
                  <a:ea typeface="微软雅黑" panose="020B0503020204020204" charset="-122"/>
                  <a:cs typeface="微软雅黑" panose="020B0503020204020204" charset="-122"/>
                </a:rPr>
                <a:t>最多一个为</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k</a:t>
              </a:r>
              <a:r>
                <a:rPr lang="zh-CN" altLang="en-US" sz="2000" b="1">
                  <a:solidFill>
                    <a:schemeClr val="dk1"/>
                  </a:solidFill>
                  <a:latin typeface="微软雅黑" panose="020B0503020204020204" charset="-122"/>
                  <a:ea typeface="微软雅黑" panose="020B0503020204020204" charset="-122"/>
                  <a:cs typeface="微软雅黑" panose="020B0503020204020204" charset="-122"/>
                </a:rPr>
                <a:t>的元素</a:t>
              </a:r>
            </a:p>
          </p:txBody>
        </p:sp>
        <p:sp>
          <p:nvSpPr>
            <p:cNvPr id="14" name="右大括号 13"/>
            <p:cNvSpPr/>
            <p:nvPr>
              <p:custDataLst>
                <p:tags r:id="rId6"/>
              </p:custDataLst>
            </p:nvPr>
          </p:nvSpPr>
          <p:spPr>
            <a:xfrm rot="5400000">
              <a:off x="3993353" y="4820912"/>
              <a:ext cx="214314" cy="1285884"/>
            </a:xfrm>
            <a:prstGeom prst="rightBrace">
              <a:avLst/>
            </a:prstGeom>
            <a:ln w="12700">
              <a:solidFill>
                <a:schemeClr val="dk1"/>
              </a:solidFill>
              <a:tailEnd type="none"/>
            </a:ln>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b="1">
                <a:solidFill>
                  <a:schemeClr val="dk1"/>
                </a:solidFill>
                <a:latin typeface="微软雅黑" panose="020B0503020204020204" charset="-122"/>
                <a:ea typeface="微软雅黑" panose="020B0503020204020204" charset="-122"/>
              </a:endParaRPr>
            </a:p>
          </p:txBody>
        </p:sp>
        <p:sp>
          <p:nvSpPr>
            <p:cNvPr id="15" name="TextBox 14"/>
            <p:cNvSpPr txBox="1"/>
            <p:nvPr>
              <p:custDataLst>
                <p:tags r:id="rId7"/>
              </p:custDataLst>
            </p:nvPr>
          </p:nvSpPr>
          <p:spPr>
            <a:xfrm>
              <a:off x="2305686" y="5559998"/>
              <a:ext cx="928694" cy="368300"/>
            </a:xfrm>
            <a:prstGeom prst="rect">
              <a:avLst/>
            </a:prstGeom>
            <a:noFill/>
          </p:spPr>
          <p:txBody>
            <a:bodyPr wrap="square" rtlCol="0">
              <a:spAutoFit/>
            </a:bodyPr>
            <a:lstStyle/>
            <a:p>
              <a:pPr algn="l">
                <a:lnSpc>
                  <a:spcPct val="100000"/>
                </a:lnSpc>
                <a:spcBef>
                  <a:spcPts val="0"/>
                </a:spcBef>
              </a:pPr>
              <a:r>
                <a:rPr lang="zh-CN" altLang="en-US" sz="1800" b="1">
                  <a:solidFill>
                    <a:schemeClr val="dk1"/>
                  </a:solidFill>
                  <a:latin typeface="微软雅黑" panose="020B0503020204020204" charset="-122"/>
                  <a:ea typeface="微软雅黑" panose="020B0503020204020204" charset="-122"/>
                  <a:cs typeface="微软雅黑" panose="020B0503020204020204" charset="-122"/>
                </a:rPr>
                <a:t>均</a:t>
              </a:r>
              <a:r>
                <a:rPr lang="en-US" altLang="zh-CN" sz="18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1800" b="1" i="1">
                  <a:solidFill>
                    <a:schemeClr val="dk1"/>
                  </a:solidFill>
                  <a:latin typeface="微软雅黑" panose="020B0503020204020204" charset="-122"/>
                  <a:ea typeface="微软雅黑" panose="020B0503020204020204" charset="-122"/>
                  <a:cs typeface="微软雅黑" panose="020B0503020204020204" charset="-122"/>
                </a:rPr>
                <a:t>k</a:t>
              </a:r>
            </a:p>
          </p:txBody>
        </p:sp>
        <p:sp>
          <p:nvSpPr>
            <p:cNvPr id="16" name="右大括号 15"/>
            <p:cNvSpPr/>
            <p:nvPr>
              <p:custDataLst>
                <p:tags r:id="rId8"/>
              </p:custDataLst>
            </p:nvPr>
          </p:nvSpPr>
          <p:spPr>
            <a:xfrm rot="5400000">
              <a:off x="2568498" y="4744983"/>
              <a:ext cx="214314" cy="1440000"/>
            </a:xfrm>
            <a:prstGeom prst="rightBrace">
              <a:avLst/>
            </a:prstGeom>
            <a:ln w="12700">
              <a:solidFill>
                <a:schemeClr val="dk1"/>
              </a:solidFill>
              <a:tailEnd type="none"/>
            </a:ln>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b="1">
                <a:solidFill>
                  <a:schemeClr val="dk1"/>
                </a:solidFill>
                <a:latin typeface="微软雅黑" panose="020B0503020204020204" charset="-122"/>
                <a:ea typeface="微软雅黑" panose="020B0503020204020204" charset="-122"/>
              </a:endParaRPr>
            </a:p>
          </p:txBody>
        </p:sp>
      </p:grpSp>
      <p:grpSp>
        <p:nvGrpSpPr>
          <p:cNvPr id="7" name="组合 22"/>
          <p:cNvGrpSpPr/>
          <p:nvPr/>
        </p:nvGrpSpPr>
        <p:grpSpPr>
          <a:xfrm>
            <a:off x="6344595" y="4471039"/>
            <a:ext cx="2143140" cy="945894"/>
            <a:chOff x="2214546" y="4070813"/>
            <a:chExt cx="2143140" cy="945894"/>
          </a:xfrm>
        </p:grpSpPr>
        <p:sp>
          <p:nvSpPr>
            <p:cNvPr id="10" name="TextBox 9"/>
            <p:cNvSpPr txBox="1"/>
            <p:nvPr/>
          </p:nvSpPr>
          <p:spPr>
            <a:xfrm>
              <a:off x="2786050" y="4070813"/>
              <a:ext cx="1571636" cy="368300"/>
            </a:xfrm>
            <a:prstGeom prst="rect">
              <a:avLst/>
            </a:prstGeom>
            <a:noFill/>
          </p:spPr>
          <p:txBody>
            <a:bodyPr wrap="square" rtlCol="0">
              <a:spAutoFit/>
            </a:bodyPr>
            <a:lstStyle/>
            <a:p>
              <a:pPr algn="l">
                <a:lnSpc>
                  <a:spcPct val="100000"/>
                </a:lnSpc>
                <a:spcBef>
                  <a:spcPts val="0"/>
                </a:spcBef>
              </a:pPr>
              <a:r>
                <a:rPr lang="zh-CN" altLang="en-US" sz="1800" b="1">
                  <a:solidFill>
                    <a:srgbClr val="000000"/>
                  </a:solidFill>
                  <a:latin typeface="微软雅黑" panose="020B0503020204020204" charset="-122"/>
                  <a:ea typeface="微软雅黑" panose="020B0503020204020204" charset="-122"/>
                  <a:cs typeface="Consolas" panose="020B0609020204030204" pitchFamily="49" charset="0"/>
                </a:rPr>
                <a:t>查找到的序号</a:t>
              </a:r>
            </a:p>
          </p:txBody>
        </p:sp>
        <p:cxnSp>
          <p:nvCxnSpPr>
            <p:cNvPr id="5" name="直接箭头连接符 4"/>
            <p:cNvCxnSpPr/>
            <p:nvPr>
              <p:custDataLst>
                <p:tags r:id="rId3"/>
              </p:custDataLst>
            </p:nvPr>
          </p:nvCxnSpPr>
          <p:spPr>
            <a:xfrm rot="5400000">
              <a:off x="3247073" y="4691913"/>
              <a:ext cx="648000" cy="1588"/>
            </a:xfrm>
            <a:prstGeom prst="straightConnector1">
              <a:avLst/>
            </a:prstGeom>
            <a:ln w="19050">
              <a:solidFill>
                <a:schemeClr val="accent6"/>
              </a:solidFill>
              <a:tailEnd type="arrow"/>
            </a:ln>
          </p:spPr>
          <p:style>
            <a:lnRef idx="2">
              <a:schemeClr val="accent6"/>
            </a:lnRef>
            <a:fillRef idx="0">
              <a:schemeClr val="accent6"/>
            </a:fillRef>
            <a:effectRef idx="1">
              <a:schemeClr val="accent6"/>
            </a:effectRef>
            <a:fontRef idx="minor">
              <a:schemeClr val="tx1"/>
            </a:fontRef>
          </p:style>
        </p:cxnSp>
        <p:sp>
          <p:nvSpPr>
            <p:cNvPr id="19" name="TextBox 18"/>
            <p:cNvSpPr txBox="1"/>
            <p:nvPr>
              <p:custDataLst>
                <p:tags r:id="rId4"/>
              </p:custDataLst>
            </p:nvPr>
          </p:nvSpPr>
          <p:spPr>
            <a:xfrm>
              <a:off x="2214546" y="4478877"/>
              <a:ext cx="1143008" cy="337185"/>
            </a:xfrm>
            <a:prstGeom prst="rect">
              <a:avLst/>
            </a:prstGeom>
            <a:noFill/>
          </p:spPr>
          <p:txBody>
            <a:bodyPr wrap="square" rtlCol="0">
              <a:spAutoFit/>
            </a:bodyPr>
            <a:lstStyle/>
            <a:p>
              <a:pPr algn="l">
                <a:lnSpc>
                  <a:spcPct val="100000"/>
                </a:lnSpc>
                <a:spcBef>
                  <a:spcPts val="0"/>
                </a:spcBef>
              </a:pPr>
              <a:r>
                <a:rPr lang="en-US" altLang="zh-CN" sz="1600" b="1" i="1">
                  <a:solidFill>
                    <a:schemeClr val="dk1"/>
                  </a:solidFill>
                  <a:latin typeface="微软雅黑" panose="020B0503020204020204" charset="-122"/>
                  <a:ea typeface="微软雅黑" panose="020B0503020204020204" charset="-122"/>
                  <a:cs typeface="Consolas" panose="020B0609020204030204" pitchFamily="49" charset="0"/>
                </a:rPr>
                <a:t>R</a:t>
              </a:r>
              <a:r>
                <a:rPr lang="en-US" altLang="zh-CN" sz="1600" b="1">
                  <a:solidFill>
                    <a:schemeClr val="dk1"/>
                  </a:solidFill>
                  <a:latin typeface="微软雅黑" panose="020B0503020204020204" charset="-122"/>
                  <a:ea typeface="微软雅黑" panose="020B0503020204020204" charset="-122"/>
                  <a:cs typeface="Consolas" panose="020B0609020204030204" pitchFamily="49" charset="0"/>
                </a:rPr>
                <a:t>[low]=</a:t>
              </a:r>
              <a:r>
                <a:rPr lang="en-US" altLang="zh-CN" sz="1600" b="1" i="1">
                  <a:solidFill>
                    <a:schemeClr val="dk1"/>
                  </a:solidFill>
                  <a:latin typeface="微软雅黑" panose="020B0503020204020204" charset="-122"/>
                  <a:ea typeface="微软雅黑" panose="020B0503020204020204" charset="-122"/>
                  <a:cs typeface="Consolas" panose="020B0609020204030204" pitchFamily="49" charset="0"/>
                </a:rPr>
                <a:t>k</a:t>
              </a:r>
            </a:p>
          </p:txBody>
        </p:sp>
      </p:grpSp>
      <p:grpSp>
        <p:nvGrpSpPr>
          <p:cNvPr id="9" name="组合 20"/>
          <p:cNvGrpSpPr/>
          <p:nvPr/>
        </p:nvGrpSpPr>
        <p:grpSpPr>
          <a:xfrm>
            <a:off x="3773460" y="2201213"/>
            <a:ext cx="7858180" cy="2286016"/>
            <a:chOff x="785786" y="1428736"/>
            <a:chExt cx="7858180" cy="2286016"/>
          </a:xfrm>
        </p:grpSpPr>
        <p:sp>
          <p:nvSpPr>
            <p:cNvPr id="6" name="矩形 5"/>
            <p:cNvSpPr/>
            <p:nvPr>
              <p:custDataLst>
                <p:tags r:id="rId1"/>
              </p:custDataLst>
            </p:nvPr>
          </p:nvSpPr>
          <p:spPr bwMode="auto">
            <a:xfrm>
              <a:off x="785786" y="1428736"/>
              <a:ext cx="7858180" cy="2286016"/>
            </a:xfrm>
            <a:prstGeom prst="rect">
              <a:avLst/>
            </a:prstGeom>
            <a:solidFill>
              <a:schemeClr val="accent6">
                <a:lumMod val="20000"/>
                <a:lumOff val="80000"/>
                <a:alpha val="0"/>
              </a:schemeClr>
            </a:solidFill>
            <a:ln w="19050">
              <a:solidFill>
                <a:schemeClr val="accent6">
                  <a:lumMod val="20000"/>
                  <a:lumOff val="80000"/>
                </a:schemeClr>
              </a:solidFill>
              <a:tailEnd type="arrow"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rtlCol="0" anchor="t" anchorCtr="0" compatLnSpc="1"/>
            <a:lstStyle/>
            <a:p>
              <a:pPr algn="ctr"/>
              <a:endParaRPr lang="zh-CN" altLang="en-US" sz="20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11" name="TextBox 4"/>
            <p:cNvSpPr txBox="1"/>
            <p:nvPr/>
          </p:nvSpPr>
          <p:spPr>
            <a:xfrm>
              <a:off x="785786" y="1500174"/>
              <a:ext cx="7715304" cy="808990"/>
            </a:xfrm>
            <a:prstGeom prst="rect">
              <a:avLst/>
            </a:prstGeom>
            <a:noFill/>
          </p:spPr>
          <p:txBody>
            <a:bodyPr wrap="square" rtlCol="0">
              <a:spAutoFit/>
            </a:bodyPr>
            <a:lstStyle/>
            <a:p>
              <a:pPr algn="l">
                <a:lnSpc>
                  <a:spcPts val="2800"/>
                </a:lnSpc>
                <a:spcBef>
                  <a:spcPts val="600"/>
                </a:spcBef>
              </a:pPr>
              <a:r>
                <a:rPr lang="en-US" altLang="zh-CN" sz="2000" b="1" dirty="0">
                  <a:solidFill>
                    <a:srgbClr val="000000"/>
                  </a:solidFill>
                  <a:latin typeface="微软雅黑" panose="020B0503020204020204" charset="-122"/>
                  <a:ea typeface="微软雅黑" panose="020B0503020204020204" charset="-122"/>
                  <a:cs typeface="微软雅黑" panose="020B0503020204020204" charset="-122"/>
                </a:rPr>
                <a:t>    </a:t>
              </a:r>
              <a:r>
                <a:rPr lang="zh-CN" altLang="zh-CN" sz="2000" b="1" dirty="0">
                  <a:solidFill>
                    <a:srgbClr val="000000"/>
                  </a:solidFill>
                  <a:latin typeface="微软雅黑" panose="020B0503020204020204" charset="-122"/>
                  <a:ea typeface="微软雅黑" panose="020B0503020204020204" charset="-122"/>
                  <a:cs typeface="微软雅黑" panose="020B0503020204020204" charset="-122"/>
                </a:rPr>
                <a:t>对于长度大于</a:t>
              </a:r>
              <a:r>
                <a:rPr lang="pt-BR" altLang="zh-CN" sz="2000" b="1" dirty="0">
                  <a:solidFill>
                    <a:srgbClr val="000000"/>
                  </a:solidFill>
                  <a:latin typeface="微软雅黑" panose="020B0503020204020204" charset="-122"/>
                  <a:ea typeface="微软雅黑" panose="020B0503020204020204" charset="-122"/>
                  <a:cs typeface="微软雅黑" panose="020B0503020204020204" charset="-122"/>
                </a:rPr>
                <a:t>1</a:t>
              </a:r>
              <a:r>
                <a:rPr lang="zh-CN" altLang="zh-CN" sz="2000" b="1" dirty="0">
                  <a:solidFill>
                    <a:srgbClr val="000000"/>
                  </a:solidFill>
                  <a:latin typeface="微软雅黑" panose="020B0503020204020204" charset="-122"/>
                  <a:ea typeface="微软雅黑" panose="020B0503020204020204" charset="-122"/>
                  <a:cs typeface="微软雅黑" panose="020B0503020204020204" charset="-122"/>
                </a:rPr>
                <a:t>的查找区间</a:t>
              </a:r>
              <a:r>
                <a:rPr lang="pt-BR" altLang="zh-CN" sz="2000" b="1" i="1" dirty="0">
                  <a:solidFill>
                    <a:srgbClr val="000000"/>
                  </a:solidFill>
                  <a:latin typeface="微软雅黑" panose="020B0503020204020204" charset="-122"/>
                  <a:ea typeface="微软雅黑" panose="020B0503020204020204" charset="-122"/>
                  <a:cs typeface="微软雅黑" panose="020B0503020204020204" charset="-122"/>
                </a:rPr>
                <a:t>R</a:t>
              </a:r>
              <a:r>
                <a:rPr lang="pt-BR" altLang="zh-CN" sz="2000" b="1" dirty="0">
                  <a:solidFill>
                    <a:srgbClr val="000000"/>
                  </a:solidFill>
                  <a:latin typeface="微软雅黑" panose="020B0503020204020204" charset="-122"/>
                  <a:ea typeface="微软雅黑" panose="020B0503020204020204" charset="-122"/>
                  <a:cs typeface="微软雅黑" panose="020B0503020204020204" charset="-122"/>
                </a:rPr>
                <a:t>[low..high]</a:t>
              </a:r>
              <a:r>
                <a:rPr lang="zh-CN" altLang="zh-CN" sz="2000" b="1" dirty="0">
                  <a:solidFill>
                    <a:srgbClr val="000000"/>
                  </a:solidFill>
                  <a:latin typeface="微软雅黑" panose="020B0503020204020204" charset="-122"/>
                  <a:ea typeface="微软雅黑" panose="020B0503020204020204" charset="-122"/>
                  <a:cs typeface="微软雅黑" panose="020B0503020204020204" charset="-122"/>
                </a:rPr>
                <a:t>（满足</a:t>
              </a:r>
              <a:r>
                <a:rPr lang="pt-BR" altLang="zh-CN" sz="2000" b="1" dirty="0">
                  <a:solidFill>
                    <a:srgbClr val="000000"/>
                  </a:solidFill>
                  <a:latin typeface="微软雅黑" panose="020B0503020204020204" charset="-122"/>
                  <a:ea typeface="微软雅黑" panose="020B0503020204020204" charset="-122"/>
                  <a:cs typeface="微软雅黑" panose="020B0503020204020204" charset="-122"/>
                </a:rPr>
                <a:t>low&lt;high</a:t>
              </a:r>
              <a:r>
                <a:rPr lang="zh-CN" altLang="zh-CN" sz="2000" b="1" dirty="0">
                  <a:solidFill>
                    <a:srgbClr val="000000"/>
                  </a:solidFill>
                  <a:latin typeface="微软雅黑" panose="020B0503020204020204" charset="-122"/>
                  <a:ea typeface="微软雅黑" panose="020B0503020204020204" charset="-122"/>
                  <a:cs typeface="微软雅黑" panose="020B0503020204020204" charset="-122"/>
                </a:rPr>
                <a:t>），置</a:t>
              </a:r>
              <a:r>
                <a:rPr lang="pt-BR" altLang="zh-CN" sz="2000" b="1" dirty="0">
                  <a:solidFill>
                    <a:srgbClr val="000000"/>
                  </a:solidFill>
                  <a:latin typeface="微软雅黑" panose="020B0503020204020204" charset="-122"/>
                  <a:ea typeface="微软雅黑" panose="020B0503020204020204" charset="-122"/>
                  <a:cs typeface="微软雅黑" panose="020B0503020204020204" charset="-122"/>
                </a:rPr>
                <a:t>mid=(low+high+1)/2</a:t>
              </a:r>
              <a:r>
                <a:rPr lang="zh-CN" altLang="zh-CN" sz="2000" b="1" dirty="0">
                  <a:solidFill>
                    <a:srgbClr val="000000"/>
                  </a:solidFill>
                  <a:latin typeface="微软雅黑" panose="020B0503020204020204" charset="-122"/>
                  <a:ea typeface="微软雅黑" panose="020B0503020204020204" charset="-122"/>
                  <a:cs typeface="微软雅黑" panose="020B0503020204020204" charset="-122"/>
                </a:rPr>
                <a:t>（其长度为偶数时取</a:t>
              </a:r>
              <a:r>
                <a:rPr lang="zh-CN" altLang="en-US" sz="2000" b="1" dirty="0">
                  <a:solidFill>
                    <a:srgbClr val="000000"/>
                  </a:solidFill>
                  <a:latin typeface="微软雅黑" panose="020B0503020204020204" charset="-122"/>
                  <a:ea typeface="微软雅黑" panose="020B0503020204020204" charset="-122"/>
                  <a:cs typeface="微软雅黑" panose="020B0503020204020204" charset="-122"/>
                </a:rPr>
                <a:t>高</a:t>
              </a:r>
              <a:r>
                <a:rPr lang="zh-CN" altLang="zh-CN" sz="2000" b="1" dirty="0">
                  <a:solidFill>
                    <a:srgbClr val="000000"/>
                  </a:solidFill>
                  <a:latin typeface="微软雅黑" panose="020B0503020204020204" charset="-122"/>
                  <a:ea typeface="微软雅黑" panose="020B0503020204020204" charset="-122"/>
                  <a:cs typeface="微软雅黑" panose="020B0503020204020204" charset="-122"/>
                </a:rPr>
                <a:t>中间位）：</a:t>
              </a:r>
            </a:p>
          </p:txBody>
        </p:sp>
        <p:sp>
          <p:nvSpPr>
            <p:cNvPr id="17" name="TextBox 5"/>
            <p:cNvSpPr txBox="1"/>
            <p:nvPr>
              <p:custDataLst>
                <p:tags r:id="rId2"/>
              </p:custDataLst>
            </p:nvPr>
          </p:nvSpPr>
          <p:spPr>
            <a:xfrm>
              <a:off x="1000100" y="2319875"/>
              <a:ext cx="7500990" cy="1322070"/>
            </a:xfrm>
            <a:prstGeom prst="rect">
              <a:avLst/>
            </a:prstGeom>
            <a:noFill/>
          </p:spPr>
          <p:txBody>
            <a:bodyPr wrap="square" rtlCol="0">
              <a:spAutoFit/>
            </a:bodyPr>
            <a:lstStyle/>
            <a:p>
              <a:pPr algn="l">
                <a:lnSpc>
                  <a:spcPts val="2800"/>
                </a:lnSpc>
                <a:spcBef>
                  <a:spcPts val="600"/>
                </a:spcBef>
              </a:pP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   </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a:t>
              </a:r>
              <a:r>
                <a:rPr lang="pt-BR" altLang="zh-CN" sz="2000" b="1">
                  <a:solidFill>
                    <a:schemeClr val="dk1"/>
                  </a:solidFill>
                  <a:latin typeface="微软雅黑" panose="020B0503020204020204" charset="-122"/>
                  <a:ea typeface="微软雅黑" panose="020B0503020204020204" charset="-122"/>
                  <a:cs typeface="微软雅黑" panose="020B0503020204020204" charset="-122"/>
                </a:rPr>
                <a:t>1</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）若</a:t>
              </a:r>
              <a:r>
                <a:rPr lang="pt-BR" altLang="zh-CN" sz="2000" b="1" i="1">
                  <a:solidFill>
                    <a:schemeClr val="dk1"/>
                  </a:solidFill>
                  <a:latin typeface="微软雅黑" panose="020B0503020204020204" charset="-122"/>
                  <a:ea typeface="微软雅黑" panose="020B0503020204020204" charset="-122"/>
                  <a:cs typeface="微软雅黑" panose="020B0503020204020204" charset="-122"/>
                </a:rPr>
                <a:t>k</a:t>
              </a:r>
              <a:r>
                <a:rPr lang="zh-CN" altLang="en-US" sz="2000" b="1">
                  <a:solidFill>
                    <a:schemeClr val="dk1"/>
                  </a:solidFill>
                  <a:latin typeface="微软雅黑" panose="020B0503020204020204" charset="-122"/>
                  <a:ea typeface="微软雅黑" panose="020B0503020204020204" charset="-122"/>
                  <a:cs typeface="微软雅黑" panose="020B0503020204020204" charset="-122"/>
                </a:rPr>
                <a:t>≥</a:t>
              </a:r>
              <a:r>
                <a:rPr lang="pt-BR" altLang="zh-CN" sz="2000" b="1" i="1">
                  <a:solidFill>
                    <a:schemeClr val="dk1"/>
                  </a:solidFill>
                  <a:latin typeface="微软雅黑" panose="020B0503020204020204" charset="-122"/>
                  <a:ea typeface="微软雅黑" panose="020B0503020204020204" charset="-122"/>
                  <a:cs typeface="微软雅黑" panose="020B0503020204020204" charset="-122"/>
                </a:rPr>
                <a:t>R</a:t>
              </a:r>
              <a:r>
                <a:rPr lang="pt-BR" altLang="zh-CN" sz="2000" b="1">
                  <a:solidFill>
                    <a:schemeClr val="dk1"/>
                  </a:solidFill>
                  <a:latin typeface="微软雅黑" panose="020B0503020204020204" charset="-122"/>
                  <a:ea typeface="微软雅黑" panose="020B0503020204020204" charset="-122"/>
                  <a:cs typeface="微软雅黑" panose="020B0503020204020204" charset="-122"/>
                </a:rPr>
                <a:t>[mid]</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，新查找区间</a:t>
              </a:r>
              <a:r>
                <a:rPr lang="zh-CN" altLang="en-US" sz="2000" b="1">
                  <a:solidFill>
                    <a:schemeClr val="dk1"/>
                  </a:solidFill>
                  <a:latin typeface="微软雅黑" panose="020B0503020204020204" charset="-122"/>
                  <a:ea typeface="微软雅黑" panose="020B0503020204020204" charset="-122"/>
                  <a:cs typeface="微软雅黑" panose="020B0503020204020204" charset="-122"/>
                </a:rPr>
                <a:t>右移为</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R</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[mid..high]</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a:t>
              </a:r>
            </a:p>
            <a:p>
              <a:pPr algn="l">
                <a:lnSpc>
                  <a:spcPts val="2800"/>
                </a:lnSpc>
                <a:spcBef>
                  <a:spcPts val="600"/>
                </a:spcBef>
              </a:pP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   </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a:t>
              </a:r>
              <a:r>
                <a:rPr lang="pt-BR" altLang="zh-CN" sz="2000" b="1">
                  <a:solidFill>
                    <a:schemeClr val="dk1"/>
                  </a:solidFill>
                  <a:latin typeface="微软雅黑" panose="020B0503020204020204" charset="-122"/>
                  <a:ea typeface="微软雅黑" panose="020B0503020204020204" charset="-122"/>
                  <a:cs typeface="微软雅黑" panose="020B0503020204020204" charset="-122"/>
                </a:rPr>
                <a:t>2</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）若</a:t>
              </a:r>
              <a:r>
                <a:rPr lang="pt-BR" altLang="zh-CN" sz="2000" b="1" i="1">
                  <a:solidFill>
                    <a:schemeClr val="dk1"/>
                  </a:solidFill>
                  <a:latin typeface="微软雅黑" panose="020B0503020204020204" charset="-122"/>
                  <a:ea typeface="微软雅黑" panose="020B0503020204020204" charset="-122"/>
                  <a:cs typeface="微软雅黑" panose="020B0503020204020204" charset="-122"/>
                </a:rPr>
                <a:t>k</a:t>
              </a:r>
              <a:r>
                <a:rPr lang="pt-BR" altLang="zh-CN" sz="2000" b="1">
                  <a:solidFill>
                    <a:schemeClr val="dk1"/>
                  </a:solidFill>
                  <a:latin typeface="微软雅黑" panose="020B0503020204020204" charset="-122"/>
                  <a:ea typeface="微软雅黑" panose="020B0503020204020204" charset="-122"/>
                  <a:cs typeface="微软雅黑" panose="020B0503020204020204" charset="-122"/>
                </a:rPr>
                <a:t>&lt;</a:t>
              </a:r>
              <a:r>
                <a:rPr lang="pt-BR" altLang="zh-CN" sz="2000" b="1" i="1">
                  <a:solidFill>
                    <a:schemeClr val="dk1"/>
                  </a:solidFill>
                  <a:latin typeface="微软雅黑" panose="020B0503020204020204" charset="-122"/>
                  <a:ea typeface="微软雅黑" panose="020B0503020204020204" charset="-122"/>
                  <a:cs typeface="微软雅黑" panose="020B0503020204020204" charset="-122"/>
                </a:rPr>
                <a:t>R</a:t>
              </a:r>
              <a:r>
                <a:rPr lang="pt-BR" altLang="zh-CN" sz="2000" b="1">
                  <a:solidFill>
                    <a:schemeClr val="dk1"/>
                  </a:solidFill>
                  <a:latin typeface="微软雅黑" panose="020B0503020204020204" charset="-122"/>
                  <a:ea typeface="微软雅黑" panose="020B0503020204020204" charset="-122"/>
                  <a:cs typeface="微软雅黑" panose="020B0503020204020204" charset="-122"/>
                </a:rPr>
                <a:t>[mid]</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，新查找区间</a:t>
              </a:r>
              <a:r>
                <a:rPr lang="zh-CN" altLang="en-US" sz="2000" b="1">
                  <a:solidFill>
                    <a:schemeClr val="dk1"/>
                  </a:solidFill>
                  <a:latin typeface="微软雅黑" panose="020B0503020204020204" charset="-122"/>
                  <a:ea typeface="微软雅黑" panose="020B0503020204020204" charset="-122"/>
                  <a:cs typeface="微软雅黑" panose="020B0503020204020204" charset="-122"/>
                </a:rPr>
                <a:t>左移为</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R</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[low..mid-1]</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a:t>
              </a:r>
            </a:p>
            <a:p>
              <a:pPr algn="l">
                <a:lnSpc>
                  <a:spcPts val="2800"/>
                </a:lnSpc>
                <a:spcBef>
                  <a:spcPts val="600"/>
                </a:spcBef>
              </a:pP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上述过程直到找到长度为</a:t>
              </a:r>
              <a:r>
                <a:rPr lang="pt-BR" altLang="zh-CN" sz="2000" b="1">
                  <a:solidFill>
                    <a:schemeClr val="dk1"/>
                  </a:solidFill>
                  <a:latin typeface="微软雅黑" panose="020B0503020204020204" charset="-122"/>
                  <a:ea typeface="微软雅黑" panose="020B0503020204020204" charset="-122"/>
                  <a:cs typeface="微软雅黑" panose="020B0503020204020204" charset="-122"/>
                </a:rPr>
                <a:t>1</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的查找区间</a:t>
              </a:r>
              <a:r>
                <a:rPr lang="pt-BR" altLang="zh-CN" sz="2000" b="1" i="1">
                  <a:solidFill>
                    <a:schemeClr val="dk1"/>
                  </a:solidFill>
                  <a:latin typeface="微软雅黑" panose="020B0503020204020204" charset="-122"/>
                  <a:ea typeface="微软雅黑" panose="020B0503020204020204" charset="-122"/>
                  <a:cs typeface="微软雅黑" panose="020B0503020204020204" charset="-122"/>
                </a:rPr>
                <a:t>R</a:t>
              </a:r>
              <a:r>
                <a:rPr lang="pt-BR" altLang="zh-CN" sz="2000" b="1">
                  <a:solidFill>
                    <a:schemeClr val="dk1"/>
                  </a:solidFill>
                  <a:latin typeface="微软雅黑" panose="020B0503020204020204" charset="-122"/>
                  <a:ea typeface="微软雅黑" panose="020B0503020204020204" charset="-122"/>
                  <a:cs typeface="微软雅黑" panose="020B0503020204020204" charset="-122"/>
                </a:rPr>
                <a:t>[low..low]</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为止</a:t>
              </a:r>
              <a:r>
                <a:rPr lang="zh-CN" altLang="en-US" sz="2000" b="1">
                  <a:solidFill>
                    <a:schemeClr val="dk1"/>
                  </a:solidFill>
                  <a:latin typeface="微软雅黑" panose="020B0503020204020204" charset="-122"/>
                  <a:ea typeface="微软雅黑" panose="020B0503020204020204" charset="-122"/>
                  <a:cs typeface="微软雅黑" panose="020B0503020204020204" charset="-122"/>
                </a:rPr>
                <a:t>。</a:t>
              </a: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left)">
                                      <p:cBhvr>
                                        <p:cTn id="15" dur="500"/>
                                        <p:tgtEl>
                                          <p:spTgt spid="34"/>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left)">
                                      <p:cBhvr>
                                        <p:cTn id="19" dur="500"/>
                                        <p:tgtEl>
                                          <p:spTgt spid="2"/>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left)">
                                      <p:cBhvr>
                                        <p:cTn id="23" dur="500"/>
                                        <p:tgtEl>
                                          <p:spTgt spid="9"/>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wipe(left)">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内容占位符 1"/>
          <p:cNvPicPr>
            <a:picLocks noGrp="1" noChangeAspect="1"/>
          </p:cNvPicPr>
          <p:nvPr>
            <p:ph idx="1"/>
            <p:custDataLst>
              <p:tags r:id="rId1"/>
            </p:custDataLst>
          </p:nvPr>
        </p:nvPicPr>
        <p:blipFill rotWithShape="1">
          <a:blip r:embed="rId5" cstate="print">
            <a:extLst>
              <a:ext uri="{28A0092B-C50C-407E-A947-70E740481C1C}">
                <a14:useLocalDpi xmlns:a14="http://schemas.microsoft.com/office/drawing/2010/main" val="0"/>
              </a:ext>
            </a:extLst>
          </a:blip>
          <a:srcRect l="8509" t="7187" r="9793" b="8804"/>
          <a:stretch>
            <a:fillRect/>
          </a:stretch>
        </p:blipFill>
        <p:spPr>
          <a:xfrm flipH="1">
            <a:off x="7870191" y="2054715"/>
            <a:ext cx="4207510" cy="4083050"/>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3" name="Text Box 5"/>
          <p:cNvSpPr txBox="1">
            <a:spLocks noChangeArrowheads="1"/>
          </p:cNvSpPr>
          <p:nvPr/>
        </p:nvSpPr>
        <p:spPr bwMode="auto">
          <a:xfrm>
            <a:off x="655769" y="1116150"/>
            <a:ext cx="3856088" cy="521970"/>
          </a:xfrm>
          <a:prstGeom prst="rect">
            <a:avLst/>
          </a:prstGeom>
          <a:noFill/>
        </p:spPr>
        <p:txBody>
          <a:bodyPr wrap="square">
            <a:spAutoFit/>
          </a:bodyPr>
          <a:lstStyle>
            <a:defPPr>
              <a:defRPr lang="zh-CN"/>
            </a:defPPr>
            <a:lvl1pPr marL="342900" marR="0" lvl="0" indent="-342900" fontAlgn="auto">
              <a:lnSpc>
                <a:spcPct val="100000"/>
              </a:lnSpc>
              <a:spcBef>
                <a:spcPts val="0"/>
              </a:spcBef>
              <a:spcAft>
                <a:spcPts val="0"/>
              </a:spcAft>
              <a:buClrTx/>
              <a:buSzTx/>
              <a:buFont typeface="Wingdings" panose="05000000000000000000" pitchFamily="2" charset="2"/>
              <a:buChar char="l"/>
              <a:defRPr kumimoji="0" sz="2000" b="0" i="0" u="none" strike="noStrike" cap="none" spc="0" normalizeH="0" baseline="0">
                <a:ln>
                  <a:noFill/>
                </a:ln>
                <a:solidFill>
                  <a:srgbClr val="A5A5A5">
                    <a:lumMod val="50000"/>
                  </a:srgbClr>
                </a:solidFill>
                <a:effectLst/>
                <a:uLnTx/>
                <a:uFillTx/>
                <a:latin typeface="思源黑体 CN Heavy" panose="020B0A00000000000000" pitchFamily="34" charset="-122"/>
                <a:ea typeface="思源黑体 CN Heavy" panose="020B0A00000000000000" pitchFamily="34" charset="-122"/>
              </a:defRPr>
            </a:lvl1pPr>
          </a:lstStyle>
          <a:p>
            <a:r>
              <a:rPr lang="en-US" sz="2800" b="1" dirty="0">
                <a:solidFill>
                  <a:srgbClr val="000000"/>
                </a:solidFill>
                <a:latin typeface="微软雅黑" panose="020B0503020204020204" charset="-122"/>
                <a:ea typeface="微软雅黑" panose="020B0503020204020204" charset="-122"/>
                <a:sym typeface="+mn-ea"/>
              </a:rPr>
              <a:t>8.1 </a:t>
            </a:r>
            <a:r>
              <a:rPr lang="zh-CN" altLang="en-US" sz="2800" b="1" dirty="0">
                <a:solidFill>
                  <a:srgbClr val="000000"/>
                </a:solidFill>
                <a:latin typeface="微软雅黑" panose="020B0503020204020204" charset="-122"/>
                <a:ea typeface="微软雅黑" panose="020B0503020204020204" charset="-122"/>
                <a:sym typeface="+mn-ea"/>
              </a:rPr>
              <a:t>查找</a:t>
            </a:r>
            <a:r>
              <a:rPr lang="en-US" sz="2800" b="1" dirty="0">
                <a:solidFill>
                  <a:srgbClr val="000000"/>
                </a:solidFill>
                <a:latin typeface="微软雅黑" panose="020B0503020204020204" charset="-122"/>
                <a:ea typeface="微软雅黑" panose="020B0503020204020204" charset="-122"/>
                <a:sym typeface="+mn-ea"/>
              </a:rPr>
              <a:t>的基本概念</a:t>
            </a:r>
          </a:p>
        </p:txBody>
      </p:sp>
      <p:sp>
        <p:nvSpPr>
          <p:cNvPr id="6" name="TextBox 5"/>
          <p:cNvSpPr txBox="1"/>
          <p:nvPr>
            <p:custDataLst>
              <p:tags r:id="rId2"/>
            </p:custDataLst>
          </p:nvPr>
        </p:nvSpPr>
        <p:spPr>
          <a:xfrm>
            <a:off x="554328" y="2400740"/>
            <a:ext cx="8072494" cy="460375"/>
          </a:xfrm>
          <a:prstGeom prst="rect">
            <a:avLst/>
          </a:prstGeom>
          <a:noFill/>
        </p:spPr>
        <p:txBody>
          <a:bodyPr wrap="square" rtlCol="0">
            <a:spAutoFit/>
          </a:bodyPr>
          <a:lstStyle/>
          <a:p>
            <a:pPr algn="l">
              <a:lnSpc>
                <a:spcPct val="100000"/>
              </a:lnSpc>
              <a:spcBef>
                <a:spcPts val="0"/>
              </a:spcBef>
            </a:pPr>
            <a:r>
              <a:rPr lang="zh-CN" altLang="zh-CN" sz="2400" b="1" dirty="0">
                <a:solidFill>
                  <a:schemeClr val="dk1"/>
                </a:solidFill>
                <a:latin typeface="微软雅黑" panose="020B0503020204020204" charset="-122"/>
                <a:ea typeface="微软雅黑" panose="020B0503020204020204" charset="-122"/>
                <a:cs typeface="Consolas" panose="020B0609020204030204" pitchFamily="49" charset="0"/>
              </a:rPr>
              <a:t>查找表按照操作方式分为静态查找表和动态查找表两类。</a:t>
            </a:r>
          </a:p>
        </p:txBody>
      </p:sp>
      <p:sp>
        <p:nvSpPr>
          <p:cNvPr id="4" name="TextBox 6"/>
          <p:cNvSpPr txBox="1"/>
          <p:nvPr>
            <p:custDataLst>
              <p:tags r:id="rId3"/>
            </p:custDataLst>
          </p:nvPr>
        </p:nvSpPr>
        <p:spPr>
          <a:xfrm>
            <a:off x="554328" y="2972244"/>
            <a:ext cx="7643866" cy="2447290"/>
          </a:xfrm>
          <a:prstGeom prst="rect">
            <a:avLst/>
          </a:prstGeom>
          <a:solidFill>
            <a:schemeClr val="lt1"/>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44000" tIns="108000" bIns="108000" rtlCol="0">
            <a:spAutoFit/>
          </a:bodyPr>
          <a:lstStyle/>
          <a:p>
            <a:pPr marL="342900" indent="-342900" algn="l">
              <a:lnSpc>
                <a:spcPts val="2800"/>
              </a:lnSpc>
              <a:spcBef>
                <a:spcPts val="600"/>
              </a:spcBef>
              <a:buBlip>
                <a:blip r:embed="rId6"/>
              </a:buBlip>
            </a:pP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静态查找表是只作查找操作的查找表，主要操作有查询某个“特定的”数据元素是否在查找表中，检索某个“特定的”数据元素及其属性。</a:t>
            </a:r>
            <a:endParaRPr lang="en-US" altLang="zh-CN" sz="2400" b="1">
              <a:solidFill>
                <a:srgbClr val="000000"/>
              </a:solidFill>
              <a:latin typeface="微软雅黑" panose="020B0503020204020204" charset="-122"/>
              <a:ea typeface="微软雅黑" panose="020B0503020204020204" charset="-122"/>
              <a:cs typeface="微软雅黑" panose="020B0503020204020204" charset="-122"/>
            </a:endParaRPr>
          </a:p>
          <a:p>
            <a:pPr marL="342900" indent="-342900" algn="l">
              <a:lnSpc>
                <a:spcPts val="2800"/>
              </a:lnSpc>
              <a:spcBef>
                <a:spcPts val="600"/>
              </a:spcBef>
              <a:buBlip>
                <a:blip r:embed="rId6"/>
              </a:buBlip>
            </a:pP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动态查找表是在查找过程中同时插入查找表中不存在的数据元素，或者从查找表中删除已经存在的某个数据元素。</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left)">
                                      <p:cBhvr>
                                        <p:cTn id="16" dur="500"/>
                                        <p:tgtEl>
                                          <p:spTgt spid="2"/>
                                        </p:tgtEl>
                                      </p:cBhvr>
                                    </p:animEffect>
                                  </p:childTnLst>
                                </p:cTn>
                              </p:par>
                            </p:childTnLst>
                          </p:cTn>
                        </p:par>
                        <p:par>
                          <p:cTn id="17" fill="hold">
                            <p:stCondLst>
                              <p:cond delay="1500"/>
                            </p:stCondLst>
                            <p:childTnLst>
                              <p:par>
                                <p:cTn id="18" presetID="22" presetClass="entr" presetSubtype="8"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ipe(left)">
                                      <p:cBhvr>
                                        <p:cTn id="20" dur="500"/>
                                        <p:tgtEl>
                                          <p:spTgt spid="6"/>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wipe(left)">
                                      <p:cBhvr>
                                        <p:cTn id="2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P spid="6" grpId="0"/>
      <p:bldP spid="4" grpId="0" bldLvl="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006475"/>
            <a:ext cx="4237990" cy="5851525"/>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29" name="Picture 2"/>
          <p:cNvPicPr>
            <a:picLocks noChangeAspect="1" noChangeArrowheads="1"/>
          </p:cNvPicPr>
          <p:nvPr/>
        </p:nvPicPr>
        <p:blipFill>
          <a:blip r:embed="rId4" cstate="print"/>
          <a:srcRect/>
          <a:stretch>
            <a:fillRect/>
          </a:stretch>
        </p:blipFill>
        <p:spPr bwMode="auto">
          <a:xfrm>
            <a:off x="757842" y="1006452"/>
            <a:ext cx="1643074" cy="796023"/>
          </a:xfrm>
          <a:prstGeom prst="rect">
            <a:avLst/>
          </a:prstGeom>
          <a:noFill/>
          <a:ln w="9525">
            <a:noFill/>
            <a:miter lim="800000"/>
            <a:headEnd/>
            <a:tailEnd/>
          </a:ln>
        </p:spPr>
      </p:pic>
      <p:sp>
        <p:nvSpPr>
          <p:cNvPr id="4" name="TextBox 2"/>
          <p:cNvSpPr txBox="1"/>
          <p:nvPr>
            <p:custDataLst>
              <p:tags r:id="rId1"/>
            </p:custDataLst>
          </p:nvPr>
        </p:nvSpPr>
        <p:spPr>
          <a:xfrm>
            <a:off x="3934434" y="2096699"/>
            <a:ext cx="7429552" cy="3795395"/>
          </a:xfrm>
          <a:prstGeom prst="rect">
            <a:avLst/>
          </a:prstGeom>
          <a:solidFill>
            <a:schemeClr val="accent2"/>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gn="l">
              <a:lnSpc>
                <a:spcPts val="2400"/>
              </a:lnSpc>
              <a:spcBef>
                <a:spcPts val="0"/>
              </a:spcBef>
            </a:pP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def Lastequalsk(R,k):		#</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查找最后一个等于</a:t>
            </a: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k</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的元素序号</a:t>
            </a:r>
          </a:p>
          <a:p>
            <a:pPr algn="l">
              <a:lnSpc>
                <a:spcPts val="2400"/>
              </a:lnSpc>
              <a:spcBef>
                <a:spcPts val="0"/>
              </a:spcBef>
            </a:pP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  n=len(R)</a:t>
            </a:r>
            <a:endParaRPr lang="zh-CN" altLang="zh-CN" sz="24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400"/>
              </a:lnSpc>
              <a:spcBef>
                <a:spcPts val="0"/>
              </a:spcBef>
            </a:pP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  low,high=0,n-1</a:t>
            </a:r>
            <a:endParaRPr lang="zh-CN" altLang="zh-CN" sz="24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400"/>
              </a:lnSpc>
              <a:spcBef>
                <a:spcPts val="0"/>
              </a:spcBef>
            </a:pP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  while low&lt;high:		</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a:t>
            </a:r>
            <a:r>
              <a:rPr lang="zh-CN" altLang="en-US" sz="2400" b="1">
                <a:solidFill>
                  <a:srgbClr val="000000"/>
                </a:solidFill>
                <a:latin typeface="微软雅黑" panose="020B0503020204020204" charset="-122"/>
                <a:ea typeface="微软雅黑" panose="020B0503020204020204" charset="-122"/>
                <a:cs typeface="微软雅黑" panose="020B0503020204020204" charset="-122"/>
              </a:rPr>
              <a:t>有</a:t>
            </a:r>
            <a:r>
              <a:rPr lang="en-US" altLang="zh-CN" sz="2400" b="1">
                <a:solidFill>
                  <a:srgbClr val="000000"/>
                </a:solidFill>
                <a:latin typeface="微软雅黑" panose="020B0503020204020204" charset="-122"/>
                <a:ea typeface="微软雅黑" panose="020B0503020204020204" charset="-122"/>
                <a:cs typeface="微软雅黑" panose="020B0503020204020204" charset="-122"/>
              </a:rPr>
              <a:t>2</a:t>
            </a:r>
            <a:r>
              <a:rPr lang="zh-CN" altLang="en-US" sz="2400" b="1">
                <a:solidFill>
                  <a:srgbClr val="000000"/>
                </a:solidFill>
                <a:latin typeface="微软雅黑" panose="020B0503020204020204" charset="-122"/>
                <a:ea typeface="微软雅黑" panose="020B0503020204020204" charset="-122"/>
                <a:cs typeface="微软雅黑" panose="020B0503020204020204" charset="-122"/>
              </a:rPr>
              <a:t>个及以上元素</a:t>
            </a:r>
            <a:endParaRPr lang="zh-CN" altLang="zh-CN" sz="24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400"/>
              </a:lnSpc>
              <a:spcBef>
                <a:spcPts val="0"/>
              </a:spcBef>
            </a:pP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    mid=(low+high+1)//2</a:t>
            </a:r>
            <a:endParaRPr lang="zh-CN" altLang="zh-CN" sz="24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400"/>
              </a:lnSpc>
              <a:spcBef>
                <a:spcPts val="0"/>
              </a:spcBef>
            </a:pP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    if k&gt;=R[mid]: low=mid</a:t>
            </a:r>
            <a:endParaRPr lang="zh-CN" altLang="zh-CN" sz="24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400"/>
              </a:lnSpc>
              <a:spcBef>
                <a:spcPts val="0"/>
              </a:spcBef>
            </a:pP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    else: high=mid-1</a:t>
            </a:r>
            <a:endParaRPr lang="zh-CN" altLang="zh-CN" sz="24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ct val="200000"/>
              </a:lnSpc>
              <a:spcBef>
                <a:spcPts val="0"/>
              </a:spcBef>
            </a:pP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  if k==R[low]: return low</a:t>
            </a:r>
            <a:endParaRPr lang="zh-CN" altLang="zh-CN" sz="24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400"/>
              </a:lnSpc>
              <a:spcBef>
                <a:spcPts val="0"/>
              </a:spcBef>
            </a:pPr>
            <a:r>
              <a:rPr lang="pt-BR" altLang="zh-CN" sz="2400" b="1">
                <a:solidFill>
                  <a:srgbClr val="000000"/>
                </a:solidFill>
                <a:latin typeface="微软雅黑" panose="020B0503020204020204" charset="-122"/>
                <a:ea typeface="微软雅黑" panose="020B0503020204020204" charset="-122"/>
                <a:cs typeface="微软雅黑" panose="020B0503020204020204" charset="-122"/>
              </a:rPr>
              <a:t>  else: return -1</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wipe(left)">
                                      <p:cBhvr>
                                        <p:cTn id="15" dur="500"/>
                                        <p:tgtEl>
                                          <p:spTgt spid="39"/>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left)">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4" grpId="0" bldLvl="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006475"/>
            <a:ext cx="4237990" cy="5851525"/>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29" name="Picture 2"/>
          <p:cNvPicPr>
            <a:picLocks noChangeAspect="1" noChangeArrowheads="1"/>
          </p:cNvPicPr>
          <p:nvPr/>
        </p:nvPicPr>
        <p:blipFill>
          <a:blip r:embed="rId4" cstate="print"/>
          <a:srcRect/>
          <a:stretch>
            <a:fillRect/>
          </a:stretch>
        </p:blipFill>
        <p:spPr bwMode="auto">
          <a:xfrm>
            <a:off x="757842" y="1006452"/>
            <a:ext cx="1643074" cy="796023"/>
          </a:xfrm>
          <a:prstGeom prst="rect">
            <a:avLst/>
          </a:prstGeom>
          <a:noFill/>
          <a:ln w="9525">
            <a:noFill/>
            <a:miter lim="800000"/>
            <a:headEnd/>
            <a:tailEnd/>
          </a:ln>
        </p:spPr>
      </p:pic>
      <p:sp>
        <p:nvSpPr>
          <p:cNvPr id="3" name="TextBox 2"/>
          <p:cNvSpPr txBox="1"/>
          <p:nvPr>
            <p:custDataLst>
              <p:tags r:id="rId1"/>
            </p:custDataLst>
          </p:nvPr>
        </p:nvSpPr>
        <p:spPr>
          <a:xfrm>
            <a:off x="3960107" y="2171004"/>
            <a:ext cx="7982093" cy="3522466"/>
          </a:xfrm>
          <a:prstGeom prst="rect">
            <a:avLst/>
          </a:prstGeom>
          <a:solidFill>
            <a:schemeClr val="accent2"/>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gn="l">
              <a:lnSpc>
                <a:spcPct val="150000"/>
              </a:lnSpc>
              <a:spcBef>
                <a:spcPts val="0"/>
              </a:spcBef>
            </a:pPr>
            <a:r>
              <a:rPr lang="pt-BR" altLang="zh-CN" sz="2800" b="1" dirty="0">
                <a:solidFill>
                  <a:srgbClr val="000000"/>
                </a:solidFill>
                <a:latin typeface="微软雅黑" panose="020B0503020204020204" charset="-122"/>
                <a:ea typeface="微软雅黑" panose="020B0503020204020204" charset="-122"/>
                <a:cs typeface="微软雅黑" panose="020B0503020204020204" charset="-122"/>
              </a:rPr>
              <a:t>def Intervalk(R,k</a:t>
            </a:r>
            <a:r>
              <a:rPr lang="pt-BR" altLang="zh-CN" sz="2800" b="1" dirty="0" smtClean="0">
                <a:solidFill>
                  <a:srgbClr val="000000"/>
                </a:solidFill>
                <a:latin typeface="微软雅黑" panose="020B0503020204020204" charset="-122"/>
                <a:ea typeface="微软雅黑" panose="020B0503020204020204" charset="-122"/>
                <a:cs typeface="微软雅黑" panose="020B0503020204020204" charset="-122"/>
              </a:rPr>
              <a:t>):         </a:t>
            </a:r>
            <a:r>
              <a:rPr lang="pt-BR" altLang="zh-CN" sz="2000" b="1" dirty="0" smtClean="0">
                <a:solidFill>
                  <a:srgbClr val="FF0000"/>
                </a:solidFill>
                <a:latin typeface="微软雅黑" panose="020B0503020204020204" charset="-122"/>
                <a:ea typeface="微软雅黑" panose="020B0503020204020204" charset="-122"/>
                <a:cs typeface="微软雅黑" panose="020B0503020204020204" charset="-122"/>
              </a:rPr>
              <a:t>#</a:t>
            </a:r>
            <a:r>
              <a:rPr lang="zh-CN" altLang="zh-CN" sz="2000" b="1" dirty="0">
                <a:solidFill>
                  <a:srgbClr val="FF0000"/>
                </a:solidFill>
                <a:latin typeface="微软雅黑" panose="020B0503020204020204" charset="-122"/>
                <a:ea typeface="微软雅黑" panose="020B0503020204020204" charset="-122"/>
                <a:cs typeface="微软雅黑" panose="020B0503020204020204" charset="-122"/>
              </a:rPr>
              <a:t>查找为</a:t>
            </a:r>
            <a:r>
              <a:rPr lang="pt-BR" altLang="zh-CN" sz="2000" b="1" dirty="0">
                <a:solidFill>
                  <a:srgbClr val="FF0000"/>
                </a:solidFill>
                <a:latin typeface="微软雅黑" panose="020B0503020204020204" charset="-122"/>
                <a:ea typeface="微软雅黑" panose="020B0503020204020204" charset="-122"/>
                <a:cs typeface="微软雅黑" panose="020B0503020204020204" charset="-122"/>
              </a:rPr>
              <a:t>k</a:t>
            </a:r>
            <a:r>
              <a:rPr lang="zh-CN" altLang="zh-CN" sz="2000" b="1" dirty="0">
                <a:solidFill>
                  <a:srgbClr val="FF0000"/>
                </a:solidFill>
                <a:latin typeface="微软雅黑" panose="020B0503020204020204" charset="-122"/>
                <a:ea typeface="微软雅黑" panose="020B0503020204020204" charset="-122"/>
                <a:cs typeface="微软雅黑" panose="020B0503020204020204" charset="-122"/>
              </a:rPr>
              <a:t>的元素区间</a:t>
            </a:r>
            <a:r>
              <a:rPr lang="pt-BR" altLang="zh-CN" sz="2000" b="1" dirty="0">
                <a:solidFill>
                  <a:srgbClr val="FF0000"/>
                </a:solidFill>
                <a:latin typeface="微软雅黑" panose="020B0503020204020204" charset="-122"/>
                <a:ea typeface="微软雅黑" panose="020B0503020204020204" charset="-122"/>
                <a:cs typeface="微软雅黑" panose="020B0503020204020204" charset="-122"/>
              </a:rPr>
              <a:t>res</a:t>
            </a:r>
            <a:endParaRPr lang="zh-CN" altLang="zh-CN" sz="2000" b="1" dirty="0">
              <a:solidFill>
                <a:srgbClr val="FF0000"/>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pt-BR" altLang="zh-CN" sz="2800" b="1" dirty="0">
                <a:solidFill>
                  <a:srgbClr val="000000"/>
                </a:solidFill>
                <a:latin typeface="微软雅黑" panose="020B0503020204020204" charset="-122"/>
                <a:ea typeface="微软雅黑" panose="020B0503020204020204" charset="-122"/>
                <a:cs typeface="微软雅黑" panose="020B0503020204020204" charset="-122"/>
              </a:rPr>
              <a:t>  res=[None]*2</a:t>
            </a:r>
            <a:endParaRPr lang="zh-CN" altLang="zh-CN" sz="28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pt-BR" altLang="zh-CN" sz="2800" b="1" dirty="0">
                <a:solidFill>
                  <a:srgbClr val="000000"/>
                </a:solidFill>
                <a:latin typeface="微软雅黑" panose="020B0503020204020204" charset="-122"/>
                <a:ea typeface="微软雅黑" panose="020B0503020204020204" charset="-122"/>
                <a:cs typeface="微软雅黑" panose="020B0503020204020204" charset="-122"/>
              </a:rPr>
              <a:t>  res[0]=Firstequalsk(R,k)</a:t>
            </a:r>
            <a:endParaRPr lang="zh-CN" altLang="zh-CN" sz="28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pt-BR" altLang="zh-CN" sz="2800" b="1" dirty="0">
                <a:solidFill>
                  <a:srgbClr val="000000"/>
                </a:solidFill>
                <a:latin typeface="微软雅黑" panose="020B0503020204020204" charset="-122"/>
                <a:ea typeface="微软雅黑" panose="020B0503020204020204" charset="-122"/>
                <a:cs typeface="微软雅黑" panose="020B0503020204020204" charset="-122"/>
              </a:rPr>
              <a:t>  res[1]=Lastequalsk(R,k)</a:t>
            </a:r>
            <a:endParaRPr lang="zh-CN" altLang="zh-CN" sz="28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pt-BR" altLang="zh-CN" sz="2800" b="1" dirty="0">
                <a:solidFill>
                  <a:srgbClr val="000000"/>
                </a:solidFill>
                <a:latin typeface="微软雅黑" panose="020B0503020204020204" charset="-122"/>
                <a:ea typeface="微软雅黑" panose="020B0503020204020204" charset="-122"/>
                <a:cs typeface="微软雅黑" panose="020B0503020204020204" charset="-122"/>
              </a:rPr>
              <a:t>  return res</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wipe(left)">
                                      <p:cBhvr>
                                        <p:cTn id="15" dur="500"/>
                                        <p:tgtEl>
                                          <p:spTgt spid="39"/>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bldLvl="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3" name="Text Box 5"/>
          <p:cNvSpPr txBox="1">
            <a:spLocks noChangeArrowheads="1"/>
          </p:cNvSpPr>
          <p:nvPr/>
        </p:nvSpPr>
        <p:spPr bwMode="auto">
          <a:xfrm>
            <a:off x="673100" y="934720"/>
            <a:ext cx="6461031" cy="521970"/>
          </a:xfrm>
          <a:prstGeom prst="rect">
            <a:avLst/>
          </a:prstGeom>
          <a:noFill/>
        </p:spPr>
        <p:txBody>
          <a:bodyPr wrap="square">
            <a:spAutoFit/>
          </a:bodyPr>
          <a:lstStyle>
            <a:defPPr>
              <a:defRPr lang="zh-CN"/>
            </a:defPPr>
            <a:lvl1pPr marL="342900" marR="0" lvl="0" indent="-342900" fontAlgn="auto">
              <a:lnSpc>
                <a:spcPct val="100000"/>
              </a:lnSpc>
              <a:spcBef>
                <a:spcPts val="0"/>
              </a:spcBef>
              <a:spcAft>
                <a:spcPts val="0"/>
              </a:spcAft>
              <a:buClrTx/>
              <a:buSzTx/>
              <a:buFont typeface="Wingdings" panose="05000000000000000000" pitchFamily="2" charset="2"/>
              <a:buChar char="l"/>
              <a:defRPr kumimoji="0" sz="2000" b="0" i="0" u="none" strike="noStrike" cap="none" spc="0" normalizeH="0" baseline="0">
                <a:ln>
                  <a:noFill/>
                </a:ln>
                <a:solidFill>
                  <a:srgbClr val="A5A5A5">
                    <a:lumMod val="50000"/>
                  </a:srgbClr>
                </a:solidFill>
                <a:effectLst/>
                <a:uLnTx/>
                <a:uFillTx/>
                <a:latin typeface="思源黑体 CN Heavy" panose="020B0A00000000000000" pitchFamily="34" charset="-122"/>
                <a:ea typeface="思源黑体 CN Heavy" panose="020B0A00000000000000" pitchFamily="34" charset="-122"/>
              </a:defRPr>
            </a:lvl1pPr>
          </a:lstStyle>
          <a:p>
            <a:r>
              <a:rPr lang="en-US" sz="2800" b="1" dirty="0">
                <a:solidFill>
                  <a:srgbClr val="000000"/>
                </a:solidFill>
                <a:latin typeface="微软雅黑" panose="020B0503020204020204" charset="-122"/>
                <a:ea typeface="微软雅黑" panose="020B0503020204020204" charset="-122"/>
                <a:sym typeface="+mn-ea"/>
              </a:rPr>
              <a:t>8.2.3 索引存储结构和分块查找</a:t>
            </a:r>
          </a:p>
        </p:txBody>
      </p:sp>
      <p:pic>
        <p:nvPicPr>
          <p:cNvPr id="27" name="内容占位符 26"/>
          <p:cNvPicPr>
            <a:picLocks noGrp="1" noChangeAspect="1"/>
          </p:cNvPicPr>
          <p:nvPr>
            <p:ph idx="1"/>
          </p:nvPr>
        </p:nvPicPr>
        <p:blipFill rotWithShape="1">
          <a:blip r:embed="rId5"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rcRect r="7351" b="-600"/>
          <a:stretch>
            <a:fillRect/>
          </a:stretch>
        </p:blipFill>
        <p:spPr>
          <a:xfrm flipH="1">
            <a:off x="8303895" y="2355850"/>
            <a:ext cx="4056380" cy="4006850"/>
          </a:xfrm>
          <a:prstGeom prst="rect">
            <a:avLst/>
          </a:prstGeom>
        </p:spPr>
      </p:pic>
      <p:grpSp>
        <p:nvGrpSpPr>
          <p:cNvPr id="60" name="组合 59"/>
          <p:cNvGrpSpPr/>
          <p:nvPr/>
        </p:nvGrpSpPr>
        <p:grpSpPr>
          <a:xfrm>
            <a:off x="673100" y="1798320"/>
            <a:ext cx="3510915" cy="557530"/>
            <a:chOff x="709625" y="642918"/>
            <a:chExt cx="2219301" cy="644525"/>
          </a:xfrm>
        </p:grpSpPr>
        <p:sp>
          <p:nvSpPr>
            <p:cNvPr id="61" name="AutoShape 5"/>
            <p:cNvSpPr>
              <a:spLocks noChangeArrowheads="1"/>
            </p:cNvSpPr>
            <p:nvPr>
              <p:custDataLst>
                <p:tags r:id="rId2"/>
              </p:custDataLst>
            </p:nvPr>
          </p:nvSpPr>
          <p:spPr bwMode="gray">
            <a:xfrm>
              <a:off x="709625" y="642918"/>
              <a:ext cx="2219301" cy="644525"/>
            </a:xfrm>
            <a:prstGeom prst="plaque">
              <a:avLst>
                <a:gd name="adj" fmla="val 16667"/>
              </a:avLst>
            </a:prstGeom>
            <a:gradFill flip="none" rotWithShape="1">
              <a:gsLst>
                <a:gs pos="0">
                  <a:srgbClr val="FAFAFA"/>
                </a:gs>
                <a:gs pos="50000">
                  <a:srgbClr val="FAFAFA"/>
                </a:gs>
                <a:gs pos="100000">
                  <a:srgbClr val="FAFAFA"/>
                </a:gs>
              </a:gsLst>
              <a:path path="circle">
                <a:fillToRect l="100000" t="100000"/>
              </a:path>
              <a:tileRect r="-100000" b="-100000"/>
            </a:gradFill>
            <a:ln w="12700" algn="ctr">
              <a:noFill/>
              <a:miter lim="800000"/>
            </a:ln>
            <a:effectLst/>
            <a:scene3d>
              <a:camera prst="orthographicFront">
                <a:rot lat="0" lon="0" rev="0"/>
              </a:camera>
              <a:lightRig rig="chilly" dir="t">
                <a:rot lat="0" lon="0" rev="18480000"/>
              </a:lightRig>
            </a:scene3d>
            <a:sp3d prstMaterial="clear">
              <a:bevelT h="63500"/>
            </a:sp3d>
          </p:spPr>
          <p:txBody>
            <a:bodyPr wrap="none" anchor="ctr"/>
            <a:lstStyle/>
            <a:p>
              <a:pPr algn="ctr" defTabSz="865505" eaLnBrk="1" latinLnBrk="1" hangingPunct="1"/>
              <a:endParaRPr kumimoji="1" lang="en-US" altLang="ko-KR" sz="2300">
                <a:solidFill>
                  <a:schemeClr val="dk1"/>
                </a:solidFill>
                <a:latin typeface="돋움체" pitchFamily="49" charset="-127"/>
                <a:ea typeface="돋움체" pitchFamily="49" charset="-127"/>
              </a:endParaRPr>
            </a:p>
          </p:txBody>
        </p:sp>
        <p:sp>
          <p:nvSpPr>
            <p:cNvPr id="62" name="Rectangle 6"/>
            <p:cNvSpPr>
              <a:spLocks noChangeArrowheads="1"/>
            </p:cNvSpPr>
            <p:nvPr>
              <p:custDataLst>
                <p:tags r:id="rId3"/>
              </p:custDataLst>
            </p:nvPr>
          </p:nvSpPr>
          <p:spPr bwMode="gray">
            <a:xfrm>
              <a:off x="1078965" y="744517"/>
              <a:ext cx="1549961" cy="419100"/>
            </a:xfrm>
            <a:prstGeom prst="rect">
              <a:avLst/>
            </a:prstGeom>
            <a:solidFill>
              <a:schemeClr val="accent3">
                <a:alpha val="50000"/>
              </a:schemeClr>
            </a:solidFill>
            <a:ln w="12700" algn="ctr">
              <a:noFill/>
              <a:miter lim="800000"/>
            </a:ln>
            <a:effectLst/>
          </p:spPr>
          <p:txBody>
            <a:bodyPr wrap="none" anchor="ctr"/>
            <a:lstStyle/>
            <a:p>
              <a:pPr marL="457200" indent="-457200" algn="ctr">
                <a:lnSpc>
                  <a:spcPct val="100000"/>
                </a:lnSpc>
                <a:spcBef>
                  <a:spcPts val="0"/>
                </a:spcBef>
              </a:pPr>
              <a:r>
                <a:rPr lang="en-US" altLang="zh-CN" sz="2400" b="1">
                  <a:solidFill>
                    <a:srgbClr val="FFFFFF"/>
                  </a:solidFill>
                  <a:latin typeface="微软雅黑" panose="020B0503020204020204" charset="-122"/>
                  <a:ea typeface="微软雅黑" panose="020B0503020204020204" charset="-122"/>
                  <a:sym typeface="+mn-ea"/>
                </a:rPr>
                <a:t>1</a:t>
              </a:r>
              <a:r>
                <a:rPr lang="zh-CN" altLang="en-US" sz="2400" b="1">
                  <a:solidFill>
                    <a:srgbClr val="FFFFFF"/>
                  </a:solidFill>
                  <a:latin typeface="微软雅黑" panose="020B0503020204020204" charset="-122"/>
                  <a:ea typeface="微软雅黑" panose="020B0503020204020204" charset="-122"/>
                  <a:sym typeface="+mn-ea"/>
                </a:rPr>
                <a:t>. </a:t>
              </a:r>
              <a:r>
                <a:rPr lang="en-US" altLang="zh-CN" sz="2400" b="1">
                  <a:solidFill>
                    <a:srgbClr val="FFFFFF"/>
                  </a:solidFill>
                  <a:latin typeface="微软雅黑" panose="020B0503020204020204" charset="-122"/>
                  <a:ea typeface="微软雅黑" panose="020B0503020204020204" charset="-122"/>
                  <a:sym typeface="+mn-ea"/>
                </a:rPr>
                <a:t>索引存储结构</a:t>
              </a:r>
            </a:p>
          </p:txBody>
        </p:sp>
      </p:grpSp>
      <p:sp>
        <p:nvSpPr>
          <p:cNvPr id="6" name="TextBox 5"/>
          <p:cNvSpPr txBox="1"/>
          <p:nvPr>
            <p:custDataLst>
              <p:tags r:id="rId1"/>
            </p:custDataLst>
          </p:nvPr>
        </p:nvSpPr>
        <p:spPr>
          <a:xfrm>
            <a:off x="728980" y="2922905"/>
            <a:ext cx="7574915" cy="2524125"/>
          </a:xfrm>
          <a:prstGeom prst="rect">
            <a:avLst/>
          </a:prstGeom>
          <a:solidFill>
            <a:schemeClr val="lt1"/>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tIns="108000" bIns="108000" rtlCol="0">
            <a:spAutoFit/>
          </a:bodyPr>
          <a:lstStyle/>
          <a:p>
            <a:pPr marL="342900" indent="-342900" algn="l">
              <a:lnSpc>
                <a:spcPts val="2800"/>
              </a:lnSpc>
              <a:spcBef>
                <a:spcPts val="1200"/>
              </a:spcBef>
              <a:buBlip>
                <a:blip r:embed="rId6"/>
              </a:buBlip>
            </a:pPr>
            <a:r>
              <a:rPr lang="zh-CN" altLang="zh-CN" sz="2400" b="1">
                <a:solidFill>
                  <a:srgbClr val="000000"/>
                </a:solidFill>
                <a:latin typeface="微软雅黑" panose="020B0503020204020204" charset="-122"/>
                <a:ea typeface="微软雅黑" panose="020B0503020204020204" charset="-122"/>
                <a:cs typeface="Consolas" panose="020B0609020204030204" pitchFamily="49" charset="0"/>
              </a:rPr>
              <a:t>索引存储结构是在采用数据表存储数据的同时，还建立附加的索引表。</a:t>
            </a:r>
            <a:endParaRPr lang="en-US" altLang="zh-CN" sz="2400" b="1">
              <a:solidFill>
                <a:srgbClr val="000000"/>
              </a:solidFill>
              <a:latin typeface="微软雅黑" panose="020B0503020204020204" charset="-122"/>
              <a:ea typeface="微软雅黑" panose="020B0503020204020204" charset="-122"/>
              <a:cs typeface="Consolas" panose="020B0609020204030204" pitchFamily="49" charset="0"/>
            </a:endParaRPr>
          </a:p>
          <a:p>
            <a:pPr marL="342900" indent="-342900" algn="l">
              <a:lnSpc>
                <a:spcPts val="2800"/>
              </a:lnSpc>
              <a:spcBef>
                <a:spcPts val="1200"/>
              </a:spcBef>
              <a:buBlip>
                <a:blip r:embed="rId6"/>
              </a:buBlip>
            </a:pPr>
            <a:r>
              <a:rPr lang="zh-CN" altLang="zh-CN" sz="2400" b="1">
                <a:solidFill>
                  <a:srgbClr val="000000"/>
                </a:solidFill>
                <a:latin typeface="微软雅黑" panose="020B0503020204020204" charset="-122"/>
                <a:ea typeface="微软雅黑" panose="020B0503020204020204" charset="-122"/>
                <a:cs typeface="Consolas" panose="020B0609020204030204" pitchFamily="49" charset="0"/>
              </a:rPr>
              <a:t>索引表中的每一项称为索引项，索引项的一般形式为（关键字，地址），其中，关键字唯一标识一个元素，地址为该关键字元素在数据表中的存储地址，整个索引表按关键字有序排列。</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wipe(left)">
                                      <p:cBhvr>
                                        <p:cTn id="16" dur="500"/>
                                        <p:tgtEl>
                                          <p:spTgt spid="27"/>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60"/>
                                        </p:tgtEl>
                                        <p:attrNameLst>
                                          <p:attrName>style.visibility</p:attrName>
                                        </p:attrNameLst>
                                      </p:cBhvr>
                                      <p:to>
                                        <p:strVal val="visible"/>
                                      </p:to>
                                    </p:set>
                                    <p:animEffect transition="in" filter="wipe(left)">
                                      <p:cBhvr>
                                        <p:cTn id="20" dur="500"/>
                                        <p:tgtEl>
                                          <p:spTgt spid="60"/>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left)">
                                      <p:cBhvr>
                                        <p:cTn id="2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P spid="6" grpId="0" bldLvl="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51" cstate="print">
            <a:extLst>
              <a:ext uri="{28A0092B-C50C-407E-A947-70E740481C1C}">
                <a14:useLocalDpi xmlns:a14="http://schemas.microsoft.com/office/drawing/2010/main" val="0"/>
              </a:ext>
            </a:extLst>
          </a:blip>
          <a:stretch>
            <a:fillRect/>
          </a:stretch>
        </p:blipFill>
        <p:spPr>
          <a:xfrm>
            <a:off x="0" y="1006475"/>
            <a:ext cx="4237990" cy="5851525"/>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29" name="Picture 2"/>
          <p:cNvPicPr>
            <a:picLocks noChangeAspect="1" noChangeArrowheads="1"/>
          </p:cNvPicPr>
          <p:nvPr/>
        </p:nvPicPr>
        <p:blipFill>
          <a:blip r:embed="rId52" cstate="print"/>
          <a:srcRect/>
          <a:stretch>
            <a:fillRect/>
          </a:stretch>
        </p:blipFill>
        <p:spPr bwMode="auto">
          <a:xfrm>
            <a:off x="757842" y="1006452"/>
            <a:ext cx="1643074" cy="796023"/>
          </a:xfrm>
          <a:prstGeom prst="rect">
            <a:avLst/>
          </a:prstGeom>
          <a:noFill/>
          <a:ln w="9525">
            <a:noFill/>
            <a:miter lim="800000"/>
            <a:headEnd/>
            <a:tailEnd/>
          </a:ln>
        </p:spPr>
      </p:pic>
      <p:sp>
        <p:nvSpPr>
          <p:cNvPr id="13363" name="Rectangle 51"/>
          <p:cNvSpPr>
            <a:spLocks noChangeArrowheads="1"/>
          </p:cNvSpPr>
          <p:nvPr/>
        </p:nvSpPr>
        <p:spPr bwMode="auto">
          <a:xfrm>
            <a:off x="5605449" y="946764"/>
            <a:ext cx="857315" cy="292102"/>
          </a:xfrm>
          <a:prstGeom prst="rect">
            <a:avLst/>
          </a:prstGeom>
          <a:solidFill>
            <a:srgbClr val="FFFFFF"/>
          </a:solidFill>
          <a:ln w="9525">
            <a:noFill/>
            <a:miter lim="800000"/>
            <a:tailEnd type="none" w="sm" len="sm"/>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sz="2000" b="1" i="0" u="none" strike="noStrike" cap="none" normalizeH="0" baseline="0">
                <a:ln>
                  <a:noFill/>
                </a:ln>
                <a:solidFill>
                  <a:srgbClr val="000000"/>
                </a:solidFill>
                <a:effectLst/>
                <a:latin typeface="微软雅黑" panose="020B0503020204020204" charset="-122"/>
                <a:ea typeface="微软雅黑" panose="020B0503020204020204" charset="-122"/>
                <a:cs typeface="Consolas" panose="020B0609020204030204" pitchFamily="49" charset="0"/>
              </a:rPr>
              <a:t>数据表</a:t>
            </a:r>
          </a:p>
        </p:txBody>
      </p:sp>
      <p:sp>
        <p:nvSpPr>
          <p:cNvPr id="13362" name="Rectangle 50"/>
          <p:cNvSpPr>
            <a:spLocks noChangeArrowheads="1"/>
          </p:cNvSpPr>
          <p:nvPr>
            <p:custDataLst>
              <p:tags r:id="rId1"/>
            </p:custDataLst>
          </p:nvPr>
        </p:nvSpPr>
        <p:spPr bwMode="auto">
          <a:xfrm>
            <a:off x="5105383" y="1396396"/>
            <a:ext cx="747521" cy="357556"/>
          </a:xfrm>
          <a:prstGeom prst="rect">
            <a:avLst/>
          </a:prstGeom>
          <a:solidFill>
            <a:srgbClr val="FFFFFF"/>
          </a:solidFill>
          <a:ln w="9525">
            <a:no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学号</a:t>
            </a:r>
          </a:p>
        </p:txBody>
      </p:sp>
      <p:sp>
        <p:nvSpPr>
          <p:cNvPr id="13361" name="Rectangle 49"/>
          <p:cNvSpPr>
            <a:spLocks noChangeArrowheads="1"/>
          </p:cNvSpPr>
          <p:nvPr>
            <p:custDataLst>
              <p:tags r:id="rId2"/>
            </p:custDataLst>
          </p:nvPr>
        </p:nvSpPr>
        <p:spPr bwMode="auto">
          <a:xfrm>
            <a:off x="5886044" y="1396396"/>
            <a:ext cx="747521" cy="357556"/>
          </a:xfrm>
          <a:prstGeom prst="rect">
            <a:avLst/>
          </a:prstGeom>
          <a:solidFill>
            <a:srgbClr val="FFFFFF"/>
          </a:solidFill>
          <a:ln w="9525">
            <a:no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姓名</a:t>
            </a:r>
          </a:p>
        </p:txBody>
      </p:sp>
      <p:sp>
        <p:nvSpPr>
          <p:cNvPr id="13360" name="Rectangle 48"/>
          <p:cNvSpPr>
            <a:spLocks noChangeArrowheads="1"/>
          </p:cNvSpPr>
          <p:nvPr>
            <p:custDataLst>
              <p:tags r:id="rId3"/>
            </p:custDataLst>
          </p:nvPr>
        </p:nvSpPr>
        <p:spPr bwMode="auto">
          <a:xfrm>
            <a:off x="6633565" y="1396396"/>
            <a:ext cx="747521" cy="357556"/>
          </a:xfrm>
          <a:prstGeom prst="rect">
            <a:avLst/>
          </a:prstGeom>
          <a:solidFill>
            <a:srgbClr val="FFFFFF"/>
          </a:solidFill>
          <a:ln w="9525">
            <a:no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分数</a:t>
            </a:r>
          </a:p>
        </p:txBody>
      </p:sp>
      <p:sp>
        <p:nvSpPr>
          <p:cNvPr id="13359" name="Rectangle 47"/>
          <p:cNvSpPr>
            <a:spLocks noChangeArrowheads="1"/>
          </p:cNvSpPr>
          <p:nvPr>
            <p:custDataLst>
              <p:tags r:id="rId4"/>
            </p:custDataLst>
          </p:nvPr>
        </p:nvSpPr>
        <p:spPr bwMode="auto">
          <a:xfrm>
            <a:off x="4176689" y="1396396"/>
            <a:ext cx="747521" cy="357556"/>
          </a:xfrm>
          <a:prstGeom prst="rect">
            <a:avLst/>
          </a:prstGeom>
          <a:solidFill>
            <a:srgbClr val="FFFFFF"/>
          </a:solidFill>
          <a:ln w="9525">
            <a:no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地址</a:t>
            </a:r>
          </a:p>
        </p:txBody>
      </p:sp>
      <p:sp>
        <p:nvSpPr>
          <p:cNvPr id="13358" name="Rectangle 46"/>
          <p:cNvSpPr>
            <a:spLocks noChangeArrowheads="1"/>
          </p:cNvSpPr>
          <p:nvPr>
            <p:custDataLst>
              <p:tags r:id="rId5"/>
            </p:custDataLst>
          </p:nvPr>
        </p:nvSpPr>
        <p:spPr bwMode="auto">
          <a:xfrm>
            <a:off x="4851898" y="1753952"/>
            <a:ext cx="1035999"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2018001</a:t>
            </a:r>
          </a:p>
        </p:txBody>
      </p:sp>
      <p:sp>
        <p:nvSpPr>
          <p:cNvPr id="13357" name="Rectangle 45"/>
          <p:cNvSpPr>
            <a:spLocks noChangeArrowheads="1"/>
          </p:cNvSpPr>
          <p:nvPr>
            <p:custDataLst>
              <p:tags r:id="rId6"/>
            </p:custDataLst>
          </p:nvPr>
        </p:nvSpPr>
        <p:spPr bwMode="auto">
          <a:xfrm>
            <a:off x="5886044" y="1753952"/>
            <a:ext cx="747521"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王华</a:t>
            </a:r>
          </a:p>
        </p:txBody>
      </p:sp>
      <p:sp>
        <p:nvSpPr>
          <p:cNvPr id="13356" name="Rectangle 44"/>
          <p:cNvSpPr>
            <a:spLocks noChangeArrowheads="1"/>
          </p:cNvSpPr>
          <p:nvPr>
            <p:custDataLst>
              <p:tags r:id="rId7"/>
            </p:custDataLst>
          </p:nvPr>
        </p:nvSpPr>
        <p:spPr bwMode="auto">
          <a:xfrm>
            <a:off x="6633565" y="1753952"/>
            <a:ext cx="747521"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90</a:t>
            </a:r>
          </a:p>
        </p:txBody>
      </p:sp>
      <p:sp>
        <p:nvSpPr>
          <p:cNvPr id="13355" name="Rectangle 43"/>
          <p:cNvSpPr>
            <a:spLocks noChangeArrowheads="1"/>
          </p:cNvSpPr>
          <p:nvPr>
            <p:custDataLst>
              <p:tags r:id="rId8"/>
            </p:custDataLst>
          </p:nvPr>
        </p:nvSpPr>
        <p:spPr bwMode="auto">
          <a:xfrm>
            <a:off x="4326193" y="1753952"/>
            <a:ext cx="525707" cy="357556"/>
          </a:xfrm>
          <a:prstGeom prst="rect">
            <a:avLst/>
          </a:prstGeom>
          <a:solidFill>
            <a:srgbClr val="FFFFFF"/>
          </a:solidFill>
          <a:ln w="9525">
            <a:no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0</a:t>
            </a:r>
          </a:p>
        </p:txBody>
      </p:sp>
      <p:sp>
        <p:nvSpPr>
          <p:cNvPr id="13354" name="Rectangle 42"/>
          <p:cNvSpPr>
            <a:spLocks noChangeArrowheads="1"/>
          </p:cNvSpPr>
          <p:nvPr>
            <p:custDataLst>
              <p:tags r:id="rId9"/>
            </p:custDataLst>
          </p:nvPr>
        </p:nvSpPr>
        <p:spPr bwMode="auto">
          <a:xfrm>
            <a:off x="4851899" y="2105646"/>
            <a:ext cx="1035998"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2018010</a:t>
            </a:r>
          </a:p>
        </p:txBody>
      </p:sp>
      <p:sp>
        <p:nvSpPr>
          <p:cNvPr id="13353" name="Rectangle 41"/>
          <p:cNvSpPr>
            <a:spLocks noChangeArrowheads="1"/>
          </p:cNvSpPr>
          <p:nvPr>
            <p:custDataLst>
              <p:tags r:id="rId10"/>
            </p:custDataLst>
          </p:nvPr>
        </p:nvSpPr>
        <p:spPr bwMode="auto">
          <a:xfrm>
            <a:off x="5886044" y="2105646"/>
            <a:ext cx="747521"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刘丽</a:t>
            </a:r>
          </a:p>
        </p:txBody>
      </p:sp>
      <p:sp>
        <p:nvSpPr>
          <p:cNvPr id="13352" name="Rectangle 40"/>
          <p:cNvSpPr>
            <a:spLocks noChangeArrowheads="1"/>
          </p:cNvSpPr>
          <p:nvPr>
            <p:custDataLst>
              <p:tags r:id="rId11"/>
            </p:custDataLst>
          </p:nvPr>
        </p:nvSpPr>
        <p:spPr bwMode="auto">
          <a:xfrm>
            <a:off x="6633565" y="2105646"/>
            <a:ext cx="747521"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62</a:t>
            </a:r>
          </a:p>
        </p:txBody>
      </p:sp>
      <p:sp>
        <p:nvSpPr>
          <p:cNvPr id="13351" name="Rectangle 39"/>
          <p:cNvSpPr>
            <a:spLocks noChangeArrowheads="1"/>
          </p:cNvSpPr>
          <p:nvPr>
            <p:custDataLst>
              <p:tags r:id="rId12"/>
            </p:custDataLst>
          </p:nvPr>
        </p:nvSpPr>
        <p:spPr bwMode="auto">
          <a:xfrm>
            <a:off x="4326193" y="2105646"/>
            <a:ext cx="525707" cy="357556"/>
          </a:xfrm>
          <a:prstGeom prst="rect">
            <a:avLst/>
          </a:prstGeom>
          <a:solidFill>
            <a:srgbClr val="FFFFFF"/>
          </a:solidFill>
          <a:ln w="9525">
            <a:no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1</a:t>
            </a:r>
          </a:p>
        </p:txBody>
      </p:sp>
      <p:sp>
        <p:nvSpPr>
          <p:cNvPr id="13350" name="Rectangle 38"/>
          <p:cNvSpPr>
            <a:spLocks noChangeArrowheads="1"/>
          </p:cNvSpPr>
          <p:nvPr>
            <p:custDataLst>
              <p:tags r:id="rId13"/>
            </p:custDataLst>
          </p:nvPr>
        </p:nvSpPr>
        <p:spPr bwMode="auto">
          <a:xfrm>
            <a:off x="4851900" y="2463202"/>
            <a:ext cx="1035997"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dirty="0">
                <a:ln>
                  <a:noFill/>
                </a:ln>
                <a:solidFill>
                  <a:schemeClr val="dk1"/>
                </a:solidFill>
                <a:effectLst/>
                <a:latin typeface="微软雅黑" panose="020B0503020204020204" charset="-122"/>
                <a:ea typeface="微软雅黑" panose="020B0503020204020204" charset="-122"/>
                <a:cs typeface="Consolas" panose="020B0609020204030204" pitchFamily="49" charset="0"/>
              </a:rPr>
              <a:t>2018006</a:t>
            </a:r>
          </a:p>
        </p:txBody>
      </p:sp>
      <p:sp>
        <p:nvSpPr>
          <p:cNvPr id="13349" name="Rectangle 37"/>
          <p:cNvSpPr>
            <a:spLocks noChangeArrowheads="1"/>
          </p:cNvSpPr>
          <p:nvPr>
            <p:custDataLst>
              <p:tags r:id="rId14"/>
            </p:custDataLst>
          </p:nvPr>
        </p:nvSpPr>
        <p:spPr bwMode="auto">
          <a:xfrm>
            <a:off x="5886044" y="2463202"/>
            <a:ext cx="747521"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陈明</a:t>
            </a:r>
          </a:p>
        </p:txBody>
      </p:sp>
      <p:sp>
        <p:nvSpPr>
          <p:cNvPr id="13348" name="Rectangle 36"/>
          <p:cNvSpPr>
            <a:spLocks noChangeArrowheads="1"/>
          </p:cNvSpPr>
          <p:nvPr>
            <p:custDataLst>
              <p:tags r:id="rId15"/>
            </p:custDataLst>
          </p:nvPr>
        </p:nvSpPr>
        <p:spPr bwMode="auto">
          <a:xfrm>
            <a:off x="6633565" y="2463202"/>
            <a:ext cx="747521"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54</a:t>
            </a:r>
          </a:p>
        </p:txBody>
      </p:sp>
      <p:sp>
        <p:nvSpPr>
          <p:cNvPr id="13347" name="Rectangle 35"/>
          <p:cNvSpPr>
            <a:spLocks noChangeArrowheads="1"/>
          </p:cNvSpPr>
          <p:nvPr>
            <p:custDataLst>
              <p:tags r:id="rId16"/>
            </p:custDataLst>
          </p:nvPr>
        </p:nvSpPr>
        <p:spPr bwMode="auto">
          <a:xfrm>
            <a:off x="4326193" y="2463202"/>
            <a:ext cx="525707" cy="357556"/>
          </a:xfrm>
          <a:prstGeom prst="rect">
            <a:avLst/>
          </a:prstGeom>
          <a:solidFill>
            <a:srgbClr val="FFFFFF"/>
          </a:solidFill>
          <a:ln w="9525">
            <a:no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2</a:t>
            </a:r>
          </a:p>
        </p:txBody>
      </p:sp>
      <p:sp>
        <p:nvSpPr>
          <p:cNvPr id="13346" name="Rectangle 34"/>
          <p:cNvSpPr>
            <a:spLocks noChangeArrowheads="1"/>
          </p:cNvSpPr>
          <p:nvPr>
            <p:custDataLst>
              <p:tags r:id="rId17"/>
            </p:custDataLst>
          </p:nvPr>
        </p:nvSpPr>
        <p:spPr bwMode="auto">
          <a:xfrm>
            <a:off x="4851900" y="2809035"/>
            <a:ext cx="1035997"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2018009</a:t>
            </a:r>
          </a:p>
        </p:txBody>
      </p:sp>
      <p:sp>
        <p:nvSpPr>
          <p:cNvPr id="13345" name="Rectangle 33"/>
          <p:cNvSpPr>
            <a:spLocks noChangeArrowheads="1"/>
          </p:cNvSpPr>
          <p:nvPr>
            <p:custDataLst>
              <p:tags r:id="rId18"/>
            </p:custDataLst>
          </p:nvPr>
        </p:nvSpPr>
        <p:spPr bwMode="auto">
          <a:xfrm>
            <a:off x="5886044" y="2809035"/>
            <a:ext cx="747521"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张强</a:t>
            </a:r>
          </a:p>
        </p:txBody>
      </p:sp>
      <p:sp>
        <p:nvSpPr>
          <p:cNvPr id="13344" name="Rectangle 32"/>
          <p:cNvSpPr>
            <a:spLocks noChangeArrowheads="1"/>
          </p:cNvSpPr>
          <p:nvPr>
            <p:custDataLst>
              <p:tags r:id="rId19"/>
            </p:custDataLst>
          </p:nvPr>
        </p:nvSpPr>
        <p:spPr bwMode="auto">
          <a:xfrm>
            <a:off x="6633565" y="2809035"/>
            <a:ext cx="747521"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95</a:t>
            </a:r>
          </a:p>
        </p:txBody>
      </p:sp>
      <p:sp>
        <p:nvSpPr>
          <p:cNvPr id="13343" name="Rectangle 31"/>
          <p:cNvSpPr>
            <a:spLocks noChangeArrowheads="1"/>
          </p:cNvSpPr>
          <p:nvPr>
            <p:custDataLst>
              <p:tags r:id="rId20"/>
            </p:custDataLst>
          </p:nvPr>
        </p:nvSpPr>
        <p:spPr bwMode="auto">
          <a:xfrm>
            <a:off x="4326193" y="2809035"/>
            <a:ext cx="525707" cy="357556"/>
          </a:xfrm>
          <a:prstGeom prst="rect">
            <a:avLst/>
          </a:prstGeom>
          <a:solidFill>
            <a:srgbClr val="FFFFFF"/>
          </a:solidFill>
          <a:ln w="9525">
            <a:no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3</a:t>
            </a:r>
          </a:p>
        </p:txBody>
      </p:sp>
      <p:sp>
        <p:nvSpPr>
          <p:cNvPr id="13342" name="Rectangle 30"/>
          <p:cNvSpPr>
            <a:spLocks noChangeArrowheads="1"/>
          </p:cNvSpPr>
          <p:nvPr>
            <p:custDataLst>
              <p:tags r:id="rId21"/>
            </p:custDataLst>
          </p:nvPr>
        </p:nvSpPr>
        <p:spPr bwMode="auto">
          <a:xfrm>
            <a:off x="4851898" y="3166590"/>
            <a:ext cx="1035999"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2018007</a:t>
            </a:r>
          </a:p>
        </p:txBody>
      </p:sp>
      <p:sp>
        <p:nvSpPr>
          <p:cNvPr id="13341" name="Rectangle 29"/>
          <p:cNvSpPr>
            <a:spLocks noChangeArrowheads="1"/>
          </p:cNvSpPr>
          <p:nvPr>
            <p:custDataLst>
              <p:tags r:id="rId22"/>
            </p:custDataLst>
          </p:nvPr>
        </p:nvSpPr>
        <p:spPr bwMode="auto">
          <a:xfrm>
            <a:off x="5886044" y="3166590"/>
            <a:ext cx="747521"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许兵</a:t>
            </a:r>
          </a:p>
        </p:txBody>
      </p:sp>
      <p:sp>
        <p:nvSpPr>
          <p:cNvPr id="13340" name="Rectangle 28"/>
          <p:cNvSpPr>
            <a:spLocks noChangeArrowheads="1"/>
          </p:cNvSpPr>
          <p:nvPr>
            <p:custDataLst>
              <p:tags r:id="rId23"/>
            </p:custDataLst>
          </p:nvPr>
        </p:nvSpPr>
        <p:spPr bwMode="auto">
          <a:xfrm>
            <a:off x="6633565" y="3166590"/>
            <a:ext cx="747521"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76</a:t>
            </a:r>
          </a:p>
        </p:txBody>
      </p:sp>
      <p:sp>
        <p:nvSpPr>
          <p:cNvPr id="13339" name="Rectangle 27"/>
          <p:cNvSpPr>
            <a:spLocks noChangeArrowheads="1"/>
          </p:cNvSpPr>
          <p:nvPr>
            <p:custDataLst>
              <p:tags r:id="rId24"/>
            </p:custDataLst>
          </p:nvPr>
        </p:nvSpPr>
        <p:spPr bwMode="auto">
          <a:xfrm>
            <a:off x="4326193" y="3166590"/>
            <a:ext cx="525707" cy="357556"/>
          </a:xfrm>
          <a:prstGeom prst="rect">
            <a:avLst/>
          </a:prstGeom>
          <a:solidFill>
            <a:srgbClr val="FFFFFF"/>
          </a:solidFill>
          <a:ln w="9525">
            <a:no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4</a:t>
            </a:r>
          </a:p>
        </p:txBody>
      </p:sp>
      <p:sp>
        <p:nvSpPr>
          <p:cNvPr id="13338" name="Rectangle 26"/>
          <p:cNvSpPr>
            <a:spLocks noChangeArrowheads="1"/>
          </p:cNvSpPr>
          <p:nvPr>
            <p:custDataLst>
              <p:tags r:id="rId25"/>
            </p:custDataLst>
          </p:nvPr>
        </p:nvSpPr>
        <p:spPr bwMode="auto">
          <a:xfrm>
            <a:off x="4851898" y="3518285"/>
            <a:ext cx="1035999"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2018012</a:t>
            </a:r>
          </a:p>
        </p:txBody>
      </p:sp>
      <p:sp>
        <p:nvSpPr>
          <p:cNvPr id="13337" name="Rectangle 25"/>
          <p:cNvSpPr>
            <a:spLocks noChangeArrowheads="1"/>
          </p:cNvSpPr>
          <p:nvPr>
            <p:custDataLst>
              <p:tags r:id="rId26"/>
            </p:custDataLst>
          </p:nvPr>
        </p:nvSpPr>
        <p:spPr bwMode="auto">
          <a:xfrm>
            <a:off x="5886044" y="3518285"/>
            <a:ext cx="747521"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李萍</a:t>
            </a:r>
          </a:p>
        </p:txBody>
      </p:sp>
      <p:sp>
        <p:nvSpPr>
          <p:cNvPr id="13336" name="Rectangle 24"/>
          <p:cNvSpPr>
            <a:spLocks noChangeArrowheads="1"/>
          </p:cNvSpPr>
          <p:nvPr>
            <p:custDataLst>
              <p:tags r:id="rId27"/>
            </p:custDataLst>
          </p:nvPr>
        </p:nvSpPr>
        <p:spPr bwMode="auto">
          <a:xfrm>
            <a:off x="6633565" y="3518285"/>
            <a:ext cx="747521"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88</a:t>
            </a:r>
          </a:p>
        </p:txBody>
      </p:sp>
      <p:sp>
        <p:nvSpPr>
          <p:cNvPr id="13335" name="Rectangle 23"/>
          <p:cNvSpPr>
            <a:spLocks noChangeArrowheads="1"/>
          </p:cNvSpPr>
          <p:nvPr>
            <p:custDataLst>
              <p:tags r:id="rId28"/>
            </p:custDataLst>
          </p:nvPr>
        </p:nvSpPr>
        <p:spPr bwMode="auto">
          <a:xfrm>
            <a:off x="4326193" y="3518285"/>
            <a:ext cx="525707" cy="357556"/>
          </a:xfrm>
          <a:prstGeom prst="rect">
            <a:avLst/>
          </a:prstGeom>
          <a:solidFill>
            <a:srgbClr val="FFFFFF"/>
          </a:solidFill>
          <a:ln w="9525">
            <a:no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5</a:t>
            </a:r>
          </a:p>
        </p:txBody>
      </p:sp>
      <p:sp>
        <p:nvSpPr>
          <p:cNvPr id="13334" name="Rectangle 22"/>
          <p:cNvSpPr>
            <a:spLocks noChangeArrowheads="1"/>
          </p:cNvSpPr>
          <p:nvPr>
            <p:custDataLst>
              <p:tags r:id="rId29"/>
            </p:custDataLst>
          </p:nvPr>
        </p:nvSpPr>
        <p:spPr bwMode="auto">
          <a:xfrm>
            <a:off x="4851898" y="3875841"/>
            <a:ext cx="1035999"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dirty="0">
                <a:ln>
                  <a:noFill/>
                </a:ln>
                <a:solidFill>
                  <a:schemeClr val="dk1"/>
                </a:solidFill>
                <a:effectLst/>
                <a:latin typeface="微软雅黑" panose="020B0503020204020204" charset="-122"/>
                <a:ea typeface="微软雅黑" panose="020B0503020204020204" charset="-122"/>
                <a:cs typeface="Consolas" panose="020B0609020204030204" pitchFamily="49" charset="0"/>
              </a:rPr>
              <a:t>2018005</a:t>
            </a:r>
          </a:p>
        </p:txBody>
      </p:sp>
      <p:sp>
        <p:nvSpPr>
          <p:cNvPr id="13333" name="Rectangle 21"/>
          <p:cNvSpPr>
            <a:spLocks noChangeArrowheads="1"/>
          </p:cNvSpPr>
          <p:nvPr>
            <p:custDataLst>
              <p:tags r:id="rId30"/>
            </p:custDataLst>
          </p:nvPr>
        </p:nvSpPr>
        <p:spPr bwMode="auto">
          <a:xfrm>
            <a:off x="5886044" y="3875841"/>
            <a:ext cx="747521"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李英</a:t>
            </a:r>
          </a:p>
        </p:txBody>
      </p:sp>
      <p:sp>
        <p:nvSpPr>
          <p:cNvPr id="13332" name="Rectangle 20"/>
          <p:cNvSpPr>
            <a:spLocks noChangeArrowheads="1"/>
          </p:cNvSpPr>
          <p:nvPr>
            <p:custDataLst>
              <p:tags r:id="rId31"/>
            </p:custDataLst>
          </p:nvPr>
        </p:nvSpPr>
        <p:spPr bwMode="auto">
          <a:xfrm>
            <a:off x="6633565" y="3875841"/>
            <a:ext cx="747521"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82</a:t>
            </a:r>
          </a:p>
        </p:txBody>
      </p:sp>
      <p:sp>
        <p:nvSpPr>
          <p:cNvPr id="13331" name="Rectangle 19"/>
          <p:cNvSpPr>
            <a:spLocks noChangeArrowheads="1"/>
          </p:cNvSpPr>
          <p:nvPr>
            <p:custDataLst>
              <p:tags r:id="rId32"/>
            </p:custDataLst>
          </p:nvPr>
        </p:nvSpPr>
        <p:spPr bwMode="auto">
          <a:xfrm>
            <a:off x="4326193" y="3875841"/>
            <a:ext cx="525707" cy="357556"/>
          </a:xfrm>
          <a:prstGeom prst="rect">
            <a:avLst/>
          </a:prstGeom>
          <a:solidFill>
            <a:srgbClr val="FFFFFF"/>
          </a:solidFill>
          <a:ln w="9525">
            <a:no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6</a:t>
            </a:r>
          </a:p>
        </p:txBody>
      </p:sp>
      <p:sp>
        <p:nvSpPr>
          <p:cNvPr id="13330" name="Rectangle 18"/>
          <p:cNvSpPr>
            <a:spLocks noChangeArrowheads="1"/>
          </p:cNvSpPr>
          <p:nvPr/>
        </p:nvSpPr>
        <p:spPr bwMode="auto">
          <a:xfrm>
            <a:off x="9092902" y="946764"/>
            <a:ext cx="857315" cy="292102"/>
          </a:xfrm>
          <a:prstGeom prst="rect">
            <a:avLst/>
          </a:prstGeom>
          <a:solidFill>
            <a:srgbClr val="FFFFFF"/>
          </a:solidFill>
          <a:ln w="9525">
            <a:noFill/>
            <a:miter lim="800000"/>
            <a:tailEnd type="none" w="sm" len="sm"/>
          </a:ln>
        </p:spPr>
        <p:txBody>
          <a:bodyPr vert="horz" wrap="square" lIns="0" tIns="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sz="2000" b="1" i="0" u="none" strike="noStrike" cap="none" normalizeH="0" baseline="0">
                <a:ln>
                  <a:noFill/>
                </a:ln>
                <a:solidFill>
                  <a:srgbClr val="000000"/>
                </a:solidFill>
                <a:effectLst/>
                <a:latin typeface="微软雅黑" panose="020B0503020204020204" charset="-122"/>
                <a:ea typeface="微软雅黑" panose="020B0503020204020204" charset="-122"/>
                <a:cs typeface="Consolas" panose="020B0609020204030204" pitchFamily="49" charset="0"/>
              </a:rPr>
              <a:t>索引表</a:t>
            </a:r>
          </a:p>
        </p:txBody>
      </p:sp>
      <p:sp>
        <p:nvSpPr>
          <p:cNvPr id="13329" name="Rectangle 17"/>
          <p:cNvSpPr>
            <a:spLocks noChangeArrowheads="1"/>
          </p:cNvSpPr>
          <p:nvPr>
            <p:custDataLst>
              <p:tags r:id="rId33"/>
            </p:custDataLst>
          </p:nvPr>
        </p:nvSpPr>
        <p:spPr bwMode="auto">
          <a:xfrm>
            <a:off x="8701786" y="1384672"/>
            <a:ext cx="747521" cy="357556"/>
          </a:xfrm>
          <a:prstGeom prst="rect">
            <a:avLst/>
          </a:prstGeom>
          <a:solidFill>
            <a:srgbClr val="FFFFFF"/>
          </a:solidFill>
          <a:ln w="9525">
            <a:no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学号</a:t>
            </a:r>
          </a:p>
        </p:txBody>
      </p:sp>
      <p:sp>
        <p:nvSpPr>
          <p:cNvPr id="13328" name="Rectangle 16"/>
          <p:cNvSpPr>
            <a:spLocks noChangeArrowheads="1"/>
          </p:cNvSpPr>
          <p:nvPr>
            <p:custDataLst>
              <p:tags r:id="rId34"/>
            </p:custDataLst>
          </p:nvPr>
        </p:nvSpPr>
        <p:spPr bwMode="auto">
          <a:xfrm>
            <a:off x="9565019" y="1384672"/>
            <a:ext cx="747521" cy="357556"/>
          </a:xfrm>
          <a:prstGeom prst="rect">
            <a:avLst/>
          </a:prstGeom>
          <a:solidFill>
            <a:srgbClr val="FFFFFF"/>
          </a:solidFill>
          <a:ln w="9525">
            <a:no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地址</a:t>
            </a:r>
          </a:p>
        </p:txBody>
      </p:sp>
      <p:sp>
        <p:nvSpPr>
          <p:cNvPr id="13327" name="Rectangle 15"/>
          <p:cNvSpPr>
            <a:spLocks noChangeArrowheads="1"/>
          </p:cNvSpPr>
          <p:nvPr>
            <p:custDataLst>
              <p:tags r:id="rId35"/>
            </p:custDataLst>
          </p:nvPr>
        </p:nvSpPr>
        <p:spPr bwMode="auto">
          <a:xfrm>
            <a:off x="8573632" y="1742228"/>
            <a:ext cx="992153"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2018001</a:t>
            </a:r>
          </a:p>
        </p:txBody>
      </p:sp>
      <p:sp>
        <p:nvSpPr>
          <p:cNvPr id="13326" name="Rectangle 14"/>
          <p:cNvSpPr>
            <a:spLocks noChangeArrowheads="1"/>
          </p:cNvSpPr>
          <p:nvPr>
            <p:custDataLst>
              <p:tags r:id="rId36"/>
            </p:custDataLst>
          </p:nvPr>
        </p:nvSpPr>
        <p:spPr bwMode="auto">
          <a:xfrm>
            <a:off x="9565019" y="1742228"/>
            <a:ext cx="747521"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0</a:t>
            </a:r>
          </a:p>
        </p:txBody>
      </p:sp>
      <p:sp>
        <p:nvSpPr>
          <p:cNvPr id="13325" name="Rectangle 13"/>
          <p:cNvSpPr>
            <a:spLocks noChangeArrowheads="1"/>
          </p:cNvSpPr>
          <p:nvPr>
            <p:custDataLst>
              <p:tags r:id="rId37"/>
            </p:custDataLst>
          </p:nvPr>
        </p:nvSpPr>
        <p:spPr bwMode="auto">
          <a:xfrm>
            <a:off x="8573632" y="2093923"/>
            <a:ext cx="992153"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2018005</a:t>
            </a:r>
          </a:p>
        </p:txBody>
      </p:sp>
      <p:sp>
        <p:nvSpPr>
          <p:cNvPr id="13324" name="Rectangle 12"/>
          <p:cNvSpPr>
            <a:spLocks noChangeArrowheads="1"/>
          </p:cNvSpPr>
          <p:nvPr>
            <p:custDataLst>
              <p:tags r:id="rId38"/>
            </p:custDataLst>
          </p:nvPr>
        </p:nvSpPr>
        <p:spPr bwMode="auto">
          <a:xfrm>
            <a:off x="9565019" y="2093923"/>
            <a:ext cx="747521"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6</a:t>
            </a:r>
          </a:p>
        </p:txBody>
      </p:sp>
      <p:sp>
        <p:nvSpPr>
          <p:cNvPr id="13323" name="Rectangle 11"/>
          <p:cNvSpPr>
            <a:spLocks noChangeArrowheads="1"/>
          </p:cNvSpPr>
          <p:nvPr>
            <p:custDataLst>
              <p:tags r:id="rId39"/>
            </p:custDataLst>
          </p:nvPr>
        </p:nvSpPr>
        <p:spPr bwMode="auto">
          <a:xfrm>
            <a:off x="8573632" y="2451479"/>
            <a:ext cx="992153"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2018006</a:t>
            </a:r>
          </a:p>
        </p:txBody>
      </p:sp>
      <p:sp>
        <p:nvSpPr>
          <p:cNvPr id="13322" name="Rectangle 10"/>
          <p:cNvSpPr>
            <a:spLocks noChangeArrowheads="1"/>
          </p:cNvSpPr>
          <p:nvPr>
            <p:custDataLst>
              <p:tags r:id="rId40"/>
            </p:custDataLst>
          </p:nvPr>
        </p:nvSpPr>
        <p:spPr bwMode="auto">
          <a:xfrm>
            <a:off x="9565019" y="2451479"/>
            <a:ext cx="747521"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2</a:t>
            </a:r>
          </a:p>
        </p:txBody>
      </p:sp>
      <p:sp>
        <p:nvSpPr>
          <p:cNvPr id="13321" name="Rectangle 9"/>
          <p:cNvSpPr>
            <a:spLocks noChangeArrowheads="1"/>
          </p:cNvSpPr>
          <p:nvPr>
            <p:custDataLst>
              <p:tags r:id="rId41"/>
            </p:custDataLst>
          </p:nvPr>
        </p:nvSpPr>
        <p:spPr bwMode="auto">
          <a:xfrm>
            <a:off x="8573632" y="2797311"/>
            <a:ext cx="992153"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2018007</a:t>
            </a:r>
          </a:p>
        </p:txBody>
      </p:sp>
      <p:sp>
        <p:nvSpPr>
          <p:cNvPr id="13320" name="Rectangle 8"/>
          <p:cNvSpPr>
            <a:spLocks noChangeArrowheads="1"/>
          </p:cNvSpPr>
          <p:nvPr>
            <p:custDataLst>
              <p:tags r:id="rId42"/>
            </p:custDataLst>
          </p:nvPr>
        </p:nvSpPr>
        <p:spPr bwMode="auto">
          <a:xfrm>
            <a:off x="9565019" y="2797311"/>
            <a:ext cx="747521"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4</a:t>
            </a:r>
          </a:p>
        </p:txBody>
      </p:sp>
      <p:sp>
        <p:nvSpPr>
          <p:cNvPr id="13319" name="Rectangle 7"/>
          <p:cNvSpPr>
            <a:spLocks noChangeArrowheads="1"/>
          </p:cNvSpPr>
          <p:nvPr>
            <p:custDataLst>
              <p:tags r:id="rId43"/>
            </p:custDataLst>
          </p:nvPr>
        </p:nvSpPr>
        <p:spPr bwMode="auto">
          <a:xfrm>
            <a:off x="8573632" y="3154867"/>
            <a:ext cx="992153"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2018009</a:t>
            </a:r>
          </a:p>
        </p:txBody>
      </p:sp>
      <p:sp>
        <p:nvSpPr>
          <p:cNvPr id="13318" name="Rectangle 6"/>
          <p:cNvSpPr>
            <a:spLocks noChangeArrowheads="1"/>
          </p:cNvSpPr>
          <p:nvPr>
            <p:custDataLst>
              <p:tags r:id="rId44"/>
            </p:custDataLst>
          </p:nvPr>
        </p:nvSpPr>
        <p:spPr bwMode="auto">
          <a:xfrm>
            <a:off x="9565019" y="3154867"/>
            <a:ext cx="747521"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3</a:t>
            </a:r>
          </a:p>
        </p:txBody>
      </p:sp>
      <p:sp>
        <p:nvSpPr>
          <p:cNvPr id="13317" name="Rectangle 5"/>
          <p:cNvSpPr>
            <a:spLocks noChangeArrowheads="1"/>
          </p:cNvSpPr>
          <p:nvPr>
            <p:custDataLst>
              <p:tags r:id="rId45"/>
            </p:custDataLst>
          </p:nvPr>
        </p:nvSpPr>
        <p:spPr bwMode="auto">
          <a:xfrm>
            <a:off x="8573632" y="3506562"/>
            <a:ext cx="992153"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2018010</a:t>
            </a:r>
          </a:p>
        </p:txBody>
      </p:sp>
      <p:sp>
        <p:nvSpPr>
          <p:cNvPr id="13316" name="Rectangle 4"/>
          <p:cNvSpPr>
            <a:spLocks noChangeArrowheads="1"/>
          </p:cNvSpPr>
          <p:nvPr>
            <p:custDataLst>
              <p:tags r:id="rId46"/>
            </p:custDataLst>
          </p:nvPr>
        </p:nvSpPr>
        <p:spPr bwMode="auto">
          <a:xfrm>
            <a:off x="9565019" y="3506562"/>
            <a:ext cx="747521"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1</a:t>
            </a:r>
          </a:p>
        </p:txBody>
      </p:sp>
      <p:sp>
        <p:nvSpPr>
          <p:cNvPr id="13315" name="Rectangle 3"/>
          <p:cNvSpPr>
            <a:spLocks noChangeArrowheads="1"/>
          </p:cNvSpPr>
          <p:nvPr>
            <p:custDataLst>
              <p:tags r:id="rId47"/>
            </p:custDataLst>
          </p:nvPr>
        </p:nvSpPr>
        <p:spPr bwMode="auto">
          <a:xfrm>
            <a:off x="8573631" y="3864118"/>
            <a:ext cx="992154"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2018012</a:t>
            </a:r>
          </a:p>
        </p:txBody>
      </p:sp>
      <p:sp>
        <p:nvSpPr>
          <p:cNvPr id="13314" name="Rectangle 2"/>
          <p:cNvSpPr>
            <a:spLocks noChangeArrowheads="1"/>
          </p:cNvSpPr>
          <p:nvPr>
            <p:custDataLst>
              <p:tags r:id="rId48"/>
            </p:custDataLst>
          </p:nvPr>
        </p:nvSpPr>
        <p:spPr bwMode="auto">
          <a:xfrm>
            <a:off x="9565019" y="3864118"/>
            <a:ext cx="747521" cy="357556"/>
          </a:xfrm>
          <a:prstGeom prst="rect">
            <a:avLst/>
          </a:prstGeom>
          <a:solidFill>
            <a:srgbClr val="FFFFFF"/>
          </a:solidFill>
          <a:ln w="9525">
            <a:solidFill>
              <a:srgbClr val="000000"/>
            </a:solidFill>
            <a:miter lim="800000"/>
            <a:tailEnd type="none" w="sm" len="sm"/>
          </a:ln>
        </p:spPr>
        <p:txBody>
          <a:bodyPr vert="horz" wrap="square" lIns="0" tIns="36000" rIns="0" bIns="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1" i="0" u="none" strike="noStrike" cap="none" normalizeH="0" baseline="0">
                <a:ln>
                  <a:noFill/>
                </a:ln>
                <a:solidFill>
                  <a:schemeClr val="dk1"/>
                </a:solidFill>
                <a:effectLst/>
                <a:latin typeface="微软雅黑" panose="020B0503020204020204" charset="-122"/>
                <a:ea typeface="微软雅黑" panose="020B0503020204020204" charset="-122"/>
                <a:cs typeface="Consolas" panose="020B0609020204030204" pitchFamily="49" charset="0"/>
              </a:rPr>
              <a:t>5</a:t>
            </a:r>
          </a:p>
        </p:txBody>
      </p:sp>
      <p:sp>
        <p:nvSpPr>
          <p:cNvPr id="56" name="TextBox 55"/>
          <p:cNvSpPr txBox="1"/>
          <p:nvPr>
            <p:custDataLst>
              <p:tags r:id="rId49"/>
            </p:custDataLst>
          </p:nvPr>
        </p:nvSpPr>
        <p:spPr>
          <a:xfrm>
            <a:off x="3819499" y="4518664"/>
            <a:ext cx="7500990" cy="2164715"/>
          </a:xfrm>
          <a:prstGeom prst="rect">
            <a:avLst/>
          </a:prstGeom>
          <a:solidFill>
            <a:schemeClr val="lt1"/>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08000" bIns="108000" rtlCol="0">
            <a:spAutoFit/>
          </a:bodyPr>
          <a:lstStyle/>
          <a:p>
            <a:pPr algn="l">
              <a:lnSpc>
                <a:spcPts val="2800"/>
              </a:lnSpc>
              <a:spcBef>
                <a:spcPts val="600"/>
              </a:spcBef>
            </a:pP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按关键字</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k</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的查找过程</a:t>
            </a:r>
            <a:r>
              <a:rPr lang="zh-CN" altLang="en-US" sz="2000" b="1">
                <a:solidFill>
                  <a:schemeClr val="dk1"/>
                </a:solidFill>
                <a:latin typeface="微软雅黑" panose="020B0503020204020204" charset="-122"/>
                <a:ea typeface="微软雅黑" panose="020B0503020204020204" charset="-122"/>
                <a:cs typeface="微软雅黑" panose="020B0503020204020204" charset="-122"/>
              </a:rPr>
              <a:t>：</a:t>
            </a:r>
            <a:endParaRPr lang="en-US" altLang="zh-CN" sz="2000" b="1">
              <a:solidFill>
                <a:schemeClr val="dk1"/>
              </a:solidFill>
              <a:latin typeface="微软雅黑" panose="020B0503020204020204" charset="-122"/>
              <a:ea typeface="微软雅黑" panose="020B0503020204020204" charset="-122"/>
              <a:cs typeface="微软雅黑" panose="020B0503020204020204" charset="-122"/>
            </a:endParaRPr>
          </a:p>
          <a:p>
            <a:pPr marL="342900" indent="-342900" algn="l">
              <a:lnSpc>
                <a:spcPts val="2800"/>
              </a:lnSpc>
              <a:spcBef>
                <a:spcPts val="600"/>
              </a:spcBef>
              <a:buBlip>
                <a:blip r:embed="rId53"/>
              </a:buBlip>
            </a:pP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先在索引表按折半查找方法找到关键字为</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k</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的索引项，得到其地址，所花时间为</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O(log</a:t>
            </a:r>
            <a:r>
              <a:rPr lang="en-US" altLang="zh-CN" sz="2000" b="1" baseline="-25000">
                <a:solidFill>
                  <a:schemeClr val="dk1"/>
                </a:solidFill>
                <a:latin typeface="微软雅黑" panose="020B0503020204020204" charset="-122"/>
                <a:ea typeface="微软雅黑" panose="020B0503020204020204" charset="-122"/>
                <a:cs typeface="微软雅黑" panose="020B0503020204020204" charset="-122"/>
              </a:rPr>
              <a:t>2</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n</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a:t>
            </a:r>
            <a:r>
              <a:rPr lang="zh-CN" altLang="en-US" sz="2000" b="1">
                <a:solidFill>
                  <a:schemeClr val="dk1"/>
                </a:solidFill>
                <a:latin typeface="微软雅黑" panose="020B0503020204020204" charset="-122"/>
                <a:ea typeface="微软雅黑" panose="020B0503020204020204" charset="-122"/>
                <a:cs typeface="微软雅黑" panose="020B0503020204020204" charset="-122"/>
              </a:rPr>
              <a:t>。</a:t>
            </a:r>
            <a:endParaRPr lang="en-US" altLang="zh-CN" sz="2000" b="1">
              <a:solidFill>
                <a:schemeClr val="dk1"/>
              </a:solidFill>
              <a:latin typeface="微软雅黑" panose="020B0503020204020204" charset="-122"/>
              <a:ea typeface="微软雅黑" panose="020B0503020204020204" charset="-122"/>
              <a:cs typeface="微软雅黑" panose="020B0503020204020204" charset="-122"/>
            </a:endParaRPr>
          </a:p>
          <a:p>
            <a:pPr marL="342900" indent="-342900" algn="l">
              <a:lnSpc>
                <a:spcPts val="2800"/>
              </a:lnSpc>
              <a:spcBef>
                <a:spcPts val="600"/>
              </a:spcBef>
              <a:buBlip>
                <a:blip r:embed="rId53"/>
              </a:buBlip>
            </a:pP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再通过地址在数据表中找到对应的元素，所花时间为</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O(1)</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，合起来的查找时间为</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O(log</a:t>
            </a:r>
            <a:r>
              <a:rPr lang="en-US" altLang="zh-CN" sz="2000" b="1" baseline="-25000">
                <a:solidFill>
                  <a:schemeClr val="dk1"/>
                </a:solidFill>
                <a:latin typeface="微软雅黑" panose="020B0503020204020204" charset="-122"/>
                <a:ea typeface="微软雅黑" panose="020B0503020204020204" charset="-122"/>
                <a:cs typeface="微软雅黑" panose="020B0503020204020204" charset="-122"/>
              </a:rPr>
              <a:t>2</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n</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a:t>
            </a:r>
            <a:r>
              <a:rPr lang="zh-CN" altLang="en-US" sz="2000" b="1">
                <a:solidFill>
                  <a:schemeClr val="dk1"/>
                </a:solidFill>
                <a:latin typeface="微软雅黑" panose="020B0503020204020204" charset="-122"/>
                <a:ea typeface="微软雅黑" panose="020B0503020204020204" charset="-122"/>
                <a:cs typeface="微软雅黑" panose="020B0503020204020204" charset="-122"/>
              </a:rPr>
              <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wipe(left)">
                                      <p:cBhvr>
                                        <p:cTn id="15" dur="500"/>
                                        <p:tgtEl>
                                          <p:spTgt spid="39"/>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3363"/>
                                        </p:tgtEl>
                                        <p:attrNameLst>
                                          <p:attrName>style.visibility</p:attrName>
                                        </p:attrNameLst>
                                      </p:cBhvr>
                                      <p:to>
                                        <p:strVal val="visible"/>
                                      </p:to>
                                    </p:set>
                                    <p:animEffect transition="in" filter="wipe(left)">
                                      <p:cBhvr>
                                        <p:cTn id="19" dur="500"/>
                                        <p:tgtEl>
                                          <p:spTgt spid="13363"/>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13362"/>
                                        </p:tgtEl>
                                        <p:attrNameLst>
                                          <p:attrName>style.visibility</p:attrName>
                                        </p:attrNameLst>
                                      </p:cBhvr>
                                      <p:to>
                                        <p:strVal val="visible"/>
                                      </p:to>
                                    </p:set>
                                    <p:animEffect transition="in" filter="wipe(left)">
                                      <p:cBhvr>
                                        <p:cTn id="22" dur="500"/>
                                        <p:tgtEl>
                                          <p:spTgt spid="13362"/>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13361"/>
                                        </p:tgtEl>
                                        <p:attrNameLst>
                                          <p:attrName>style.visibility</p:attrName>
                                        </p:attrNameLst>
                                      </p:cBhvr>
                                      <p:to>
                                        <p:strVal val="visible"/>
                                      </p:to>
                                    </p:set>
                                    <p:animEffect transition="in" filter="wipe(left)">
                                      <p:cBhvr>
                                        <p:cTn id="25" dur="500"/>
                                        <p:tgtEl>
                                          <p:spTgt spid="13361"/>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13360"/>
                                        </p:tgtEl>
                                        <p:attrNameLst>
                                          <p:attrName>style.visibility</p:attrName>
                                        </p:attrNameLst>
                                      </p:cBhvr>
                                      <p:to>
                                        <p:strVal val="visible"/>
                                      </p:to>
                                    </p:set>
                                    <p:animEffect transition="in" filter="wipe(left)">
                                      <p:cBhvr>
                                        <p:cTn id="28" dur="500"/>
                                        <p:tgtEl>
                                          <p:spTgt spid="13360"/>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13359"/>
                                        </p:tgtEl>
                                        <p:attrNameLst>
                                          <p:attrName>style.visibility</p:attrName>
                                        </p:attrNameLst>
                                      </p:cBhvr>
                                      <p:to>
                                        <p:strVal val="visible"/>
                                      </p:to>
                                    </p:set>
                                    <p:animEffect transition="in" filter="wipe(left)">
                                      <p:cBhvr>
                                        <p:cTn id="31" dur="500"/>
                                        <p:tgtEl>
                                          <p:spTgt spid="13359"/>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13358"/>
                                        </p:tgtEl>
                                        <p:attrNameLst>
                                          <p:attrName>style.visibility</p:attrName>
                                        </p:attrNameLst>
                                      </p:cBhvr>
                                      <p:to>
                                        <p:strVal val="visible"/>
                                      </p:to>
                                    </p:set>
                                    <p:animEffect transition="in" filter="wipe(left)">
                                      <p:cBhvr>
                                        <p:cTn id="34" dur="500"/>
                                        <p:tgtEl>
                                          <p:spTgt spid="13358"/>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13357"/>
                                        </p:tgtEl>
                                        <p:attrNameLst>
                                          <p:attrName>style.visibility</p:attrName>
                                        </p:attrNameLst>
                                      </p:cBhvr>
                                      <p:to>
                                        <p:strVal val="visible"/>
                                      </p:to>
                                    </p:set>
                                    <p:animEffect transition="in" filter="wipe(left)">
                                      <p:cBhvr>
                                        <p:cTn id="37" dur="500"/>
                                        <p:tgtEl>
                                          <p:spTgt spid="13357"/>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13356"/>
                                        </p:tgtEl>
                                        <p:attrNameLst>
                                          <p:attrName>style.visibility</p:attrName>
                                        </p:attrNameLst>
                                      </p:cBhvr>
                                      <p:to>
                                        <p:strVal val="visible"/>
                                      </p:to>
                                    </p:set>
                                    <p:animEffect transition="in" filter="wipe(left)">
                                      <p:cBhvr>
                                        <p:cTn id="40" dur="500"/>
                                        <p:tgtEl>
                                          <p:spTgt spid="13356"/>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13355"/>
                                        </p:tgtEl>
                                        <p:attrNameLst>
                                          <p:attrName>style.visibility</p:attrName>
                                        </p:attrNameLst>
                                      </p:cBhvr>
                                      <p:to>
                                        <p:strVal val="visible"/>
                                      </p:to>
                                    </p:set>
                                    <p:animEffect transition="in" filter="wipe(left)">
                                      <p:cBhvr>
                                        <p:cTn id="43" dur="500"/>
                                        <p:tgtEl>
                                          <p:spTgt spid="13355"/>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13354"/>
                                        </p:tgtEl>
                                        <p:attrNameLst>
                                          <p:attrName>style.visibility</p:attrName>
                                        </p:attrNameLst>
                                      </p:cBhvr>
                                      <p:to>
                                        <p:strVal val="visible"/>
                                      </p:to>
                                    </p:set>
                                    <p:animEffect transition="in" filter="wipe(left)">
                                      <p:cBhvr>
                                        <p:cTn id="46" dur="500"/>
                                        <p:tgtEl>
                                          <p:spTgt spid="13354"/>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13353"/>
                                        </p:tgtEl>
                                        <p:attrNameLst>
                                          <p:attrName>style.visibility</p:attrName>
                                        </p:attrNameLst>
                                      </p:cBhvr>
                                      <p:to>
                                        <p:strVal val="visible"/>
                                      </p:to>
                                    </p:set>
                                    <p:animEffect transition="in" filter="wipe(left)">
                                      <p:cBhvr>
                                        <p:cTn id="49" dur="500"/>
                                        <p:tgtEl>
                                          <p:spTgt spid="13353"/>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13352"/>
                                        </p:tgtEl>
                                        <p:attrNameLst>
                                          <p:attrName>style.visibility</p:attrName>
                                        </p:attrNameLst>
                                      </p:cBhvr>
                                      <p:to>
                                        <p:strVal val="visible"/>
                                      </p:to>
                                    </p:set>
                                    <p:animEffect transition="in" filter="wipe(left)">
                                      <p:cBhvr>
                                        <p:cTn id="52" dur="500"/>
                                        <p:tgtEl>
                                          <p:spTgt spid="13352"/>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13351"/>
                                        </p:tgtEl>
                                        <p:attrNameLst>
                                          <p:attrName>style.visibility</p:attrName>
                                        </p:attrNameLst>
                                      </p:cBhvr>
                                      <p:to>
                                        <p:strVal val="visible"/>
                                      </p:to>
                                    </p:set>
                                    <p:animEffect transition="in" filter="wipe(left)">
                                      <p:cBhvr>
                                        <p:cTn id="55" dur="500"/>
                                        <p:tgtEl>
                                          <p:spTgt spid="13351"/>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13350"/>
                                        </p:tgtEl>
                                        <p:attrNameLst>
                                          <p:attrName>style.visibility</p:attrName>
                                        </p:attrNameLst>
                                      </p:cBhvr>
                                      <p:to>
                                        <p:strVal val="visible"/>
                                      </p:to>
                                    </p:set>
                                    <p:animEffect transition="in" filter="wipe(left)">
                                      <p:cBhvr>
                                        <p:cTn id="58" dur="500"/>
                                        <p:tgtEl>
                                          <p:spTgt spid="13350"/>
                                        </p:tgtEl>
                                      </p:cBhvr>
                                    </p:animEffect>
                                  </p:childTnLst>
                                </p:cTn>
                              </p:par>
                              <p:par>
                                <p:cTn id="59" presetID="22" presetClass="entr" presetSubtype="8" fill="hold" grpId="0" nodeType="withEffect">
                                  <p:stCondLst>
                                    <p:cond delay="0"/>
                                  </p:stCondLst>
                                  <p:childTnLst>
                                    <p:set>
                                      <p:cBhvr>
                                        <p:cTn id="60" dur="1" fill="hold">
                                          <p:stCondLst>
                                            <p:cond delay="0"/>
                                          </p:stCondLst>
                                        </p:cTn>
                                        <p:tgtEl>
                                          <p:spTgt spid="13349"/>
                                        </p:tgtEl>
                                        <p:attrNameLst>
                                          <p:attrName>style.visibility</p:attrName>
                                        </p:attrNameLst>
                                      </p:cBhvr>
                                      <p:to>
                                        <p:strVal val="visible"/>
                                      </p:to>
                                    </p:set>
                                    <p:animEffect transition="in" filter="wipe(left)">
                                      <p:cBhvr>
                                        <p:cTn id="61" dur="500"/>
                                        <p:tgtEl>
                                          <p:spTgt spid="13349"/>
                                        </p:tgtEl>
                                      </p:cBhvr>
                                    </p:animEffect>
                                  </p:childTnLst>
                                </p:cTn>
                              </p:par>
                              <p:par>
                                <p:cTn id="62" presetID="22" presetClass="entr" presetSubtype="8" fill="hold" grpId="0" nodeType="withEffect">
                                  <p:stCondLst>
                                    <p:cond delay="0"/>
                                  </p:stCondLst>
                                  <p:childTnLst>
                                    <p:set>
                                      <p:cBhvr>
                                        <p:cTn id="63" dur="1" fill="hold">
                                          <p:stCondLst>
                                            <p:cond delay="0"/>
                                          </p:stCondLst>
                                        </p:cTn>
                                        <p:tgtEl>
                                          <p:spTgt spid="13348"/>
                                        </p:tgtEl>
                                        <p:attrNameLst>
                                          <p:attrName>style.visibility</p:attrName>
                                        </p:attrNameLst>
                                      </p:cBhvr>
                                      <p:to>
                                        <p:strVal val="visible"/>
                                      </p:to>
                                    </p:set>
                                    <p:animEffect transition="in" filter="wipe(left)">
                                      <p:cBhvr>
                                        <p:cTn id="64" dur="500"/>
                                        <p:tgtEl>
                                          <p:spTgt spid="13348"/>
                                        </p:tgtEl>
                                      </p:cBhvr>
                                    </p:animEffect>
                                  </p:childTnLst>
                                </p:cTn>
                              </p:par>
                              <p:par>
                                <p:cTn id="65" presetID="22" presetClass="entr" presetSubtype="8" fill="hold" grpId="0" nodeType="withEffect">
                                  <p:stCondLst>
                                    <p:cond delay="0"/>
                                  </p:stCondLst>
                                  <p:childTnLst>
                                    <p:set>
                                      <p:cBhvr>
                                        <p:cTn id="66" dur="1" fill="hold">
                                          <p:stCondLst>
                                            <p:cond delay="0"/>
                                          </p:stCondLst>
                                        </p:cTn>
                                        <p:tgtEl>
                                          <p:spTgt spid="13347"/>
                                        </p:tgtEl>
                                        <p:attrNameLst>
                                          <p:attrName>style.visibility</p:attrName>
                                        </p:attrNameLst>
                                      </p:cBhvr>
                                      <p:to>
                                        <p:strVal val="visible"/>
                                      </p:to>
                                    </p:set>
                                    <p:animEffect transition="in" filter="wipe(left)">
                                      <p:cBhvr>
                                        <p:cTn id="67" dur="500"/>
                                        <p:tgtEl>
                                          <p:spTgt spid="13347"/>
                                        </p:tgtEl>
                                      </p:cBhvr>
                                    </p:animEffect>
                                  </p:childTnLst>
                                </p:cTn>
                              </p:par>
                              <p:par>
                                <p:cTn id="68" presetID="22" presetClass="entr" presetSubtype="8" fill="hold" grpId="0" nodeType="withEffect">
                                  <p:stCondLst>
                                    <p:cond delay="0"/>
                                  </p:stCondLst>
                                  <p:childTnLst>
                                    <p:set>
                                      <p:cBhvr>
                                        <p:cTn id="69" dur="1" fill="hold">
                                          <p:stCondLst>
                                            <p:cond delay="0"/>
                                          </p:stCondLst>
                                        </p:cTn>
                                        <p:tgtEl>
                                          <p:spTgt spid="13346"/>
                                        </p:tgtEl>
                                        <p:attrNameLst>
                                          <p:attrName>style.visibility</p:attrName>
                                        </p:attrNameLst>
                                      </p:cBhvr>
                                      <p:to>
                                        <p:strVal val="visible"/>
                                      </p:to>
                                    </p:set>
                                    <p:animEffect transition="in" filter="wipe(left)">
                                      <p:cBhvr>
                                        <p:cTn id="70" dur="500"/>
                                        <p:tgtEl>
                                          <p:spTgt spid="13346"/>
                                        </p:tgtEl>
                                      </p:cBhvr>
                                    </p:animEffect>
                                  </p:childTnLst>
                                </p:cTn>
                              </p:par>
                              <p:par>
                                <p:cTn id="71" presetID="22" presetClass="entr" presetSubtype="8" fill="hold" grpId="0" nodeType="withEffect">
                                  <p:stCondLst>
                                    <p:cond delay="0"/>
                                  </p:stCondLst>
                                  <p:childTnLst>
                                    <p:set>
                                      <p:cBhvr>
                                        <p:cTn id="72" dur="1" fill="hold">
                                          <p:stCondLst>
                                            <p:cond delay="0"/>
                                          </p:stCondLst>
                                        </p:cTn>
                                        <p:tgtEl>
                                          <p:spTgt spid="13345"/>
                                        </p:tgtEl>
                                        <p:attrNameLst>
                                          <p:attrName>style.visibility</p:attrName>
                                        </p:attrNameLst>
                                      </p:cBhvr>
                                      <p:to>
                                        <p:strVal val="visible"/>
                                      </p:to>
                                    </p:set>
                                    <p:animEffect transition="in" filter="wipe(left)">
                                      <p:cBhvr>
                                        <p:cTn id="73" dur="500"/>
                                        <p:tgtEl>
                                          <p:spTgt spid="13345"/>
                                        </p:tgtEl>
                                      </p:cBhvr>
                                    </p:animEffect>
                                  </p:childTnLst>
                                </p:cTn>
                              </p:par>
                              <p:par>
                                <p:cTn id="74" presetID="22" presetClass="entr" presetSubtype="8" fill="hold" grpId="0" nodeType="withEffect">
                                  <p:stCondLst>
                                    <p:cond delay="0"/>
                                  </p:stCondLst>
                                  <p:childTnLst>
                                    <p:set>
                                      <p:cBhvr>
                                        <p:cTn id="75" dur="1" fill="hold">
                                          <p:stCondLst>
                                            <p:cond delay="0"/>
                                          </p:stCondLst>
                                        </p:cTn>
                                        <p:tgtEl>
                                          <p:spTgt spid="13344"/>
                                        </p:tgtEl>
                                        <p:attrNameLst>
                                          <p:attrName>style.visibility</p:attrName>
                                        </p:attrNameLst>
                                      </p:cBhvr>
                                      <p:to>
                                        <p:strVal val="visible"/>
                                      </p:to>
                                    </p:set>
                                    <p:animEffect transition="in" filter="wipe(left)">
                                      <p:cBhvr>
                                        <p:cTn id="76" dur="500"/>
                                        <p:tgtEl>
                                          <p:spTgt spid="13344"/>
                                        </p:tgtEl>
                                      </p:cBhvr>
                                    </p:animEffect>
                                  </p:childTnLst>
                                </p:cTn>
                              </p:par>
                              <p:par>
                                <p:cTn id="77" presetID="22" presetClass="entr" presetSubtype="8" fill="hold" grpId="0" nodeType="withEffect">
                                  <p:stCondLst>
                                    <p:cond delay="0"/>
                                  </p:stCondLst>
                                  <p:childTnLst>
                                    <p:set>
                                      <p:cBhvr>
                                        <p:cTn id="78" dur="1" fill="hold">
                                          <p:stCondLst>
                                            <p:cond delay="0"/>
                                          </p:stCondLst>
                                        </p:cTn>
                                        <p:tgtEl>
                                          <p:spTgt spid="13343"/>
                                        </p:tgtEl>
                                        <p:attrNameLst>
                                          <p:attrName>style.visibility</p:attrName>
                                        </p:attrNameLst>
                                      </p:cBhvr>
                                      <p:to>
                                        <p:strVal val="visible"/>
                                      </p:to>
                                    </p:set>
                                    <p:animEffect transition="in" filter="wipe(left)">
                                      <p:cBhvr>
                                        <p:cTn id="79" dur="500"/>
                                        <p:tgtEl>
                                          <p:spTgt spid="13343"/>
                                        </p:tgtEl>
                                      </p:cBhvr>
                                    </p:animEffect>
                                  </p:childTnLst>
                                </p:cTn>
                              </p:par>
                              <p:par>
                                <p:cTn id="80" presetID="22" presetClass="entr" presetSubtype="8" fill="hold" grpId="0" nodeType="withEffect">
                                  <p:stCondLst>
                                    <p:cond delay="0"/>
                                  </p:stCondLst>
                                  <p:childTnLst>
                                    <p:set>
                                      <p:cBhvr>
                                        <p:cTn id="81" dur="1" fill="hold">
                                          <p:stCondLst>
                                            <p:cond delay="0"/>
                                          </p:stCondLst>
                                        </p:cTn>
                                        <p:tgtEl>
                                          <p:spTgt spid="13342"/>
                                        </p:tgtEl>
                                        <p:attrNameLst>
                                          <p:attrName>style.visibility</p:attrName>
                                        </p:attrNameLst>
                                      </p:cBhvr>
                                      <p:to>
                                        <p:strVal val="visible"/>
                                      </p:to>
                                    </p:set>
                                    <p:animEffect transition="in" filter="wipe(left)">
                                      <p:cBhvr>
                                        <p:cTn id="82" dur="500"/>
                                        <p:tgtEl>
                                          <p:spTgt spid="13342"/>
                                        </p:tgtEl>
                                      </p:cBhvr>
                                    </p:animEffect>
                                  </p:childTnLst>
                                </p:cTn>
                              </p:par>
                              <p:par>
                                <p:cTn id="83" presetID="22" presetClass="entr" presetSubtype="8" fill="hold" grpId="0" nodeType="withEffect">
                                  <p:stCondLst>
                                    <p:cond delay="0"/>
                                  </p:stCondLst>
                                  <p:childTnLst>
                                    <p:set>
                                      <p:cBhvr>
                                        <p:cTn id="84" dur="1" fill="hold">
                                          <p:stCondLst>
                                            <p:cond delay="0"/>
                                          </p:stCondLst>
                                        </p:cTn>
                                        <p:tgtEl>
                                          <p:spTgt spid="13341"/>
                                        </p:tgtEl>
                                        <p:attrNameLst>
                                          <p:attrName>style.visibility</p:attrName>
                                        </p:attrNameLst>
                                      </p:cBhvr>
                                      <p:to>
                                        <p:strVal val="visible"/>
                                      </p:to>
                                    </p:set>
                                    <p:animEffect transition="in" filter="wipe(left)">
                                      <p:cBhvr>
                                        <p:cTn id="85" dur="500"/>
                                        <p:tgtEl>
                                          <p:spTgt spid="13341"/>
                                        </p:tgtEl>
                                      </p:cBhvr>
                                    </p:animEffect>
                                  </p:childTnLst>
                                </p:cTn>
                              </p:par>
                              <p:par>
                                <p:cTn id="86" presetID="22" presetClass="entr" presetSubtype="8" fill="hold" grpId="0" nodeType="withEffect">
                                  <p:stCondLst>
                                    <p:cond delay="0"/>
                                  </p:stCondLst>
                                  <p:childTnLst>
                                    <p:set>
                                      <p:cBhvr>
                                        <p:cTn id="87" dur="1" fill="hold">
                                          <p:stCondLst>
                                            <p:cond delay="0"/>
                                          </p:stCondLst>
                                        </p:cTn>
                                        <p:tgtEl>
                                          <p:spTgt spid="13340"/>
                                        </p:tgtEl>
                                        <p:attrNameLst>
                                          <p:attrName>style.visibility</p:attrName>
                                        </p:attrNameLst>
                                      </p:cBhvr>
                                      <p:to>
                                        <p:strVal val="visible"/>
                                      </p:to>
                                    </p:set>
                                    <p:animEffect transition="in" filter="wipe(left)">
                                      <p:cBhvr>
                                        <p:cTn id="88" dur="500"/>
                                        <p:tgtEl>
                                          <p:spTgt spid="13340"/>
                                        </p:tgtEl>
                                      </p:cBhvr>
                                    </p:animEffect>
                                  </p:childTnLst>
                                </p:cTn>
                              </p:par>
                              <p:par>
                                <p:cTn id="89" presetID="22" presetClass="entr" presetSubtype="8" fill="hold" grpId="0" nodeType="withEffect">
                                  <p:stCondLst>
                                    <p:cond delay="0"/>
                                  </p:stCondLst>
                                  <p:childTnLst>
                                    <p:set>
                                      <p:cBhvr>
                                        <p:cTn id="90" dur="1" fill="hold">
                                          <p:stCondLst>
                                            <p:cond delay="0"/>
                                          </p:stCondLst>
                                        </p:cTn>
                                        <p:tgtEl>
                                          <p:spTgt spid="13339"/>
                                        </p:tgtEl>
                                        <p:attrNameLst>
                                          <p:attrName>style.visibility</p:attrName>
                                        </p:attrNameLst>
                                      </p:cBhvr>
                                      <p:to>
                                        <p:strVal val="visible"/>
                                      </p:to>
                                    </p:set>
                                    <p:animEffect transition="in" filter="wipe(left)">
                                      <p:cBhvr>
                                        <p:cTn id="91" dur="500"/>
                                        <p:tgtEl>
                                          <p:spTgt spid="13339"/>
                                        </p:tgtEl>
                                      </p:cBhvr>
                                    </p:animEffect>
                                  </p:childTnLst>
                                </p:cTn>
                              </p:par>
                              <p:par>
                                <p:cTn id="92" presetID="22" presetClass="entr" presetSubtype="8" fill="hold" grpId="0" nodeType="withEffect">
                                  <p:stCondLst>
                                    <p:cond delay="0"/>
                                  </p:stCondLst>
                                  <p:childTnLst>
                                    <p:set>
                                      <p:cBhvr>
                                        <p:cTn id="93" dur="1" fill="hold">
                                          <p:stCondLst>
                                            <p:cond delay="0"/>
                                          </p:stCondLst>
                                        </p:cTn>
                                        <p:tgtEl>
                                          <p:spTgt spid="13338"/>
                                        </p:tgtEl>
                                        <p:attrNameLst>
                                          <p:attrName>style.visibility</p:attrName>
                                        </p:attrNameLst>
                                      </p:cBhvr>
                                      <p:to>
                                        <p:strVal val="visible"/>
                                      </p:to>
                                    </p:set>
                                    <p:animEffect transition="in" filter="wipe(left)">
                                      <p:cBhvr>
                                        <p:cTn id="94" dur="500"/>
                                        <p:tgtEl>
                                          <p:spTgt spid="13338"/>
                                        </p:tgtEl>
                                      </p:cBhvr>
                                    </p:animEffect>
                                  </p:childTnLst>
                                </p:cTn>
                              </p:par>
                              <p:par>
                                <p:cTn id="95" presetID="22" presetClass="entr" presetSubtype="8" fill="hold" grpId="0" nodeType="withEffect">
                                  <p:stCondLst>
                                    <p:cond delay="0"/>
                                  </p:stCondLst>
                                  <p:childTnLst>
                                    <p:set>
                                      <p:cBhvr>
                                        <p:cTn id="96" dur="1" fill="hold">
                                          <p:stCondLst>
                                            <p:cond delay="0"/>
                                          </p:stCondLst>
                                        </p:cTn>
                                        <p:tgtEl>
                                          <p:spTgt spid="13337"/>
                                        </p:tgtEl>
                                        <p:attrNameLst>
                                          <p:attrName>style.visibility</p:attrName>
                                        </p:attrNameLst>
                                      </p:cBhvr>
                                      <p:to>
                                        <p:strVal val="visible"/>
                                      </p:to>
                                    </p:set>
                                    <p:animEffect transition="in" filter="wipe(left)">
                                      <p:cBhvr>
                                        <p:cTn id="97" dur="500"/>
                                        <p:tgtEl>
                                          <p:spTgt spid="13337"/>
                                        </p:tgtEl>
                                      </p:cBhvr>
                                    </p:animEffect>
                                  </p:childTnLst>
                                </p:cTn>
                              </p:par>
                              <p:par>
                                <p:cTn id="98" presetID="22" presetClass="entr" presetSubtype="8" fill="hold" grpId="0" nodeType="withEffect">
                                  <p:stCondLst>
                                    <p:cond delay="0"/>
                                  </p:stCondLst>
                                  <p:childTnLst>
                                    <p:set>
                                      <p:cBhvr>
                                        <p:cTn id="99" dur="1" fill="hold">
                                          <p:stCondLst>
                                            <p:cond delay="0"/>
                                          </p:stCondLst>
                                        </p:cTn>
                                        <p:tgtEl>
                                          <p:spTgt spid="13336"/>
                                        </p:tgtEl>
                                        <p:attrNameLst>
                                          <p:attrName>style.visibility</p:attrName>
                                        </p:attrNameLst>
                                      </p:cBhvr>
                                      <p:to>
                                        <p:strVal val="visible"/>
                                      </p:to>
                                    </p:set>
                                    <p:animEffect transition="in" filter="wipe(left)">
                                      <p:cBhvr>
                                        <p:cTn id="100" dur="500"/>
                                        <p:tgtEl>
                                          <p:spTgt spid="13336"/>
                                        </p:tgtEl>
                                      </p:cBhvr>
                                    </p:animEffect>
                                  </p:childTnLst>
                                </p:cTn>
                              </p:par>
                              <p:par>
                                <p:cTn id="101" presetID="22" presetClass="entr" presetSubtype="8" fill="hold" grpId="0" nodeType="withEffect">
                                  <p:stCondLst>
                                    <p:cond delay="0"/>
                                  </p:stCondLst>
                                  <p:childTnLst>
                                    <p:set>
                                      <p:cBhvr>
                                        <p:cTn id="102" dur="1" fill="hold">
                                          <p:stCondLst>
                                            <p:cond delay="0"/>
                                          </p:stCondLst>
                                        </p:cTn>
                                        <p:tgtEl>
                                          <p:spTgt spid="13335"/>
                                        </p:tgtEl>
                                        <p:attrNameLst>
                                          <p:attrName>style.visibility</p:attrName>
                                        </p:attrNameLst>
                                      </p:cBhvr>
                                      <p:to>
                                        <p:strVal val="visible"/>
                                      </p:to>
                                    </p:set>
                                    <p:animEffect transition="in" filter="wipe(left)">
                                      <p:cBhvr>
                                        <p:cTn id="103" dur="500"/>
                                        <p:tgtEl>
                                          <p:spTgt spid="13335"/>
                                        </p:tgtEl>
                                      </p:cBhvr>
                                    </p:animEffect>
                                  </p:childTnLst>
                                </p:cTn>
                              </p:par>
                              <p:par>
                                <p:cTn id="104" presetID="22" presetClass="entr" presetSubtype="8" fill="hold" grpId="0" nodeType="withEffect">
                                  <p:stCondLst>
                                    <p:cond delay="0"/>
                                  </p:stCondLst>
                                  <p:childTnLst>
                                    <p:set>
                                      <p:cBhvr>
                                        <p:cTn id="105" dur="1" fill="hold">
                                          <p:stCondLst>
                                            <p:cond delay="0"/>
                                          </p:stCondLst>
                                        </p:cTn>
                                        <p:tgtEl>
                                          <p:spTgt spid="13334"/>
                                        </p:tgtEl>
                                        <p:attrNameLst>
                                          <p:attrName>style.visibility</p:attrName>
                                        </p:attrNameLst>
                                      </p:cBhvr>
                                      <p:to>
                                        <p:strVal val="visible"/>
                                      </p:to>
                                    </p:set>
                                    <p:animEffect transition="in" filter="wipe(left)">
                                      <p:cBhvr>
                                        <p:cTn id="106" dur="500"/>
                                        <p:tgtEl>
                                          <p:spTgt spid="13334"/>
                                        </p:tgtEl>
                                      </p:cBhvr>
                                    </p:animEffect>
                                  </p:childTnLst>
                                </p:cTn>
                              </p:par>
                              <p:par>
                                <p:cTn id="107" presetID="22" presetClass="entr" presetSubtype="8" fill="hold" grpId="0" nodeType="withEffect">
                                  <p:stCondLst>
                                    <p:cond delay="0"/>
                                  </p:stCondLst>
                                  <p:childTnLst>
                                    <p:set>
                                      <p:cBhvr>
                                        <p:cTn id="108" dur="1" fill="hold">
                                          <p:stCondLst>
                                            <p:cond delay="0"/>
                                          </p:stCondLst>
                                        </p:cTn>
                                        <p:tgtEl>
                                          <p:spTgt spid="13333"/>
                                        </p:tgtEl>
                                        <p:attrNameLst>
                                          <p:attrName>style.visibility</p:attrName>
                                        </p:attrNameLst>
                                      </p:cBhvr>
                                      <p:to>
                                        <p:strVal val="visible"/>
                                      </p:to>
                                    </p:set>
                                    <p:animEffect transition="in" filter="wipe(left)">
                                      <p:cBhvr>
                                        <p:cTn id="109" dur="500"/>
                                        <p:tgtEl>
                                          <p:spTgt spid="13333"/>
                                        </p:tgtEl>
                                      </p:cBhvr>
                                    </p:animEffect>
                                  </p:childTnLst>
                                </p:cTn>
                              </p:par>
                              <p:par>
                                <p:cTn id="110" presetID="22" presetClass="entr" presetSubtype="8" fill="hold" grpId="0" nodeType="withEffect">
                                  <p:stCondLst>
                                    <p:cond delay="0"/>
                                  </p:stCondLst>
                                  <p:childTnLst>
                                    <p:set>
                                      <p:cBhvr>
                                        <p:cTn id="111" dur="1" fill="hold">
                                          <p:stCondLst>
                                            <p:cond delay="0"/>
                                          </p:stCondLst>
                                        </p:cTn>
                                        <p:tgtEl>
                                          <p:spTgt spid="13332"/>
                                        </p:tgtEl>
                                        <p:attrNameLst>
                                          <p:attrName>style.visibility</p:attrName>
                                        </p:attrNameLst>
                                      </p:cBhvr>
                                      <p:to>
                                        <p:strVal val="visible"/>
                                      </p:to>
                                    </p:set>
                                    <p:animEffect transition="in" filter="wipe(left)">
                                      <p:cBhvr>
                                        <p:cTn id="112" dur="500"/>
                                        <p:tgtEl>
                                          <p:spTgt spid="13332"/>
                                        </p:tgtEl>
                                      </p:cBhvr>
                                    </p:animEffect>
                                  </p:childTnLst>
                                </p:cTn>
                              </p:par>
                              <p:par>
                                <p:cTn id="113" presetID="22" presetClass="entr" presetSubtype="8" fill="hold" grpId="0" nodeType="withEffect">
                                  <p:stCondLst>
                                    <p:cond delay="0"/>
                                  </p:stCondLst>
                                  <p:childTnLst>
                                    <p:set>
                                      <p:cBhvr>
                                        <p:cTn id="114" dur="1" fill="hold">
                                          <p:stCondLst>
                                            <p:cond delay="0"/>
                                          </p:stCondLst>
                                        </p:cTn>
                                        <p:tgtEl>
                                          <p:spTgt spid="13331"/>
                                        </p:tgtEl>
                                        <p:attrNameLst>
                                          <p:attrName>style.visibility</p:attrName>
                                        </p:attrNameLst>
                                      </p:cBhvr>
                                      <p:to>
                                        <p:strVal val="visible"/>
                                      </p:to>
                                    </p:set>
                                    <p:animEffect transition="in" filter="wipe(left)">
                                      <p:cBhvr>
                                        <p:cTn id="115" dur="500"/>
                                        <p:tgtEl>
                                          <p:spTgt spid="13331"/>
                                        </p:tgtEl>
                                      </p:cBhvr>
                                    </p:animEffect>
                                  </p:childTnLst>
                                </p:cTn>
                              </p:par>
                              <p:par>
                                <p:cTn id="116" presetID="22" presetClass="entr" presetSubtype="8" fill="hold" grpId="0" nodeType="withEffect">
                                  <p:stCondLst>
                                    <p:cond delay="0"/>
                                  </p:stCondLst>
                                  <p:childTnLst>
                                    <p:set>
                                      <p:cBhvr>
                                        <p:cTn id="117" dur="1" fill="hold">
                                          <p:stCondLst>
                                            <p:cond delay="0"/>
                                          </p:stCondLst>
                                        </p:cTn>
                                        <p:tgtEl>
                                          <p:spTgt spid="13330"/>
                                        </p:tgtEl>
                                        <p:attrNameLst>
                                          <p:attrName>style.visibility</p:attrName>
                                        </p:attrNameLst>
                                      </p:cBhvr>
                                      <p:to>
                                        <p:strVal val="visible"/>
                                      </p:to>
                                    </p:set>
                                    <p:animEffect transition="in" filter="wipe(left)">
                                      <p:cBhvr>
                                        <p:cTn id="118" dur="500"/>
                                        <p:tgtEl>
                                          <p:spTgt spid="13330"/>
                                        </p:tgtEl>
                                      </p:cBhvr>
                                    </p:animEffect>
                                  </p:childTnLst>
                                </p:cTn>
                              </p:par>
                              <p:par>
                                <p:cTn id="119" presetID="22" presetClass="entr" presetSubtype="8" fill="hold" grpId="0" nodeType="withEffect">
                                  <p:stCondLst>
                                    <p:cond delay="0"/>
                                  </p:stCondLst>
                                  <p:childTnLst>
                                    <p:set>
                                      <p:cBhvr>
                                        <p:cTn id="120" dur="1" fill="hold">
                                          <p:stCondLst>
                                            <p:cond delay="0"/>
                                          </p:stCondLst>
                                        </p:cTn>
                                        <p:tgtEl>
                                          <p:spTgt spid="13329"/>
                                        </p:tgtEl>
                                        <p:attrNameLst>
                                          <p:attrName>style.visibility</p:attrName>
                                        </p:attrNameLst>
                                      </p:cBhvr>
                                      <p:to>
                                        <p:strVal val="visible"/>
                                      </p:to>
                                    </p:set>
                                    <p:animEffect transition="in" filter="wipe(left)">
                                      <p:cBhvr>
                                        <p:cTn id="121" dur="500"/>
                                        <p:tgtEl>
                                          <p:spTgt spid="13329"/>
                                        </p:tgtEl>
                                      </p:cBhvr>
                                    </p:animEffect>
                                  </p:childTnLst>
                                </p:cTn>
                              </p:par>
                              <p:par>
                                <p:cTn id="122" presetID="22" presetClass="entr" presetSubtype="8" fill="hold" grpId="0" nodeType="withEffect">
                                  <p:stCondLst>
                                    <p:cond delay="0"/>
                                  </p:stCondLst>
                                  <p:childTnLst>
                                    <p:set>
                                      <p:cBhvr>
                                        <p:cTn id="123" dur="1" fill="hold">
                                          <p:stCondLst>
                                            <p:cond delay="0"/>
                                          </p:stCondLst>
                                        </p:cTn>
                                        <p:tgtEl>
                                          <p:spTgt spid="13328"/>
                                        </p:tgtEl>
                                        <p:attrNameLst>
                                          <p:attrName>style.visibility</p:attrName>
                                        </p:attrNameLst>
                                      </p:cBhvr>
                                      <p:to>
                                        <p:strVal val="visible"/>
                                      </p:to>
                                    </p:set>
                                    <p:animEffect transition="in" filter="wipe(left)">
                                      <p:cBhvr>
                                        <p:cTn id="124" dur="500"/>
                                        <p:tgtEl>
                                          <p:spTgt spid="13328"/>
                                        </p:tgtEl>
                                      </p:cBhvr>
                                    </p:animEffect>
                                  </p:childTnLst>
                                </p:cTn>
                              </p:par>
                              <p:par>
                                <p:cTn id="125" presetID="22" presetClass="entr" presetSubtype="8" fill="hold" grpId="0" nodeType="withEffect">
                                  <p:stCondLst>
                                    <p:cond delay="0"/>
                                  </p:stCondLst>
                                  <p:childTnLst>
                                    <p:set>
                                      <p:cBhvr>
                                        <p:cTn id="126" dur="1" fill="hold">
                                          <p:stCondLst>
                                            <p:cond delay="0"/>
                                          </p:stCondLst>
                                        </p:cTn>
                                        <p:tgtEl>
                                          <p:spTgt spid="13327"/>
                                        </p:tgtEl>
                                        <p:attrNameLst>
                                          <p:attrName>style.visibility</p:attrName>
                                        </p:attrNameLst>
                                      </p:cBhvr>
                                      <p:to>
                                        <p:strVal val="visible"/>
                                      </p:to>
                                    </p:set>
                                    <p:animEffect transition="in" filter="wipe(left)">
                                      <p:cBhvr>
                                        <p:cTn id="127" dur="500"/>
                                        <p:tgtEl>
                                          <p:spTgt spid="13327"/>
                                        </p:tgtEl>
                                      </p:cBhvr>
                                    </p:animEffect>
                                  </p:childTnLst>
                                </p:cTn>
                              </p:par>
                              <p:par>
                                <p:cTn id="128" presetID="22" presetClass="entr" presetSubtype="8" fill="hold" grpId="0" nodeType="withEffect">
                                  <p:stCondLst>
                                    <p:cond delay="0"/>
                                  </p:stCondLst>
                                  <p:childTnLst>
                                    <p:set>
                                      <p:cBhvr>
                                        <p:cTn id="129" dur="1" fill="hold">
                                          <p:stCondLst>
                                            <p:cond delay="0"/>
                                          </p:stCondLst>
                                        </p:cTn>
                                        <p:tgtEl>
                                          <p:spTgt spid="13326"/>
                                        </p:tgtEl>
                                        <p:attrNameLst>
                                          <p:attrName>style.visibility</p:attrName>
                                        </p:attrNameLst>
                                      </p:cBhvr>
                                      <p:to>
                                        <p:strVal val="visible"/>
                                      </p:to>
                                    </p:set>
                                    <p:animEffect transition="in" filter="wipe(left)">
                                      <p:cBhvr>
                                        <p:cTn id="130" dur="500"/>
                                        <p:tgtEl>
                                          <p:spTgt spid="13326"/>
                                        </p:tgtEl>
                                      </p:cBhvr>
                                    </p:animEffect>
                                  </p:childTnLst>
                                </p:cTn>
                              </p:par>
                              <p:par>
                                <p:cTn id="131" presetID="22" presetClass="entr" presetSubtype="8" fill="hold" grpId="0" nodeType="withEffect">
                                  <p:stCondLst>
                                    <p:cond delay="0"/>
                                  </p:stCondLst>
                                  <p:childTnLst>
                                    <p:set>
                                      <p:cBhvr>
                                        <p:cTn id="132" dur="1" fill="hold">
                                          <p:stCondLst>
                                            <p:cond delay="0"/>
                                          </p:stCondLst>
                                        </p:cTn>
                                        <p:tgtEl>
                                          <p:spTgt spid="13325"/>
                                        </p:tgtEl>
                                        <p:attrNameLst>
                                          <p:attrName>style.visibility</p:attrName>
                                        </p:attrNameLst>
                                      </p:cBhvr>
                                      <p:to>
                                        <p:strVal val="visible"/>
                                      </p:to>
                                    </p:set>
                                    <p:animEffect transition="in" filter="wipe(left)">
                                      <p:cBhvr>
                                        <p:cTn id="133" dur="500"/>
                                        <p:tgtEl>
                                          <p:spTgt spid="13325"/>
                                        </p:tgtEl>
                                      </p:cBhvr>
                                    </p:animEffect>
                                  </p:childTnLst>
                                </p:cTn>
                              </p:par>
                              <p:par>
                                <p:cTn id="134" presetID="22" presetClass="entr" presetSubtype="8" fill="hold" grpId="0" nodeType="withEffect">
                                  <p:stCondLst>
                                    <p:cond delay="0"/>
                                  </p:stCondLst>
                                  <p:childTnLst>
                                    <p:set>
                                      <p:cBhvr>
                                        <p:cTn id="135" dur="1" fill="hold">
                                          <p:stCondLst>
                                            <p:cond delay="0"/>
                                          </p:stCondLst>
                                        </p:cTn>
                                        <p:tgtEl>
                                          <p:spTgt spid="13324"/>
                                        </p:tgtEl>
                                        <p:attrNameLst>
                                          <p:attrName>style.visibility</p:attrName>
                                        </p:attrNameLst>
                                      </p:cBhvr>
                                      <p:to>
                                        <p:strVal val="visible"/>
                                      </p:to>
                                    </p:set>
                                    <p:animEffect transition="in" filter="wipe(left)">
                                      <p:cBhvr>
                                        <p:cTn id="136" dur="500"/>
                                        <p:tgtEl>
                                          <p:spTgt spid="13324"/>
                                        </p:tgtEl>
                                      </p:cBhvr>
                                    </p:animEffect>
                                  </p:childTnLst>
                                </p:cTn>
                              </p:par>
                              <p:par>
                                <p:cTn id="137" presetID="22" presetClass="entr" presetSubtype="8" fill="hold" grpId="0" nodeType="withEffect">
                                  <p:stCondLst>
                                    <p:cond delay="0"/>
                                  </p:stCondLst>
                                  <p:childTnLst>
                                    <p:set>
                                      <p:cBhvr>
                                        <p:cTn id="138" dur="1" fill="hold">
                                          <p:stCondLst>
                                            <p:cond delay="0"/>
                                          </p:stCondLst>
                                        </p:cTn>
                                        <p:tgtEl>
                                          <p:spTgt spid="13323"/>
                                        </p:tgtEl>
                                        <p:attrNameLst>
                                          <p:attrName>style.visibility</p:attrName>
                                        </p:attrNameLst>
                                      </p:cBhvr>
                                      <p:to>
                                        <p:strVal val="visible"/>
                                      </p:to>
                                    </p:set>
                                    <p:animEffect transition="in" filter="wipe(left)">
                                      <p:cBhvr>
                                        <p:cTn id="139" dur="500"/>
                                        <p:tgtEl>
                                          <p:spTgt spid="13323"/>
                                        </p:tgtEl>
                                      </p:cBhvr>
                                    </p:animEffect>
                                  </p:childTnLst>
                                </p:cTn>
                              </p:par>
                              <p:par>
                                <p:cTn id="140" presetID="22" presetClass="entr" presetSubtype="8" fill="hold" grpId="0" nodeType="withEffect">
                                  <p:stCondLst>
                                    <p:cond delay="0"/>
                                  </p:stCondLst>
                                  <p:childTnLst>
                                    <p:set>
                                      <p:cBhvr>
                                        <p:cTn id="141" dur="1" fill="hold">
                                          <p:stCondLst>
                                            <p:cond delay="0"/>
                                          </p:stCondLst>
                                        </p:cTn>
                                        <p:tgtEl>
                                          <p:spTgt spid="13322"/>
                                        </p:tgtEl>
                                        <p:attrNameLst>
                                          <p:attrName>style.visibility</p:attrName>
                                        </p:attrNameLst>
                                      </p:cBhvr>
                                      <p:to>
                                        <p:strVal val="visible"/>
                                      </p:to>
                                    </p:set>
                                    <p:animEffect transition="in" filter="wipe(left)">
                                      <p:cBhvr>
                                        <p:cTn id="142" dur="500"/>
                                        <p:tgtEl>
                                          <p:spTgt spid="13322"/>
                                        </p:tgtEl>
                                      </p:cBhvr>
                                    </p:animEffect>
                                  </p:childTnLst>
                                </p:cTn>
                              </p:par>
                              <p:par>
                                <p:cTn id="143" presetID="22" presetClass="entr" presetSubtype="8" fill="hold" grpId="0" nodeType="withEffect">
                                  <p:stCondLst>
                                    <p:cond delay="0"/>
                                  </p:stCondLst>
                                  <p:childTnLst>
                                    <p:set>
                                      <p:cBhvr>
                                        <p:cTn id="144" dur="1" fill="hold">
                                          <p:stCondLst>
                                            <p:cond delay="0"/>
                                          </p:stCondLst>
                                        </p:cTn>
                                        <p:tgtEl>
                                          <p:spTgt spid="13321"/>
                                        </p:tgtEl>
                                        <p:attrNameLst>
                                          <p:attrName>style.visibility</p:attrName>
                                        </p:attrNameLst>
                                      </p:cBhvr>
                                      <p:to>
                                        <p:strVal val="visible"/>
                                      </p:to>
                                    </p:set>
                                    <p:animEffect transition="in" filter="wipe(left)">
                                      <p:cBhvr>
                                        <p:cTn id="145" dur="500"/>
                                        <p:tgtEl>
                                          <p:spTgt spid="13321"/>
                                        </p:tgtEl>
                                      </p:cBhvr>
                                    </p:animEffect>
                                  </p:childTnLst>
                                </p:cTn>
                              </p:par>
                              <p:par>
                                <p:cTn id="146" presetID="22" presetClass="entr" presetSubtype="8" fill="hold" grpId="0" nodeType="withEffect">
                                  <p:stCondLst>
                                    <p:cond delay="0"/>
                                  </p:stCondLst>
                                  <p:childTnLst>
                                    <p:set>
                                      <p:cBhvr>
                                        <p:cTn id="147" dur="1" fill="hold">
                                          <p:stCondLst>
                                            <p:cond delay="0"/>
                                          </p:stCondLst>
                                        </p:cTn>
                                        <p:tgtEl>
                                          <p:spTgt spid="13320"/>
                                        </p:tgtEl>
                                        <p:attrNameLst>
                                          <p:attrName>style.visibility</p:attrName>
                                        </p:attrNameLst>
                                      </p:cBhvr>
                                      <p:to>
                                        <p:strVal val="visible"/>
                                      </p:to>
                                    </p:set>
                                    <p:animEffect transition="in" filter="wipe(left)">
                                      <p:cBhvr>
                                        <p:cTn id="148" dur="500"/>
                                        <p:tgtEl>
                                          <p:spTgt spid="13320"/>
                                        </p:tgtEl>
                                      </p:cBhvr>
                                    </p:animEffect>
                                  </p:childTnLst>
                                </p:cTn>
                              </p:par>
                              <p:par>
                                <p:cTn id="149" presetID="22" presetClass="entr" presetSubtype="8" fill="hold" grpId="0" nodeType="withEffect">
                                  <p:stCondLst>
                                    <p:cond delay="0"/>
                                  </p:stCondLst>
                                  <p:childTnLst>
                                    <p:set>
                                      <p:cBhvr>
                                        <p:cTn id="150" dur="1" fill="hold">
                                          <p:stCondLst>
                                            <p:cond delay="0"/>
                                          </p:stCondLst>
                                        </p:cTn>
                                        <p:tgtEl>
                                          <p:spTgt spid="13319"/>
                                        </p:tgtEl>
                                        <p:attrNameLst>
                                          <p:attrName>style.visibility</p:attrName>
                                        </p:attrNameLst>
                                      </p:cBhvr>
                                      <p:to>
                                        <p:strVal val="visible"/>
                                      </p:to>
                                    </p:set>
                                    <p:animEffect transition="in" filter="wipe(left)">
                                      <p:cBhvr>
                                        <p:cTn id="151" dur="500"/>
                                        <p:tgtEl>
                                          <p:spTgt spid="13319"/>
                                        </p:tgtEl>
                                      </p:cBhvr>
                                    </p:animEffect>
                                  </p:childTnLst>
                                </p:cTn>
                              </p:par>
                              <p:par>
                                <p:cTn id="152" presetID="22" presetClass="entr" presetSubtype="8" fill="hold" grpId="0" nodeType="withEffect">
                                  <p:stCondLst>
                                    <p:cond delay="0"/>
                                  </p:stCondLst>
                                  <p:childTnLst>
                                    <p:set>
                                      <p:cBhvr>
                                        <p:cTn id="153" dur="1" fill="hold">
                                          <p:stCondLst>
                                            <p:cond delay="0"/>
                                          </p:stCondLst>
                                        </p:cTn>
                                        <p:tgtEl>
                                          <p:spTgt spid="13318"/>
                                        </p:tgtEl>
                                        <p:attrNameLst>
                                          <p:attrName>style.visibility</p:attrName>
                                        </p:attrNameLst>
                                      </p:cBhvr>
                                      <p:to>
                                        <p:strVal val="visible"/>
                                      </p:to>
                                    </p:set>
                                    <p:animEffect transition="in" filter="wipe(left)">
                                      <p:cBhvr>
                                        <p:cTn id="154" dur="500"/>
                                        <p:tgtEl>
                                          <p:spTgt spid="13318"/>
                                        </p:tgtEl>
                                      </p:cBhvr>
                                    </p:animEffect>
                                  </p:childTnLst>
                                </p:cTn>
                              </p:par>
                              <p:par>
                                <p:cTn id="155" presetID="22" presetClass="entr" presetSubtype="8" fill="hold" grpId="0" nodeType="withEffect">
                                  <p:stCondLst>
                                    <p:cond delay="0"/>
                                  </p:stCondLst>
                                  <p:childTnLst>
                                    <p:set>
                                      <p:cBhvr>
                                        <p:cTn id="156" dur="1" fill="hold">
                                          <p:stCondLst>
                                            <p:cond delay="0"/>
                                          </p:stCondLst>
                                        </p:cTn>
                                        <p:tgtEl>
                                          <p:spTgt spid="13317"/>
                                        </p:tgtEl>
                                        <p:attrNameLst>
                                          <p:attrName>style.visibility</p:attrName>
                                        </p:attrNameLst>
                                      </p:cBhvr>
                                      <p:to>
                                        <p:strVal val="visible"/>
                                      </p:to>
                                    </p:set>
                                    <p:animEffect transition="in" filter="wipe(left)">
                                      <p:cBhvr>
                                        <p:cTn id="157" dur="500"/>
                                        <p:tgtEl>
                                          <p:spTgt spid="13317"/>
                                        </p:tgtEl>
                                      </p:cBhvr>
                                    </p:animEffect>
                                  </p:childTnLst>
                                </p:cTn>
                              </p:par>
                              <p:par>
                                <p:cTn id="158" presetID="22" presetClass="entr" presetSubtype="8" fill="hold" grpId="0" nodeType="withEffect">
                                  <p:stCondLst>
                                    <p:cond delay="0"/>
                                  </p:stCondLst>
                                  <p:childTnLst>
                                    <p:set>
                                      <p:cBhvr>
                                        <p:cTn id="159" dur="1" fill="hold">
                                          <p:stCondLst>
                                            <p:cond delay="0"/>
                                          </p:stCondLst>
                                        </p:cTn>
                                        <p:tgtEl>
                                          <p:spTgt spid="13316"/>
                                        </p:tgtEl>
                                        <p:attrNameLst>
                                          <p:attrName>style.visibility</p:attrName>
                                        </p:attrNameLst>
                                      </p:cBhvr>
                                      <p:to>
                                        <p:strVal val="visible"/>
                                      </p:to>
                                    </p:set>
                                    <p:animEffect transition="in" filter="wipe(left)">
                                      <p:cBhvr>
                                        <p:cTn id="160" dur="500"/>
                                        <p:tgtEl>
                                          <p:spTgt spid="13316"/>
                                        </p:tgtEl>
                                      </p:cBhvr>
                                    </p:animEffect>
                                  </p:childTnLst>
                                </p:cTn>
                              </p:par>
                              <p:par>
                                <p:cTn id="161" presetID="22" presetClass="entr" presetSubtype="8" fill="hold" grpId="0" nodeType="withEffect">
                                  <p:stCondLst>
                                    <p:cond delay="0"/>
                                  </p:stCondLst>
                                  <p:childTnLst>
                                    <p:set>
                                      <p:cBhvr>
                                        <p:cTn id="162" dur="1" fill="hold">
                                          <p:stCondLst>
                                            <p:cond delay="0"/>
                                          </p:stCondLst>
                                        </p:cTn>
                                        <p:tgtEl>
                                          <p:spTgt spid="13315"/>
                                        </p:tgtEl>
                                        <p:attrNameLst>
                                          <p:attrName>style.visibility</p:attrName>
                                        </p:attrNameLst>
                                      </p:cBhvr>
                                      <p:to>
                                        <p:strVal val="visible"/>
                                      </p:to>
                                    </p:set>
                                    <p:animEffect transition="in" filter="wipe(left)">
                                      <p:cBhvr>
                                        <p:cTn id="163" dur="500"/>
                                        <p:tgtEl>
                                          <p:spTgt spid="13315"/>
                                        </p:tgtEl>
                                      </p:cBhvr>
                                    </p:animEffect>
                                  </p:childTnLst>
                                </p:cTn>
                              </p:par>
                              <p:par>
                                <p:cTn id="164" presetID="22" presetClass="entr" presetSubtype="8" fill="hold" grpId="0" nodeType="withEffect">
                                  <p:stCondLst>
                                    <p:cond delay="0"/>
                                  </p:stCondLst>
                                  <p:childTnLst>
                                    <p:set>
                                      <p:cBhvr>
                                        <p:cTn id="165" dur="1" fill="hold">
                                          <p:stCondLst>
                                            <p:cond delay="0"/>
                                          </p:stCondLst>
                                        </p:cTn>
                                        <p:tgtEl>
                                          <p:spTgt spid="13314"/>
                                        </p:tgtEl>
                                        <p:attrNameLst>
                                          <p:attrName>style.visibility</p:attrName>
                                        </p:attrNameLst>
                                      </p:cBhvr>
                                      <p:to>
                                        <p:strVal val="visible"/>
                                      </p:to>
                                    </p:set>
                                    <p:animEffect transition="in" filter="wipe(left)">
                                      <p:cBhvr>
                                        <p:cTn id="166" dur="500"/>
                                        <p:tgtEl>
                                          <p:spTgt spid="13314"/>
                                        </p:tgtEl>
                                      </p:cBhvr>
                                    </p:animEffect>
                                  </p:childTnLst>
                                </p:cTn>
                              </p:par>
                            </p:childTnLst>
                          </p:cTn>
                        </p:par>
                        <p:par>
                          <p:cTn id="167" fill="hold">
                            <p:stCondLst>
                              <p:cond delay="2000"/>
                            </p:stCondLst>
                            <p:childTnLst>
                              <p:par>
                                <p:cTn id="168" presetID="22" presetClass="entr" presetSubtype="8" fill="hold" grpId="0" nodeType="afterEffect">
                                  <p:stCondLst>
                                    <p:cond delay="0"/>
                                  </p:stCondLst>
                                  <p:childTnLst>
                                    <p:set>
                                      <p:cBhvr>
                                        <p:cTn id="169" dur="1" fill="hold">
                                          <p:stCondLst>
                                            <p:cond delay="0"/>
                                          </p:stCondLst>
                                        </p:cTn>
                                        <p:tgtEl>
                                          <p:spTgt spid="56"/>
                                        </p:tgtEl>
                                        <p:attrNameLst>
                                          <p:attrName>style.visibility</p:attrName>
                                        </p:attrNameLst>
                                      </p:cBhvr>
                                      <p:to>
                                        <p:strVal val="visible"/>
                                      </p:to>
                                    </p:set>
                                    <p:animEffect transition="in" filter="wipe(left)">
                                      <p:cBhvr>
                                        <p:cTn id="170"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363" grpId="0" bldLvl="0" animBg="1"/>
      <p:bldP spid="13362" grpId="0" bldLvl="0" animBg="1"/>
      <p:bldP spid="13361" grpId="0" bldLvl="0" animBg="1"/>
      <p:bldP spid="13360" grpId="0" bldLvl="0" animBg="1"/>
      <p:bldP spid="13359" grpId="0" bldLvl="0" animBg="1"/>
      <p:bldP spid="13358" grpId="0" bldLvl="0" animBg="1"/>
      <p:bldP spid="13357" grpId="0" bldLvl="0" animBg="1"/>
      <p:bldP spid="13356" grpId="0" bldLvl="0" animBg="1"/>
      <p:bldP spid="13355" grpId="0" bldLvl="0" animBg="1"/>
      <p:bldP spid="13354" grpId="0" bldLvl="0" animBg="1"/>
      <p:bldP spid="13353" grpId="0" bldLvl="0" animBg="1"/>
      <p:bldP spid="13352" grpId="0" bldLvl="0" animBg="1"/>
      <p:bldP spid="13351" grpId="0" bldLvl="0" animBg="1"/>
      <p:bldP spid="13350" grpId="0" bldLvl="0" animBg="1"/>
      <p:bldP spid="13349" grpId="0" bldLvl="0" animBg="1"/>
      <p:bldP spid="13348" grpId="0" bldLvl="0" animBg="1"/>
      <p:bldP spid="13347" grpId="0" bldLvl="0" animBg="1"/>
      <p:bldP spid="13346" grpId="0" bldLvl="0" animBg="1"/>
      <p:bldP spid="13345" grpId="0" bldLvl="0" animBg="1"/>
      <p:bldP spid="13344" grpId="0" bldLvl="0" animBg="1"/>
      <p:bldP spid="13343" grpId="0" bldLvl="0" animBg="1"/>
      <p:bldP spid="13342" grpId="0" bldLvl="0" animBg="1"/>
      <p:bldP spid="13341" grpId="0" bldLvl="0" animBg="1"/>
      <p:bldP spid="13340" grpId="0" bldLvl="0" animBg="1"/>
      <p:bldP spid="13339" grpId="0" bldLvl="0" animBg="1"/>
      <p:bldP spid="13338" grpId="0" bldLvl="0" animBg="1"/>
      <p:bldP spid="13337" grpId="0" bldLvl="0" animBg="1"/>
      <p:bldP spid="13336" grpId="0" bldLvl="0" animBg="1"/>
      <p:bldP spid="13335" grpId="0" bldLvl="0" animBg="1"/>
      <p:bldP spid="13334" grpId="0" bldLvl="0" animBg="1"/>
      <p:bldP spid="13333" grpId="0" bldLvl="0" animBg="1"/>
      <p:bldP spid="13332" grpId="0" bldLvl="0" animBg="1"/>
      <p:bldP spid="13331" grpId="0" bldLvl="0" animBg="1"/>
      <p:bldP spid="13330" grpId="0" bldLvl="0" animBg="1"/>
      <p:bldP spid="13329" grpId="0" bldLvl="0" animBg="1"/>
      <p:bldP spid="13328" grpId="0" bldLvl="0" animBg="1"/>
      <p:bldP spid="13327" grpId="0" bldLvl="0" animBg="1"/>
      <p:bldP spid="13326" grpId="0" bldLvl="0" animBg="1"/>
      <p:bldP spid="13325" grpId="0" bldLvl="0" animBg="1"/>
      <p:bldP spid="13324" grpId="0" bldLvl="0" animBg="1"/>
      <p:bldP spid="13323" grpId="0" bldLvl="0" animBg="1"/>
      <p:bldP spid="13322" grpId="0" bldLvl="0" animBg="1"/>
      <p:bldP spid="13321" grpId="0" bldLvl="0" animBg="1"/>
      <p:bldP spid="13320" grpId="0" bldLvl="0" animBg="1"/>
      <p:bldP spid="13319" grpId="0" bldLvl="0" animBg="1"/>
      <p:bldP spid="13318" grpId="0" bldLvl="0" animBg="1"/>
      <p:bldP spid="13317" grpId="0" bldLvl="0" animBg="1"/>
      <p:bldP spid="13316" grpId="0" bldLvl="0" animBg="1"/>
      <p:bldP spid="13315" grpId="0" bldLvl="0" animBg="1"/>
      <p:bldP spid="13314" grpId="0" bldLvl="0" animBg="1"/>
      <p:bldP spid="56" grpId="0" bldLvl="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3" name="Text Box 5"/>
          <p:cNvSpPr txBox="1">
            <a:spLocks noChangeArrowheads="1"/>
          </p:cNvSpPr>
          <p:nvPr/>
        </p:nvSpPr>
        <p:spPr bwMode="auto">
          <a:xfrm>
            <a:off x="673100" y="934720"/>
            <a:ext cx="5854449" cy="521970"/>
          </a:xfrm>
          <a:prstGeom prst="rect">
            <a:avLst/>
          </a:prstGeom>
          <a:noFill/>
        </p:spPr>
        <p:txBody>
          <a:bodyPr wrap="square">
            <a:spAutoFit/>
          </a:bodyPr>
          <a:lstStyle>
            <a:defPPr>
              <a:defRPr lang="zh-CN"/>
            </a:defPPr>
            <a:lvl1pPr marL="342900" marR="0" lvl="0" indent="-342900" fontAlgn="auto">
              <a:lnSpc>
                <a:spcPct val="100000"/>
              </a:lnSpc>
              <a:spcBef>
                <a:spcPts val="0"/>
              </a:spcBef>
              <a:spcAft>
                <a:spcPts val="0"/>
              </a:spcAft>
              <a:buClrTx/>
              <a:buSzTx/>
              <a:buFont typeface="Wingdings" panose="05000000000000000000" pitchFamily="2" charset="2"/>
              <a:buChar char="l"/>
              <a:defRPr kumimoji="0" sz="2000" b="0" i="0" u="none" strike="noStrike" cap="none" spc="0" normalizeH="0" baseline="0">
                <a:ln>
                  <a:noFill/>
                </a:ln>
                <a:solidFill>
                  <a:srgbClr val="A5A5A5">
                    <a:lumMod val="50000"/>
                  </a:srgbClr>
                </a:solidFill>
                <a:effectLst/>
                <a:uLnTx/>
                <a:uFillTx/>
                <a:latin typeface="思源黑体 CN Heavy" panose="020B0A00000000000000" pitchFamily="34" charset="-122"/>
                <a:ea typeface="思源黑体 CN Heavy" panose="020B0A00000000000000" pitchFamily="34" charset="-122"/>
              </a:defRPr>
            </a:lvl1pPr>
          </a:lstStyle>
          <a:p>
            <a:r>
              <a:rPr lang="en-US" sz="2800" b="1" dirty="0">
                <a:solidFill>
                  <a:srgbClr val="000000"/>
                </a:solidFill>
                <a:latin typeface="微软雅黑" panose="020B0503020204020204" charset="-122"/>
                <a:ea typeface="微软雅黑" panose="020B0503020204020204" charset="-122"/>
                <a:sym typeface="+mn-ea"/>
              </a:rPr>
              <a:t>8.2.3 索引存储结构和分块查找</a:t>
            </a:r>
          </a:p>
        </p:txBody>
      </p:sp>
      <p:pic>
        <p:nvPicPr>
          <p:cNvPr id="27" name="内容占位符 26"/>
          <p:cNvPicPr>
            <a:picLocks noGrp="1" noChangeAspect="1"/>
          </p:cNvPicPr>
          <p:nvPr>
            <p:ph idx="1"/>
          </p:nvPr>
        </p:nvPicPr>
        <p:blipFill rotWithShape="1">
          <a:blip r:embed="rId10"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rcRect r="7351" b="-600"/>
          <a:stretch>
            <a:fillRect/>
          </a:stretch>
        </p:blipFill>
        <p:spPr>
          <a:xfrm flipH="1">
            <a:off x="8303895" y="2355850"/>
            <a:ext cx="4056380" cy="4006850"/>
          </a:xfrm>
          <a:prstGeom prst="rect">
            <a:avLst/>
          </a:prstGeom>
        </p:spPr>
      </p:pic>
      <p:grpSp>
        <p:nvGrpSpPr>
          <p:cNvPr id="60" name="组合 59"/>
          <p:cNvGrpSpPr/>
          <p:nvPr/>
        </p:nvGrpSpPr>
        <p:grpSpPr>
          <a:xfrm>
            <a:off x="673100" y="1798320"/>
            <a:ext cx="2546350" cy="557530"/>
            <a:chOff x="709625" y="642918"/>
            <a:chExt cx="2219301" cy="644525"/>
          </a:xfrm>
        </p:grpSpPr>
        <p:sp>
          <p:nvSpPr>
            <p:cNvPr id="61" name="AutoShape 5"/>
            <p:cNvSpPr>
              <a:spLocks noChangeArrowheads="1"/>
            </p:cNvSpPr>
            <p:nvPr>
              <p:custDataLst>
                <p:tags r:id="rId7"/>
              </p:custDataLst>
            </p:nvPr>
          </p:nvSpPr>
          <p:spPr bwMode="gray">
            <a:xfrm>
              <a:off x="709625" y="642918"/>
              <a:ext cx="2219301" cy="644525"/>
            </a:xfrm>
            <a:prstGeom prst="plaque">
              <a:avLst>
                <a:gd name="adj" fmla="val 16667"/>
              </a:avLst>
            </a:prstGeom>
            <a:gradFill flip="none" rotWithShape="1">
              <a:gsLst>
                <a:gs pos="0">
                  <a:srgbClr val="FAFAFA"/>
                </a:gs>
                <a:gs pos="50000">
                  <a:srgbClr val="FAFAFA"/>
                </a:gs>
                <a:gs pos="100000">
                  <a:srgbClr val="FAFAFA"/>
                </a:gs>
              </a:gsLst>
              <a:path path="circle">
                <a:fillToRect l="100000" t="100000"/>
              </a:path>
              <a:tileRect r="-100000" b="-100000"/>
            </a:gradFill>
            <a:ln w="12700" algn="ctr">
              <a:noFill/>
              <a:miter lim="800000"/>
            </a:ln>
            <a:effectLst/>
            <a:scene3d>
              <a:camera prst="orthographicFront">
                <a:rot lat="0" lon="0" rev="0"/>
              </a:camera>
              <a:lightRig rig="chilly" dir="t">
                <a:rot lat="0" lon="0" rev="18480000"/>
              </a:lightRig>
            </a:scene3d>
            <a:sp3d prstMaterial="clear">
              <a:bevelT h="63500"/>
            </a:sp3d>
          </p:spPr>
          <p:txBody>
            <a:bodyPr wrap="none" anchor="ctr"/>
            <a:lstStyle/>
            <a:p>
              <a:pPr algn="ctr" defTabSz="865505" eaLnBrk="1" latinLnBrk="1" hangingPunct="1"/>
              <a:endParaRPr kumimoji="1" lang="en-US" altLang="ko-KR" sz="2300">
                <a:solidFill>
                  <a:schemeClr val="dk1"/>
                </a:solidFill>
                <a:latin typeface="돋움체" pitchFamily="49" charset="-127"/>
                <a:ea typeface="돋움체" pitchFamily="49" charset="-127"/>
              </a:endParaRPr>
            </a:p>
          </p:txBody>
        </p:sp>
        <p:sp>
          <p:nvSpPr>
            <p:cNvPr id="62" name="Rectangle 6"/>
            <p:cNvSpPr>
              <a:spLocks noChangeArrowheads="1"/>
            </p:cNvSpPr>
            <p:nvPr>
              <p:custDataLst>
                <p:tags r:id="rId8"/>
              </p:custDataLst>
            </p:nvPr>
          </p:nvSpPr>
          <p:spPr bwMode="gray">
            <a:xfrm>
              <a:off x="1078965" y="744517"/>
              <a:ext cx="1549961" cy="419100"/>
            </a:xfrm>
            <a:prstGeom prst="rect">
              <a:avLst/>
            </a:prstGeom>
            <a:solidFill>
              <a:schemeClr val="accent3">
                <a:alpha val="50000"/>
              </a:schemeClr>
            </a:solidFill>
            <a:ln w="12700" algn="ctr">
              <a:noFill/>
              <a:miter lim="800000"/>
            </a:ln>
            <a:effectLst/>
          </p:spPr>
          <p:txBody>
            <a:bodyPr wrap="none" anchor="ctr"/>
            <a:lstStyle/>
            <a:p>
              <a:pPr marL="457200" indent="-457200" algn="ctr">
                <a:lnSpc>
                  <a:spcPct val="100000"/>
                </a:lnSpc>
                <a:spcBef>
                  <a:spcPts val="0"/>
                </a:spcBef>
              </a:pPr>
              <a:r>
                <a:rPr lang="en-US" altLang="zh-CN" sz="2400" b="1">
                  <a:solidFill>
                    <a:srgbClr val="FFFFFF"/>
                  </a:solidFill>
                  <a:latin typeface="微软雅黑" panose="020B0503020204020204" charset="-122"/>
                  <a:ea typeface="微软雅黑" panose="020B0503020204020204" charset="-122"/>
                  <a:sym typeface="+mn-ea"/>
                </a:rPr>
                <a:t>2</a:t>
              </a:r>
              <a:r>
                <a:rPr lang="zh-CN" altLang="en-US" sz="2400" b="1">
                  <a:solidFill>
                    <a:srgbClr val="FFFFFF"/>
                  </a:solidFill>
                  <a:latin typeface="微软雅黑" panose="020B0503020204020204" charset="-122"/>
                  <a:ea typeface="微软雅黑" panose="020B0503020204020204" charset="-122"/>
                  <a:sym typeface="+mn-ea"/>
                </a:rPr>
                <a:t>. 分块查找</a:t>
              </a:r>
            </a:p>
          </p:txBody>
        </p:sp>
      </p:grpSp>
      <p:grpSp>
        <p:nvGrpSpPr>
          <p:cNvPr id="20" name="组合 19"/>
          <p:cNvGrpSpPr/>
          <p:nvPr/>
        </p:nvGrpSpPr>
        <p:grpSpPr>
          <a:xfrm>
            <a:off x="1177901" y="3025765"/>
            <a:ext cx="6215106" cy="2311400"/>
            <a:chOff x="1142976" y="2000240"/>
            <a:chExt cx="6215106" cy="2311400"/>
          </a:xfrm>
        </p:grpSpPr>
        <p:sp>
          <p:nvSpPr>
            <p:cNvPr id="5" name="任意多边形 4"/>
            <p:cNvSpPr/>
            <p:nvPr>
              <p:custDataLst>
                <p:tags r:id="rId5"/>
              </p:custDataLst>
            </p:nvPr>
          </p:nvSpPr>
          <p:spPr>
            <a:xfrm>
              <a:off x="1142976" y="2000240"/>
              <a:ext cx="3962400" cy="2311400"/>
            </a:xfrm>
            <a:custGeom>
              <a:avLst/>
              <a:gdLst>
                <a:gd name="connsiteX0" fmla="*/ 0 w 3962400"/>
                <a:gd name="connsiteY0" fmla="*/ 2311400 h 2311400"/>
                <a:gd name="connsiteX1" fmla="*/ 254000 w 3962400"/>
                <a:gd name="connsiteY1" fmla="*/ 1955800 h 2311400"/>
                <a:gd name="connsiteX2" fmla="*/ 596900 w 3962400"/>
                <a:gd name="connsiteY2" fmla="*/ 1930400 h 2311400"/>
                <a:gd name="connsiteX3" fmla="*/ 863600 w 3962400"/>
                <a:gd name="connsiteY3" fmla="*/ 2032000 h 2311400"/>
                <a:gd name="connsiteX4" fmla="*/ 1041400 w 3962400"/>
                <a:gd name="connsiteY4" fmla="*/ 2146300 h 2311400"/>
                <a:gd name="connsiteX5" fmla="*/ 1231900 w 3962400"/>
                <a:gd name="connsiteY5" fmla="*/ 1917700 h 2311400"/>
                <a:gd name="connsiteX6" fmla="*/ 1587500 w 3962400"/>
                <a:gd name="connsiteY6" fmla="*/ 1346200 h 2311400"/>
                <a:gd name="connsiteX7" fmla="*/ 1739900 w 3962400"/>
                <a:gd name="connsiteY7" fmla="*/ 1219200 h 2311400"/>
                <a:gd name="connsiteX8" fmla="*/ 1968500 w 3962400"/>
                <a:gd name="connsiteY8" fmla="*/ 1371600 h 2311400"/>
                <a:gd name="connsiteX9" fmla="*/ 2057400 w 3962400"/>
                <a:gd name="connsiteY9" fmla="*/ 1524000 h 2311400"/>
                <a:gd name="connsiteX10" fmla="*/ 2260600 w 3962400"/>
                <a:gd name="connsiteY10" fmla="*/ 1511300 h 2311400"/>
                <a:gd name="connsiteX11" fmla="*/ 2286000 w 3962400"/>
                <a:gd name="connsiteY11" fmla="*/ 1346200 h 2311400"/>
                <a:gd name="connsiteX12" fmla="*/ 2324100 w 3962400"/>
                <a:gd name="connsiteY12" fmla="*/ 1143000 h 2311400"/>
                <a:gd name="connsiteX13" fmla="*/ 2400300 w 3962400"/>
                <a:gd name="connsiteY13" fmla="*/ 1028700 h 2311400"/>
                <a:gd name="connsiteX14" fmla="*/ 2476500 w 3962400"/>
                <a:gd name="connsiteY14" fmla="*/ 939800 h 2311400"/>
                <a:gd name="connsiteX15" fmla="*/ 2603500 w 3962400"/>
                <a:gd name="connsiteY15" fmla="*/ 736600 h 2311400"/>
                <a:gd name="connsiteX16" fmla="*/ 2882900 w 3962400"/>
                <a:gd name="connsiteY16" fmla="*/ 355600 h 2311400"/>
                <a:gd name="connsiteX17" fmla="*/ 3149600 w 3962400"/>
                <a:gd name="connsiteY17" fmla="*/ 609600 h 2311400"/>
                <a:gd name="connsiteX18" fmla="*/ 3200400 w 3962400"/>
                <a:gd name="connsiteY18" fmla="*/ 711200 h 2311400"/>
                <a:gd name="connsiteX19" fmla="*/ 3276600 w 3962400"/>
                <a:gd name="connsiteY19" fmla="*/ 774700 h 2311400"/>
                <a:gd name="connsiteX20" fmla="*/ 3390900 w 3962400"/>
                <a:gd name="connsiteY20" fmla="*/ 774700 h 2311400"/>
                <a:gd name="connsiteX21" fmla="*/ 3606800 w 3962400"/>
                <a:gd name="connsiteY21" fmla="*/ 571500 h 2311400"/>
                <a:gd name="connsiteX22" fmla="*/ 3606800 w 3962400"/>
                <a:gd name="connsiteY22" fmla="*/ 457200 h 2311400"/>
                <a:gd name="connsiteX23" fmla="*/ 3644900 w 3962400"/>
                <a:gd name="connsiteY23" fmla="*/ 266700 h 2311400"/>
                <a:gd name="connsiteX24" fmla="*/ 3721100 w 3962400"/>
                <a:gd name="connsiteY24" fmla="*/ 114300 h 2311400"/>
                <a:gd name="connsiteX25" fmla="*/ 3962400 w 3962400"/>
                <a:gd name="connsiteY25" fmla="*/ 0 h 2311400"/>
                <a:gd name="connsiteX0-1" fmla="*/ 0 w 3962400"/>
                <a:gd name="connsiteY0-2" fmla="*/ 2311400 h 2311400"/>
                <a:gd name="connsiteX1-3" fmla="*/ 254000 w 3962400"/>
                <a:gd name="connsiteY1-4" fmla="*/ 1955800 h 2311400"/>
                <a:gd name="connsiteX2-5" fmla="*/ 596900 w 3962400"/>
                <a:gd name="connsiteY2-6" fmla="*/ 1930400 h 2311400"/>
                <a:gd name="connsiteX3-7" fmla="*/ 863600 w 3962400"/>
                <a:gd name="connsiteY3-8" fmla="*/ 2032000 h 2311400"/>
                <a:gd name="connsiteX4-9" fmla="*/ 1041400 w 3962400"/>
                <a:gd name="connsiteY4-10" fmla="*/ 2146300 h 2311400"/>
                <a:gd name="connsiteX5-11" fmla="*/ 1231900 w 3962400"/>
                <a:gd name="connsiteY5-12" fmla="*/ 1917700 h 2311400"/>
                <a:gd name="connsiteX6-13" fmla="*/ 1587500 w 3962400"/>
                <a:gd name="connsiteY6-14" fmla="*/ 1346200 h 2311400"/>
                <a:gd name="connsiteX7-15" fmla="*/ 1739900 w 3962400"/>
                <a:gd name="connsiteY7-16" fmla="*/ 1219200 h 2311400"/>
                <a:gd name="connsiteX8-17" fmla="*/ 1968500 w 3962400"/>
                <a:gd name="connsiteY8-18" fmla="*/ 1371600 h 2311400"/>
                <a:gd name="connsiteX9-19" fmla="*/ 2057400 w 3962400"/>
                <a:gd name="connsiteY9-20" fmla="*/ 1524000 h 2311400"/>
                <a:gd name="connsiteX10-21" fmla="*/ 2260600 w 3962400"/>
                <a:gd name="connsiteY10-22" fmla="*/ 1511300 h 2311400"/>
                <a:gd name="connsiteX11-23" fmla="*/ 2286000 w 3962400"/>
                <a:gd name="connsiteY11-24" fmla="*/ 1346200 h 2311400"/>
                <a:gd name="connsiteX12-25" fmla="*/ 2324100 w 3962400"/>
                <a:gd name="connsiteY12-26" fmla="*/ 1143000 h 2311400"/>
                <a:gd name="connsiteX13-27" fmla="*/ 2400300 w 3962400"/>
                <a:gd name="connsiteY13-28" fmla="*/ 1028700 h 2311400"/>
                <a:gd name="connsiteX14-29" fmla="*/ 2476500 w 3962400"/>
                <a:gd name="connsiteY14-30" fmla="*/ 939800 h 2311400"/>
                <a:gd name="connsiteX15-31" fmla="*/ 2603500 w 3962400"/>
                <a:gd name="connsiteY15-32" fmla="*/ 736600 h 2311400"/>
                <a:gd name="connsiteX16-33" fmla="*/ 2882900 w 3962400"/>
                <a:gd name="connsiteY16-34" fmla="*/ 355600 h 2311400"/>
                <a:gd name="connsiteX17-35" fmla="*/ 3149600 w 3962400"/>
                <a:gd name="connsiteY17-36" fmla="*/ 609600 h 2311400"/>
                <a:gd name="connsiteX18-37" fmla="*/ 3200400 w 3962400"/>
                <a:gd name="connsiteY18-38" fmla="*/ 711200 h 2311400"/>
                <a:gd name="connsiteX19-39" fmla="*/ 3276600 w 3962400"/>
                <a:gd name="connsiteY19-40" fmla="*/ 774700 h 2311400"/>
                <a:gd name="connsiteX20-41" fmla="*/ 3390900 w 3962400"/>
                <a:gd name="connsiteY20-42" fmla="*/ 774700 h 2311400"/>
                <a:gd name="connsiteX21-43" fmla="*/ 3606800 w 3962400"/>
                <a:gd name="connsiteY21-44" fmla="*/ 571500 h 2311400"/>
                <a:gd name="connsiteX22-45" fmla="*/ 3606800 w 3962400"/>
                <a:gd name="connsiteY22-46" fmla="*/ 457200 h 2311400"/>
                <a:gd name="connsiteX23-47" fmla="*/ 3644900 w 3962400"/>
                <a:gd name="connsiteY23-48" fmla="*/ 266700 h 2311400"/>
                <a:gd name="connsiteX24-49" fmla="*/ 3721100 w 3962400"/>
                <a:gd name="connsiteY24-50" fmla="*/ 114300 h 2311400"/>
                <a:gd name="connsiteX25-51" fmla="*/ 3962400 w 3962400"/>
                <a:gd name="connsiteY25-52" fmla="*/ 0 h 23114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Lst>
              <a:rect l="l" t="t" r="r" b="b"/>
              <a:pathLst>
                <a:path w="3962400" h="2311400">
                  <a:moveTo>
                    <a:pt x="0" y="2311400"/>
                  </a:moveTo>
                  <a:cubicBezTo>
                    <a:pt x="77258" y="2165350"/>
                    <a:pt x="154517" y="2019300"/>
                    <a:pt x="254000" y="1955800"/>
                  </a:cubicBezTo>
                  <a:cubicBezTo>
                    <a:pt x="353483" y="1892300"/>
                    <a:pt x="495300" y="1917700"/>
                    <a:pt x="596900" y="1930400"/>
                  </a:cubicBezTo>
                  <a:cubicBezTo>
                    <a:pt x="698500" y="1943100"/>
                    <a:pt x="789517" y="1996017"/>
                    <a:pt x="863600" y="2032000"/>
                  </a:cubicBezTo>
                  <a:cubicBezTo>
                    <a:pt x="937683" y="2067983"/>
                    <a:pt x="980017" y="2165350"/>
                    <a:pt x="1041400" y="2146300"/>
                  </a:cubicBezTo>
                  <a:cubicBezTo>
                    <a:pt x="1102783" y="2127250"/>
                    <a:pt x="1140883" y="2051050"/>
                    <a:pt x="1231900" y="1917700"/>
                  </a:cubicBezTo>
                  <a:cubicBezTo>
                    <a:pt x="1322917" y="1784350"/>
                    <a:pt x="1502833" y="1462617"/>
                    <a:pt x="1587500" y="1346200"/>
                  </a:cubicBezTo>
                  <a:cubicBezTo>
                    <a:pt x="1672167" y="1229783"/>
                    <a:pt x="1676400" y="1214967"/>
                    <a:pt x="1739900" y="1219200"/>
                  </a:cubicBezTo>
                  <a:cubicBezTo>
                    <a:pt x="1803400" y="1223433"/>
                    <a:pt x="1915583" y="1320800"/>
                    <a:pt x="1968500" y="1371600"/>
                  </a:cubicBezTo>
                  <a:cubicBezTo>
                    <a:pt x="2021417" y="1422400"/>
                    <a:pt x="2008717" y="1500717"/>
                    <a:pt x="2057400" y="1524000"/>
                  </a:cubicBezTo>
                  <a:cubicBezTo>
                    <a:pt x="2106083" y="1547283"/>
                    <a:pt x="2222500" y="1540933"/>
                    <a:pt x="2260600" y="1511300"/>
                  </a:cubicBezTo>
                  <a:cubicBezTo>
                    <a:pt x="2298700" y="1481667"/>
                    <a:pt x="2275417" y="1407583"/>
                    <a:pt x="2286000" y="1346200"/>
                  </a:cubicBezTo>
                  <a:cubicBezTo>
                    <a:pt x="2296583" y="1284817"/>
                    <a:pt x="2305050" y="1195917"/>
                    <a:pt x="2324100" y="1143000"/>
                  </a:cubicBezTo>
                  <a:cubicBezTo>
                    <a:pt x="2343150" y="1090083"/>
                    <a:pt x="2374900" y="1062567"/>
                    <a:pt x="2400300" y="1028700"/>
                  </a:cubicBezTo>
                  <a:cubicBezTo>
                    <a:pt x="2425700" y="994833"/>
                    <a:pt x="2442633" y="988483"/>
                    <a:pt x="2476500" y="939800"/>
                  </a:cubicBezTo>
                  <a:cubicBezTo>
                    <a:pt x="2510367" y="891117"/>
                    <a:pt x="2535767" y="833967"/>
                    <a:pt x="2603500" y="736600"/>
                  </a:cubicBezTo>
                  <a:cubicBezTo>
                    <a:pt x="2671233" y="639233"/>
                    <a:pt x="2791883" y="376767"/>
                    <a:pt x="2882900" y="355600"/>
                  </a:cubicBezTo>
                  <a:cubicBezTo>
                    <a:pt x="2973917" y="334433"/>
                    <a:pt x="3096683" y="550333"/>
                    <a:pt x="3149600" y="609600"/>
                  </a:cubicBezTo>
                  <a:cubicBezTo>
                    <a:pt x="3202517" y="668867"/>
                    <a:pt x="3179233" y="683683"/>
                    <a:pt x="3200400" y="711200"/>
                  </a:cubicBezTo>
                  <a:cubicBezTo>
                    <a:pt x="3221567" y="738717"/>
                    <a:pt x="3244850" y="764117"/>
                    <a:pt x="3276600" y="774700"/>
                  </a:cubicBezTo>
                  <a:cubicBezTo>
                    <a:pt x="3308350" y="785283"/>
                    <a:pt x="3335867" y="808567"/>
                    <a:pt x="3390900" y="774700"/>
                  </a:cubicBezTo>
                  <a:cubicBezTo>
                    <a:pt x="3445933" y="740833"/>
                    <a:pt x="3570817" y="624417"/>
                    <a:pt x="3606800" y="571500"/>
                  </a:cubicBezTo>
                  <a:cubicBezTo>
                    <a:pt x="3642783" y="518583"/>
                    <a:pt x="3600450" y="508000"/>
                    <a:pt x="3606800" y="457200"/>
                  </a:cubicBezTo>
                  <a:cubicBezTo>
                    <a:pt x="3613150" y="406400"/>
                    <a:pt x="3625850" y="323850"/>
                    <a:pt x="3644900" y="266700"/>
                  </a:cubicBezTo>
                  <a:cubicBezTo>
                    <a:pt x="3663950" y="209550"/>
                    <a:pt x="3668183" y="158750"/>
                    <a:pt x="3721100" y="114300"/>
                  </a:cubicBezTo>
                  <a:cubicBezTo>
                    <a:pt x="3774017" y="69850"/>
                    <a:pt x="3868208" y="34925"/>
                    <a:pt x="3962400" y="0"/>
                  </a:cubicBezTo>
                </a:path>
              </a:pathLst>
            </a:custGeom>
            <a:ln w="38100">
              <a:solidFill>
                <a:srgbClr val="D42A2A"/>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000" b="1">
                <a:solidFill>
                  <a:schemeClr val="dk1"/>
                </a:solidFill>
                <a:latin typeface="微软雅黑" panose="020B0503020204020204" charset="-122"/>
                <a:ea typeface="微软雅黑" panose="020B0503020204020204" charset="-122"/>
              </a:endParaRPr>
            </a:p>
          </p:txBody>
        </p:sp>
        <p:sp>
          <p:nvSpPr>
            <p:cNvPr id="10" name="TextBox 9"/>
            <p:cNvSpPr txBox="1"/>
            <p:nvPr>
              <p:custDataLst>
                <p:tags r:id="rId6"/>
              </p:custDataLst>
            </p:nvPr>
          </p:nvSpPr>
          <p:spPr>
            <a:xfrm>
              <a:off x="5429256" y="2028758"/>
              <a:ext cx="1928826" cy="398780"/>
            </a:xfrm>
            <a:prstGeom prst="rect">
              <a:avLst/>
            </a:prstGeom>
            <a:noFill/>
          </p:spPr>
          <p:txBody>
            <a:bodyPr wrap="square" rtlCol="0">
              <a:spAutoFit/>
            </a:bodyPr>
            <a:lstStyle/>
            <a:p>
              <a:pPr algn="l"/>
              <a:r>
                <a:rPr lang="zh-CN" altLang="en-US" sz="2000" b="1" dirty="0">
                  <a:solidFill>
                    <a:schemeClr val="dk1"/>
                  </a:solidFill>
                  <a:latin typeface="微软雅黑" panose="020B0503020204020204" charset="-122"/>
                  <a:ea typeface="微软雅黑" panose="020B0503020204020204" charset="-122"/>
                </a:rPr>
                <a:t>数据整体无序</a:t>
              </a:r>
            </a:p>
          </p:txBody>
        </p:sp>
      </p:grpSp>
      <p:grpSp>
        <p:nvGrpSpPr>
          <p:cNvPr id="21" name="组合 20"/>
          <p:cNvGrpSpPr/>
          <p:nvPr/>
        </p:nvGrpSpPr>
        <p:grpSpPr>
          <a:xfrm>
            <a:off x="1096938" y="2954327"/>
            <a:ext cx="6153193" cy="2571768"/>
            <a:chOff x="1062013" y="1928802"/>
            <a:chExt cx="6153193" cy="2571768"/>
          </a:xfrm>
        </p:grpSpPr>
        <p:sp>
          <p:nvSpPr>
            <p:cNvPr id="7" name="矩形 6"/>
            <p:cNvSpPr/>
            <p:nvPr>
              <p:custDataLst>
                <p:tags r:id="rId1"/>
              </p:custDataLst>
            </p:nvPr>
          </p:nvSpPr>
          <p:spPr>
            <a:xfrm>
              <a:off x="1062013" y="3643314"/>
              <a:ext cx="1357322" cy="857256"/>
            </a:xfrm>
            <a:prstGeom prst="rect">
              <a:avLst/>
            </a:prstGeom>
            <a:solidFill>
              <a:schemeClr val="accent1">
                <a:alpha val="0"/>
              </a:schemeClr>
            </a:solidFill>
            <a:ln>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b="1">
                <a:solidFill>
                  <a:schemeClr val="dk1"/>
                </a:solidFill>
                <a:latin typeface="微软雅黑" panose="020B0503020204020204" charset="-122"/>
                <a:ea typeface="微软雅黑" panose="020B0503020204020204" charset="-122"/>
              </a:endParaRPr>
            </a:p>
          </p:txBody>
        </p:sp>
        <p:sp>
          <p:nvSpPr>
            <p:cNvPr id="8" name="矩形 7"/>
            <p:cNvSpPr/>
            <p:nvPr>
              <p:custDataLst>
                <p:tags r:id="rId2"/>
              </p:custDataLst>
            </p:nvPr>
          </p:nvSpPr>
          <p:spPr>
            <a:xfrm>
              <a:off x="2500298" y="2786058"/>
              <a:ext cx="1357322" cy="857256"/>
            </a:xfrm>
            <a:prstGeom prst="rect">
              <a:avLst/>
            </a:prstGeom>
            <a:solidFill>
              <a:schemeClr val="accent1">
                <a:alpha val="0"/>
              </a:schemeClr>
            </a:solidFill>
            <a:ln>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b="1">
                <a:solidFill>
                  <a:schemeClr val="dk1"/>
                </a:solidFill>
                <a:latin typeface="微软雅黑" panose="020B0503020204020204" charset="-122"/>
                <a:ea typeface="微软雅黑" panose="020B0503020204020204" charset="-122"/>
              </a:endParaRPr>
            </a:p>
          </p:txBody>
        </p:sp>
        <p:sp>
          <p:nvSpPr>
            <p:cNvPr id="9" name="矩形 8"/>
            <p:cNvSpPr/>
            <p:nvPr>
              <p:custDataLst>
                <p:tags r:id="rId3"/>
              </p:custDataLst>
            </p:nvPr>
          </p:nvSpPr>
          <p:spPr>
            <a:xfrm>
              <a:off x="3903658" y="1928802"/>
              <a:ext cx="1357322" cy="857256"/>
            </a:xfrm>
            <a:prstGeom prst="rect">
              <a:avLst/>
            </a:prstGeom>
            <a:solidFill>
              <a:schemeClr val="accent1">
                <a:alpha val="0"/>
              </a:schemeClr>
            </a:solidFill>
            <a:ln>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b="1">
                <a:solidFill>
                  <a:schemeClr val="dk1"/>
                </a:solidFill>
                <a:latin typeface="微软雅黑" panose="020B0503020204020204" charset="-122"/>
                <a:ea typeface="微软雅黑" panose="020B0503020204020204" charset="-122"/>
              </a:endParaRPr>
            </a:p>
          </p:txBody>
        </p:sp>
        <p:sp>
          <p:nvSpPr>
            <p:cNvPr id="2" name="TextBox 11"/>
            <p:cNvSpPr txBox="1"/>
            <p:nvPr>
              <p:custDataLst>
                <p:tags r:id="rId4"/>
              </p:custDataLst>
            </p:nvPr>
          </p:nvSpPr>
          <p:spPr>
            <a:xfrm>
              <a:off x="5000628" y="3500438"/>
              <a:ext cx="2214578" cy="398780"/>
            </a:xfrm>
            <a:prstGeom prst="rect">
              <a:avLst/>
            </a:prstGeom>
            <a:noFill/>
          </p:spPr>
          <p:txBody>
            <a:bodyPr wrap="square" rtlCol="0">
              <a:spAutoFit/>
            </a:bodyPr>
            <a:lstStyle/>
            <a:p>
              <a:pPr algn="l"/>
              <a:r>
                <a:rPr lang="zh-CN" altLang="en-US" sz="2000" b="1" dirty="0">
                  <a:solidFill>
                    <a:schemeClr val="dk1"/>
                  </a:solidFill>
                  <a:latin typeface="微软雅黑" panose="020B0503020204020204" charset="-122"/>
                  <a:ea typeface="微软雅黑" panose="020B0503020204020204" charset="-122"/>
                  <a:cs typeface="Consolas" panose="020B0609020204030204" pitchFamily="49" charset="0"/>
                </a:rPr>
                <a:t>分块后按块有序</a:t>
              </a:r>
            </a:p>
          </p:txBody>
        </p:sp>
        <p:cxnSp>
          <p:nvCxnSpPr>
            <p:cNvPr id="13" name="直接箭头连接符 12"/>
            <p:cNvCxnSpPr/>
            <p:nvPr/>
          </p:nvCxnSpPr>
          <p:spPr>
            <a:xfrm rot="10800000" flipV="1">
              <a:off x="2428860" y="3786190"/>
              <a:ext cx="2643206" cy="428628"/>
            </a:xfrm>
            <a:prstGeom prst="straightConnector1">
              <a:avLst/>
            </a:prstGeom>
            <a:ln w="19050">
              <a:solidFill>
                <a:srgbClr val="E94A47"/>
              </a:solidFill>
              <a:tailEnd type="arrow"/>
            </a:ln>
          </p:spPr>
          <p:style>
            <a:lnRef idx="2">
              <a:schemeClr val="accent1"/>
            </a:lnRef>
            <a:fillRef idx="0">
              <a:schemeClr val="accent1"/>
            </a:fillRef>
            <a:effectRef idx="1">
              <a:schemeClr val="accent1"/>
            </a:effectRef>
            <a:fontRef idx="minor">
              <a:schemeClr val="tx1"/>
            </a:fontRef>
          </p:style>
        </p:cxnSp>
        <p:cxnSp>
          <p:nvCxnSpPr>
            <p:cNvPr id="14" name="直接箭头连接符 13"/>
            <p:cNvCxnSpPr>
              <a:stCxn id="2" idx="1"/>
            </p:cNvCxnSpPr>
            <p:nvPr/>
          </p:nvCxnSpPr>
          <p:spPr>
            <a:xfrm rot="10800000">
              <a:off x="3857620" y="3316605"/>
              <a:ext cx="1143008" cy="383591"/>
            </a:xfrm>
            <a:prstGeom prst="straightConnector1">
              <a:avLst/>
            </a:prstGeom>
            <a:ln w="19050">
              <a:solidFill>
                <a:srgbClr val="E94A47"/>
              </a:solidFill>
              <a:tailEnd type="arrow"/>
            </a:ln>
          </p:spPr>
          <p:style>
            <a:lnRef idx="2">
              <a:schemeClr val="accent1"/>
            </a:lnRef>
            <a:fillRef idx="0">
              <a:schemeClr val="accent1"/>
            </a:fillRef>
            <a:effectRef idx="1">
              <a:schemeClr val="accent1"/>
            </a:effectRef>
            <a:fontRef idx="minor">
              <a:schemeClr val="tx1"/>
            </a:fontRef>
          </p:style>
        </p:cxnSp>
        <p:cxnSp>
          <p:nvCxnSpPr>
            <p:cNvPr id="15" name="直接箭头连接符 14"/>
            <p:cNvCxnSpPr/>
            <p:nvPr/>
          </p:nvCxnSpPr>
          <p:spPr>
            <a:xfrm rot="16200000" flipV="1">
              <a:off x="4684317" y="3041251"/>
              <a:ext cx="714380" cy="203994"/>
            </a:xfrm>
            <a:prstGeom prst="straightConnector1">
              <a:avLst/>
            </a:prstGeom>
            <a:ln w="19050">
              <a:solidFill>
                <a:srgbClr val="E94A47"/>
              </a:solidFill>
              <a:tailEnd type="arrow"/>
            </a:ln>
          </p:spPr>
          <p:style>
            <a:lnRef idx="2">
              <a:schemeClr val="accent1"/>
            </a:lnRef>
            <a:fillRef idx="0">
              <a:schemeClr val="accent1"/>
            </a:fillRef>
            <a:effectRef idx="1">
              <a:schemeClr val="accent1"/>
            </a:effectRef>
            <a:fontRef idx="minor">
              <a:schemeClr val="tx1"/>
            </a:fontRef>
          </p:style>
        </p:cxn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wipe(left)">
                                      <p:cBhvr>
                                        <p:cTn id="16" dur="500"/>
                                        <p:tgtEl>
                                          <p:spTgt spid="27"/>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60"/>
                                        </p:tgtEl>
                                        <p:attrNameLst>
                                          <p:attrName>style.visibility</p:attrName>
                                        </p:attrNameLst>
                                      </p:cBhvr>
                                      <p:to>
                                        <p:strVal val="visible"/>
                                      </p:to>
                                    </p:set>
                                    <p:animEffect transition="in" filter="wipe(left)">
                                      <p:cBhvr>
                                        <p:cTn id="20" dur="500"/>
                                        <p:tgtEl>
                                          <p:spTgt spid="60"/>
                                        </p:tgtEl>
                                      </p:cBhvr>
                                    </p:animEffect>
                                  </p:childTnLst>
                                </p:cTn>
                              </p:par>
                            </p:childTnLst>
                          </p:cTn>
                        </p:par>
                        <p:par>
                          <p:cTn id="21" fill="hold">
                            <p:stCondLst>
                              <p:cond delay="2000"/>
                            </p:stCondLst>
                            <p:childTnLst>
                              <p:par>
                                <p:cTn id="22" presetID="22" presetClass="entr" presetSubtype="8" fill="hold" nodeType="after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wipe(left)">
                                      <p:cBhvr>
                                        <p:cTn id="24" dur="500"/>
                                        <p:tgtEl>
                                          <p:spTgt spid="20"/>
                                        </p:tgtEl>
                                      </p:cBhvr>
                                    </p:animEffect>
                                  </p:childTnLst>
                                </p:cTn>
                              </p:par>
                            </p:childTnLst>
                          </p:cTn>
                        </p:par>
                        <p:par>
                          <p:cTn id="25" fill="hold">
                            <p:stCondLst>
                              <p:cond delay="2500"/>
                            </p:stCondLst>
                            <p:childTnLst>
                              <p:par>
                                <p:cTn id="26" presetID="22" presetClass="entr" presetSubtype="8" fill="hold" nodeType="after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wipe(left)">
                                      <p:cBhvr>
                                        <p:cTn id="2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内容占位符 8"/>
          <p:cNvPicPr>
            <a:picLocks noGrp="1" noChangeAspect="1"/>
          </p:cNvPicPr>
          <p:nvPr>
            <p:ph idx="1"/>
          </p:nvPr>
        </p:nvPicPr>
        <p:blipFill>
          <a:blip r:embed="rId16" cstate="print">
            <a:extLst>
              <a:ext uri="{28A0092B-C50C-407E-A947-70E740481C1C}">
                <a14:useLocalDpi xmlns:a14="http://schemas.microsoft.com/office/drawing/2010/main" val="0"/>
              </a:ext>
            </a:extLst>
          </a:blip>
          <a:stretch>
            <a:fillRect/>
          </a:stretch>
        </p:blipFill>
        <p:spPr>
          <a:xfrm>
            <a:off x="7717790" y="1834515"/>
            <a:ext cx="4455160" cy="4447540"/>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1026" name="Text Box 2"/>
          <p:cNvSpPr txBox="1">
            <a:spLocks noChangeArrowheads="1"/>
          </p:cNvSpPr>
          <p:nvPr/>
        </p:nvSpPr>
        <p:spPr bwMode="auto">
          <a:xfrm>
            <a:off x="480349" y="1133179"/>
            <a:ext cx="8208962" cy="1245235"/>
          </a:xfrm>
          <a:prstGeom prst="rect">
            <a:avLst/>
          </a:prstGeom>
          <a:noFill/>
          <a:ln w="9525">
            <a:noFill/>
            <a:miter lim="800000"/>
          </a:ln>
          <a:effectLst/>
        </p:spPr>
        <p:txBody>
          <a:bodyPr>
            <a:spAutoFit/>
          </a:bodyPr>
          <a:lstStyle/>
          <a:p>
            <a:pPr algn="l">
              <a:lnSpc>
                <a:spcPts val="2600"/>
              </a:lnSpc>
              <a:spcBef>
                <a:spcPct val="50000"/>
              </a:spcBef>
            </a:pP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  </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例如，设有一个线性表，其中包含</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25</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个元素，其关键字序列为：</a:t>
            </a:r>
          </a:p>
          <a:p>
            <a:pPr algn="l">
              <a:lnSpc>
                <a:spcPts val="2600"/>
              </a:lnSpc>
              <a:spcBef>
                <a:spcPct val="50000"/>
              </a:spcBef>
            </a:pP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　　</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8</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14</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6</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9</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10</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22</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34</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18</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19</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31</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40</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38</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54</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66</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 46</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71</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78</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68</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80</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85</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 100</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 94</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88</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96</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a:t>
            </a:r>
            <a:r>
              <a:rPr kumimoji="1" lang="en-US" altLang="zh-CN" sz="2000" b="1" dirty="0">
                <a:solidFill>
                  <a:srgbClr val="000000"/>
                </a:solidFill>
                <a:latin typeface="微软雅黑" panose="020B0503020204020204" charset="-122"/>
                <a:ea typeface="微软雅黑" panose="020B0503020204020204" charset="-122"/>
                <a:cs typeface="微软雅黑" panose="020B0503020204020204" charset="-122"/>
              </a:rPr>
              <a:t>87</a:t>
            </a:r>
            <a:r>
              <a:rPr kumimoji="1" lang="zh-CN" altLang="en-US" sz="2000" b="1" dirty="0">
                <a:solidFill>
                  <a:srgbClr val="000000"/>
                </a:solidFill>
                <a:latin typeface="微软雅黑" panose="020B0503020204020204" charset="-122"/>
                <a:ea typeface="微软雅黑" panose="020B0503020204020204" charset="-122"/>
                <a:cs typeface="微软雅黑" panose="020B0503020204020204" charset="-122"/>
              </a:rPr>
              <a:t>　　</a:t>
            </a:r>
          </a:p>
        </p:txBody>
      </p:sp>
      <p:sp>
        <p:nvSpPr>
          <p:cNvPr id="3" name="TextBox 11"/>
          <p:cNvSpPr txBox="1"/>
          <p:nvPr>
            <p:custDataLst>
              <p:tags r:id="rId1"/>
            </p:custDataLst>
          </p:nvPr>
        </p:nvSpPr>
        <p:spPr>
          <a:xfrm>
            <a:off x="766101" y="2704138"/>
            <a:ext cx="6357982" cy="706755"/>
          </a:xfrm>
          <a:prstGeom prst="rect">
            <a:avLst/>
          </a:prstGeom>
          <a:noFill/>
        </p:spPr>
        <p:txBody>
          <a:bodyPr wrap="square" rtlCol="0">
            <a:spAutoFit/>
          </a:bodyPr>
          <a:lstStyle/>
          <a:p>
            <a:pPr algn="l">
              <a:lnSpc>
                <a:spcPct val="100000"/>
              </a:lnSpc>
            </a:pPr>
            <a:r>
              <a:rPr kumimoji="1" lang="zh-CN" altLang="en-US" sz="2000" b="1" dirty="0">
                <a:solidFill>
                  <a:schemeClr val="dk1"/>
                </a:solidFill>
                <a:latin typeface="微软雅黑" panose="020B0503020204020204" charset="-122"/>
                <a:ea typeface="微软雅黑" panose="020B0503020204020204" charset="-122"/>
                <a:cs typeface="微软雅黑" panose="020B0503020204020204" charset="-122"/>
              </a:rPr>
              <a:t>分块</a:t>
            </a:r>
            <a:r>
              <a:rPr kumimoji="1" lang="zh-CN" altLang="en-US" sz="2000" b="1">
                <a:solidFill>
                  <a:schemeClr val="dk1"/>
                </a:solidFill>
                <a:latin typeface="微软雅黑" panose="020B0503020204020204" charset="-122"/>
                <a:ea typeface="微软雅黑" panose="020B0503020204020204" charset="-122"/>
                <a:cs typeface="微软雅黑" panose="020B0503020204020204" charset="-122"/>
              </a:rPr>
              <a:t>：将</a:t>
            </a:r>
            <a:r>
              <a:rPr kumimoji="1" lang="en-US" altLang="zh-CN" sz="2000" b="1" i="1">
                <a:solidFill>
                  <a:schemeClr val="dk1"/>
                </a:solidFill>
                <a:latin typeface="微软雅黑" panose="020B0503020204020204" charset="-122"/>
                <a:ea typeface="微软雅黑" panose="020B0503020204020204" charset="-122"/>
                <a:cs typeface="微软雅黑" panose="020B0503020204020204" charset="-122"/>
              </a:rPr>
              <a:t>n</a:t>
            </a:r>
            <a:r>
              <a:rPr kumimoji="1" lang="en-US" altLang="zh-CN" sz="2000" b="1">
                <a:solidFill>
                  <a:schemeClr val="dk1"/>
                </a:solidFill>
                <a:latin typeface="微软雅黑" panose="020B0503020204020204" charset="-122"/>
                <a:ea typeface="微软雅黑" panose="020B0503020204020204" charset="-122"/>
                <a:cs typeface="微软雅黑" panose="020B0503020204020204" charset="-122"/>
              </a:rPr>
              <a:t>=25</a:t>
            </a:r>
            <a:r>
              <a:rPr kumimoji="1" lang="zh-CN" altLang="en-US" sz="2000" b="1" dirty="0">
                <a:solidFill>
                  <a:schemeClr val="dk1"/>
                </a:solidFill>
                <a:latin typeface="微软雅黑" panose="020B0503020204020204" charset="-122"/>
                <a:ea typeface="微软雅黑" panose="020B0503020204020204" charset="-122"/>
                <a:cs typeface="微软雅黑" panose="020B0503020204020204" charset="-122"/>
              </a:rPr>
              <a:t>个</a:t>
            </a:r>
            <a:r>
              <a:rPr kumimoji="1" lang="zh-CN" altLang="en-US" sz="2000" b="1">
                <a:solidFill>
                  <a:schemeClr val="dk1"/>
                </a:solidFill>
                <a:latin typeface="微软雅黑" panose="020B0503020204020204" charset="-122"/>
                <a:ea typeface="微软雅黑" panose="020B0503020204020204" charset="-122"/>
                <a:cs typeface="微软雅黑" panose="020B0503020204020204" charset="-122"/>
              </a:rPr>
              <a:t>记录分为</a:t>
            </a:r>
            <a:r>
              <a:rPr kumimoji="1" lang="en-US" altLang="zh-CN" sz="2000" b="1" i="1">
                <a:solidFill>
                  <a:schemeClr val="dk1"/>
                </a:solidFill>
                <a:latin typeface="微软雅黑" panose="020B0503020204020204" charset="-122"/>
                <a:ea typeface="微软雅黑" panose="020B0503020204020204" charset="-122"/>
                <a:cs typeface="微软雅黑" panose="020B0503020204020204" charset="-122"/>
              </a:rPr>
              <a:t>b</a:t>
            </a:r>
            <a:r>
              <a:rPr kumimoji="1" lang="en-US" altLang="zh-CN" sz="2000" b="1">
                <a:solidFill>
                  <a:schemeClr val="dk1"/>
                </a:solidFill>
                <a:latin typeface="微软雅黑" panose="020B0503020204020204" charset="-122"/>
                <a:ea typeface="微软雅黑" panose="020B0503020204020204" charset="-122"/>
                <a:cs typeface="微软雅黑" panose="020B0503020204020204" charset="-122"/>
              </a:rPr>
              <a:t>=5</a:t>
            </a:r>
            <a:r>
              <a:rPr kumimoji="1" lang="zh-CN" altLang="en-US" sz="2000" b="1" dirty="0">
                <a:solidFill>
                  <a:schemeClr val="dk1"/>
                </a:solidFill>
                <a:latin typeface="微软雅黑" panose="020B0503020204020204" charset="-122"/>
                <a:ea typeface="微软雅黑" panose="020B0503020204020204" charset="-122"/>
                <a:cs typeface="微软雅黑" panose="020B0503020204020204" charset="-122"/>
              </a:rPr>
              <a:t>块，每块</a:t>
            </a:r>
            <a:r>
              <a:rPr kumimoji="1" lang="zh-CN" altLang="en-US" sz="2000" b="1">
                <a:solidFill>
                  <a:schemeClr val="dk1"/>
                </a:solidFill>
                <a:latin typeface="微软雅黑" panose="020B0503020204020204" charset="-122"/>
                <a:ea typeface="微软雅黑" panose="020B0503020204020204" charset="-122"/>
                <a:cs typeface="微软雅黑" panose="020B0503020204020204" charset="-122"/>
              </a:rPr>
              <a:t>中有</a:t>
            </a:r>
            <a:r>
              <a:rPr kumimoji="1" lang="en-US" altLang="zh-CN" sz="2000" b="1" i="1">
                <a:solidFill>
                  <a:schemeClr val="dk1"/>
                </a:solidFill>
                <a:latin typeface="微软雅黑" panose="020B0503020204020204" charset="-122"/>
                <a:ea typeface="微软雅黑" panose="020B0503020204020204" charset="-122"/>
                <a:cs typeface="微软雅黑" panose="020B0503020204020204" charset="-122"/>
              </a:rPr>
              <a:t>s</a:t>
            </a:r>
            <a:r>
              <a:rPr kumimoji="1" lang="en-US" altLang="zh-CN" sz="2000" b="1">
                <a:solidFill>
                  <a:schemeClr val="dk1"/>
                </a:solidFill>
                <a:latin typeface="微软雅黑" panose="020B0503020204020204" charset="-122"/>
                <a:ea typeface="微软雅黑" panose="020B0503020204020204" charset="-122"/>
                <a:cs typeface="微软雅黑" panose="020B0503020204020204" charset="-122"/>
              </a:rPr>
              <a:t>=5</a:t>
            </a:r>
            <a:r>
              <a:rPr kumimoji="1" lang="zh-CN" altLang="en-US" sz="2000" b="1">
                <a:solidFill>
                  <a:schemeClr val="dk1"/>
                </a:solidFill>
                <a:latin typeface="微软雅黑" panose="020B0503020204020204" charset="-122"/>
                <a:ea typeface="微软雅黑" panose="020B0503020204020204" charset="-122"/>
                <a:cs typeface="微软雅黑" panose="020B0503020204020204" charset="-122"/>
              </a:rPr>
              <a:t>个元素。</a:t>
            </a:r>
          </a:p>
        </p:txBody>
      </p:sp>
      <p:sp>
        <p:nvSpPr>
          <p:cNvPr id="188417" name="Freeform 1"/>
          <p:cNvSpPr/>
          <p:nvPr>
            <p:custDataLst>
              <p:tags r:id="rId2"/>
            </p:custDataLst>
          </p:nvPr>
        </p:nvSpPr>
        <p:spPr bwMode="auto">
          <a:xfrm>
            <a:off x="2275245" y="3582592"/>
            <a:ext cx="4751388" cy="1714512"/>
          </a:xfrm>
          <a:custGeom>
            <a:avLst/>
            <a:gdLst/>
            <a:ahLst/>
            <a:cxnLst>
              <a:cxn ang="0">
                <a:pos x="0" y="1134"/>
              </a:cxn>
              <a:cxn ang="0">
                <a:pos x="227" y="998"/>
              </a:cxn>
              <a:cxn ang="0">
                <a:pos x="363" y="1089"/>
              </a:cxn>
              <a:cxn ang="0">
                <a:pos x="589" y="1089"/>
              </a:cxn>
              <a:cxn ang="0">
                <a:pos x="635" y="907"/>
              </a:cxn>
              <a:cxn ang="0">
                <a:pos x="725" y="817"/>
              </a:cxn>
              <a:cxn ang="0">
                <a:pos x="816" y="862"/>
              </a:cxn>
              <a:cxn ang="0">
                <a:pos x="1134" y="862"/>
              </a:cxn>
              <a:cxn ang="0">
                <a:pos x="1179" y="771"/>
              </a:cxn>
              <a:cxn ang="0">
                <a:pos x="1315" y="590"/>
              </a:cxn>
              <a:cxn ang="0">
                <a:pos x="1451" y="635"/>
              </a:cxn>
              <a:cxn ang="0">
                <a:pos x="1542" y="680"/>
              </a:cxn>
              <a:cxn ang="0">
                <a:pos x="1723" y="635"/>
              </a:cxn>
              <a:cxn ang="0">
                <a:pos x="1769" y="590"/>
              </a:cxn>
              <a:cxn ang="0">
                <a:pos x="1859" y="454"/>
              </a:cxn>
              <a:cxn ang="0">
                <a:pos x="2041" y="408"/>
              </a:cxn>
              <a:cxn ang="0">
                <a:pos x="2132" y="454"/>
              </a:cxn>
              <a:cxn ang="0">
                <a:pos x="2268" y="499"/>
              </a:cxn>
              <a:cxn ang="0">
                <a:pos x="2358" y="499"/>
              </a:cxn>
              <a:cxn ang="0">
                <a:pos x="2449" y="363"/>
              </a:cxn>
              <a:cxn ang="0">
                <a:pos x="2540" y="91"/>
              </a:cxn>
              <a:cxn ang="0">
                <a:pos x="2676" y="91"/>
              </a:cxn>
              <a:cxn ang="0">
                <a:pos x="2767" y="182"/>
              </a:cxn>
              <a:cxn ang="0">
                <a:pos x="2857" y="182"/>
              </a:cxn>
              <a:cxn ang="0">
                <a:pos x="2903" y="45"/>
              </a:cxn>
              <a:cxn ang="0">
                <a:pos x="2993" y="0"/>
              </a:cxn>
            </a:cxnLst>
            <a:rect l="0" t="0" r="r" b="b"/>
            <a:pathLst>
              <a:path w="2993" h="1134">
                <a:moveTo>
                  <a:pt x="0" y="1134"/>
                </a:moveTo>
                <a:cubicBezTo>
                  <a:pt x="83" y="1070"/>
                  <a:pt x="166" y="1006"/>
                  <a:pt x="227" y="998"/>
                </a:cubicBezTo>
                <a:cubicBezTo>
                  <a:pt x="288" y="990"/>
                  <a:pt x="303" y="1074"/>
                  <a:pt x="363" y="1089"/>
                </a:cubicBezTo>
                <a:cubicBezTo>
                  <a:pt x="423" y="1104"/>
                  <a:pt x="544" y="1119"/>
                  <a:pt x="589" y="1089"/>
                </a:cubicBezTo>
                <a:cubicBezTo>
                  <a:pt x="634" y="1059"/>
                  <a:pt x="612" y="952"/>
                  <a:pt x="635" y="907"/>
                </a:cubicBezTo>
                <a:cubicBezTo>
                  <a:pt x="658" y="862"/>
                  <a:pt x="695" y="824"/>
                  <a:pt x="725" y="817"/>
                </a:cubicBezTo>
                <a:cubicBezTo>
                  <a:pt x="755" y="810"/>
                  <a:pt x="748" y="855"/>
                  <a:pt x="816" y="862"/>
                </a:cubicBezTo>
                <a:cubicBezTo>
                  <a:pt x="884" y="869"/>
                  <a:pt x="1074" y="877"/>
                  <a:pt x="1134" y="862"/>
                </a:cubicBezTo>
                <a:cubicBezTo>
                  <a:pt x="1194" y="847"/>
                  <a:pt x="1149" y="816"/>
                  <a:pt x="1179" y="771"/>
                </a:cubicBezTo>
                <a:cubicBezTo>
                  <a:pt x="1209" y="726"/>
                  <a:pt x="1270" y="613"/>
                  <a:pt x="1315" y="590"/>
                </a:cubicBezTo>
                <a:cubicBezTo>
                  <a:pt x="1360" y="567"/>
                  <a:pt x="1413" y="620"/>
                  <a:pt x="1451" y="635"/>
                </a:cubicBezTo>
                <a:cubicBezTo>
                  <a:pt x="1489" y="650"/>
                  <a:pt x="1497" y="680"/>
                  <a:pt x="1542" y="680"/>
                </a:cubicBezTo>
                <a:cubicBezTo>
                  <a:pt x="1587" y="680"/>
                  <a:pt x="1685" y="650"/>
                  <a:pt x="1723" y="635"/>
                </a:cubicBezTo>
                <a:cubicBezTo>
                  <a:pt x="1761" y="620"/>
                  <a:pt x="1746" y="620"/>
                  <a:pt x="1769" y="590"/>
                </a:cubicBezTo>
                <a:cubicBezTo>
                  <a:pt x="1792" y="560"/>
                  <a:pt x="1814" y="484"/>
                  <a:pt x="1859" y="454"/>
                </a:cubicBezTo>
                <a:cubicBezTo>
                  <a:pt x="1904" y="424"/>
                  <a:pt x="1996" y="408"/>
                  <a:pt x="2041" y="408"/>
                </a:cubicBezTo>
                <a:cubicBezTo>
                  <a:pt x="2086" y="408"/>
                  <a:pt x="2094" y="439"/>
                  <a:pt x="2132" y="454"/>
                </a:cubicBezTo>
                <a:cubicBezTo>
                  <a:pt x="2170" y="469"/>
                  <a:pt x="2230" y="492"/>
                  <a:pt x="2268" y="499"/>
                </a:cubicBezTo>
                <a:cubicBezTo>
                  <a:pt x="2306" y="506"/>
                  <a:pt x="2328" y="522"/>
                  <a:pt x="2358" y="499"/>
                </a:cubicBezTo>
                <a:cubicBezTo>
                  <a:pt x="2388" y="476"/>
                  <a:pt x="2419" y="431"/>
                  <a:pt x="2449" y="363"/>
                </a:cubicBezTo>
                <a:cubicBezTo>
                  <a:pt x="2479" y="295"/>
                  <a:pt x="2502" y="136"/>
                  <a:pt x="2540" y="91"/>
                </a:cubicBezTo>
                <a:cubicBezTo>
                  <a:pt x="2578" y="46"/>
                  <a:pt x="2638" y="76"/>
                  <a:pt x="2676" y="91"/>
                </a:cubicBezTo>
                <a:cubicBezTo>
                  <a:pt x="2714" y="106"/>
                  <a:pt x="2737" y="167"/>
                  <a:pt x="2767" y="182"/>
                </a:cubicBezTo>
                <a:cubicBezTo>
                  <a:pt x="2797" y="197"/>
                  <a:pt x="2834" y="205"/>
                  <a:pt x="2857" y="182"/>
                </a:cubicBezTo>
                <a:cubicBezTo>
                  <a:pt x="2880" y="159"/>
                  <a:pt x="2880" y="75"/>
                  <a:pt x="2903" y="45"/>
                </a:cubicBezTo>
                <a:cubicBezTo>
                  <a:pt x="2926" y="15"/>
                  <a:pt x="2959" y="7"/>
                  <a:pt x="2993" y="0"/>
                </a:cubicBezTo>
              </a:path>
            </a:pathLst>
          </a:custGeom>
          <a:noFill/>
          <a:ln w="38100" cap="flat" cmpd="sng">
            <a:solidFill>
              <a:srgbClr val="D42A2A"/>
            </a:solidFill>
            <a:prstDash val="solid"/>
            <a:round/>
            <a:headEnd type="none" w="med" len="med"/>
            <a:tailEnd type="none" w="lg" len="lg"/>
          </a:ln>
          <a:effectLst/>
        </p:spPr>
        <p:txBody>
          <a:bodyPr wrap="square" anchor="ctr">
            <a:noAutofit/>
          </a:bodyPr>
          <a:lstStyle/>
          <a:p>
            <a:endParaRPr lang="zh-CN" altLang="en-US"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188423" name="Line 7"/>
          <p:cNvSpPr>
            <a:spLocks noChangeShapeType="1"/>
          </p:cNvSpPr>
          <p:nvPr>
            <p:custDataLst>
              <p:tags r:id="rId3"/>
            </p:custDataLst>
          </p:nvPr>
        </p:nvSpPr>
        <p:spPr bwMode="auto">
          <a:xfrm flipV="1">
            <a:off x="2480613" y="4132899"/>
            <a:ext cx="5000660" cy="1857387"/>
          </a:xfrm>
          <a:prstGeom prst="line">
            <a:avLst/>
          </a:prstGeom>
          <a:noFill/>
          <a:ln w="28575">
            <a:solidFill>
              <a:srgbClr val="FF0000"/>
            </a:solidFill>
            <a:round/>
            <a:tailEnd type="stealth" w="lg" len="lg"/>
          </a:ln>
          <a:effectLst/>
        </p:spPr>
        <p:txBody>
          <a:bodyPr wrap="square" anchor="ctr">
            <a:spAutoFit/>
          </a:bodyPr>
          <a:lstStyle/>
          <a:p>
            <a:endParaRPr lang="zh-CN" altLang="en-US">
              <a:solidFill>
                <a:schemeClr val="dk1"/>
              </a:solidFill>
              <a:latin typeface="Consolas" panose="020B0609020204030204" pitchFamily="49" charset="0"/>
              <a:cs typeface="Consolas" panose="020B0609020204030204" pitchFamily="49" charset="0"/>
            </a:endParaRPr>
          </a:p>
        </p:txBody>
      </p:sp>
      <p:sp>
        <p:nvSpPr>
          <p:cNvPr id="14" name="TextBox 13"/>
          <p:cNvSpPr txBox="1"/>
          <p:nvPr>
            <p:custDataLst>
              <p:tags r:id="rId4"/>
            </p:custDataLst>
          </p:nvPr>
        </p:nvSpPr>
        <p:spPr>
          <a:xfrm>
            <a:off x="766101" y="3561394"/>
            <a:ext cx="1428760" cy="398780"/>
          </a:xfrm>
          <a:prstGeom prst="rect">
            <a:avLst/>
          </a:prstGeom>
          <a:noFill/>
        </p:spPr>
        <p:txBody>
          <a:bodyPr wrap="square" rtlCol="0">
            <a:spAutoFit/>
          </a:bodyPr>
          <a:lstStyle/>
          <a:p>
            <a:pPr algn="l">
              <a:lnSpc>
                <a:spcPct val="100000"/>
              </a:lnSpc>
            </a:pPr>
            <a:r>
              <a:rPr lang="zh-CN" altLang="en-US" sz="2000" b="1">
                <a:solidFill>
                  <a:schemeClr val="dk1"/>
                </a:solidFill>
                <a:latin typeface="微软雅黑" panose="020B0503020204020204" charset="-122"/>
                <a:ea typeface="微软雅黑" panose="020B0503020204020204" charset="-122"/>
                <a:cs typeface="Consolas" panose="020B0609020204030204" pitchFamily="49" charset="0"/>
              </a:rPr>
              <a:t>数据特性：</a:t>
            </a:r>
          </a:p>
        </p:txBody>
      </p:sp>
      <p:grpSp>
        <p:nvGrpSpPr>
          <p:cNvPr id="26" name="组合 25"/>
          <p:cNvGrpSpPr/>
          <p:nvPr/>
        </p:nvGrpSpPr>
        <p:grpSpPr>
          <a:xfrm>
            <a:off x="2244093" y="3777296"/>
            <a:ext cx="5087938" cy="1584325"/>
            <a:chOff x="2263778" y="3144836"/>
            <a:chExt cx="5087938" cy="1584325"/>
          </a:xfrm>
        </p:grpSpPr>
        <p:sp>
          <p:nvSpPr>
            <p:cNvPr id="188418" name="Line 2"/>
            <p:cNvSpPr>
              <a:spLocks noChangeShapeType="1"/>
            </p:cNvSpPr>
            <p:nvPr>
              <p:custDataLst>
                <p:tags r:id="rId10"/>
              </p:custDataLst>
            </p:nvPr>
          </p:nvSpPr>
          <p:spPr bwMode="auto">
            <a:xfrm>
              <a:off x="2263778" y="4729161"/>
              <a:ext cx="1008063" cy="0"/>
            </a:xfrm>
            <a:prstGeom prst="line">
              <a:avLst/>
            </a:prstGeom>
            <a:noFill/>
            <a:ln w="38100">
              <a:solidFill>
                <a:srgbClr val="FF00FF"/>
              </a:solidFill>
              <a:round/>
              <a:tailEnd type="none" w="lg" len="lg"/>
            </a:ln>
            <a:effectLst/>
          </p:spPr>
          <p:txBody>
            <a:bodyPr anchor="ctr">
              <a:spAutoFit/>
            </a:bodyPr>
            <a:lstStyle/>
            <a:p>
              <a:endParaRPr lang="zh-CN" altLang="en-US">
                <a:solidFill>
                  <a:schemeClr val="dk1"/>
                </a:solidFill>
                <a:latin typeface="Consolas" panose="020B0609020204030204" pitchFamily="49" charset="0"/>
                <a:cs typeface="Consolas" panose="020B0609020204030204" pitchFamily="49" charset="0"/>
              </a:endParaRPr>
            </a:p>
          </p:txBody>
        </p:sp>
        <p:sp>
          <p:nvSpPr>
            <p:cNvPr id="188419" name="Line 3"/>
            <p:cNvSpPr>
              <a:spLocks noChangeShapeType="1"/>
            </p:cNvSpPr>
            <p:nvPr>
              <p:custDataLst>
                <p:tags r:id="rId11"/>
              </p:custDataLst>
            </p:nvPr>
          </p:nvSpPr>
          <p:spPr bwMode="auto">
            <a:xfrm>
              <a:off x="3344866" y="4370386"/>
              <a:ext cx="1008062" cy="0"/>
            </a:xfrm>
            <a:prstGeom prst="line">
              <a:avLst/>
            </a:prstGeom>
            <a:noFill/>
            <a:ln w="38100">
              <a:solidFill>
                <a:srgbClr val="FF00FF"/>
              </a:solidFill>
              <a:round/>
              <a:tailEnd type="none" w="lg" len="lg"/>
            </a:ln>
            <a:effectLst/>
          </p:spPr>
          <p:txBody>
            <a:bodyPr anchor="ctr">
              <a:spAutoFit/>
            </a:bodyPr>
            <a:lstStyle/>
            <a:p>
              <a:endParaRPr lang="zh-CN" altLang="en-US">
                <a:solidFill>
                  <a:schemeClr val="dk1"/>
                </a:solidFill>
                <a:latin typeface="Consolas" panose="020B0609020204030204" pitchFamily="49" charset="0"/>
                <a:cs typeface="Consolas" panose="020B0609020204030204" pitchFamily="49" charset="0"/>
              </a:endParaRPr>
            </a:p>
          </p:txBody>
        </p:sp>
        <p:sp>
          <p:nvSpPr>
            <p:cNvPr id="188420" name="Line 4"/>
            <p:cNvSpPr>
              <a:spLocks noChangeShapeType="1"/>
            </p:cNvSpPr>
            <p:nvPr>
              <p:custDataLst>
                <p:tags r:id="rId12"/>
              </p:custDataLst>
            </p:nvPr>
          </p:nvSpPr>
          <p:spPr bwMode="auto">
            <a:xfrm>
              <a:off x="4352928" y="4010023"/>
              <a:ext cx="1008063" cy="0"/>
            </a:xfrm>
            <a:prstGeom prst="line">
              <a:avLst/>
            </a:prstGeom>
            <a:noFill/>
            <a:ln w="38100">
              <a:solidFill>
                <a:srgbClr val="FF00FF"/>
              </a:solidFill>
              <a:round/>
              <a:tailEnd type="none" w="lg" len="lg"/>
            </a:ln>
            <a:effectLst/>
          </p:spPr>
          <p:txBody>
            <a:bodyPr anchor="ctr">
              <a:spAutoFit/>
            </a:bodyPr>
            <a:lstStyle/>
            <a:p>
              <a:endParaRPr lang="zh-CN" altLang="en-US">
                <a:solidFill>
                  <a:schemeClr val="dk1"/>
                </a:solidFill>
                <a:latin typeface="Consolas" panose="020B0609020204030204" pitchFamily="49" charset="0"/>
                <a:cs typeface="Consolas" panose="020B0609020204030204" pitchFamily="49" charset="0"/>
              </a:endParaRPr>
            </a:p>
          </p:txBody>
        </p:sp>
        <p:sp>
          <p:nvSpPr>
            <p:cNvPr id="188421" name="Line 5"/>
            <p:cNvSpPr>
              <a:spLocks noChangeShapeType="1"/>
            </p:cNvSpPr>
            <p:nvPr>
              <p:custDataLst>
                <p:tags r:id="rId13"/>
              </p:custDataLst>
            </p:nvPr>
          </p:nvSpPr>
          <p:spPr bwMode="auto">
            <a:xfrm>
              <a:off x="5360991" y="3721098"/>
              <a:ext cx="1008062" cy="0"/>
            </a:xfrm>
            <a:prstGeom prst="line">
              <a:avLst/>
            </a:prstGeom>
            <a:noFill/>
            <a:ln w="38100">
              <a:solidFill>
                <a:srgbClr val="FF00FF"/>
              </a:solidFill>
              <a:round/>
              <a:tailEnd type="none" w="lg" len="lg"/>
            </a:ln>
            <a:effectLst/>
          </p:spPr>
          <p:txBody>
            <a:bodyPr anchor="ctr">
              <a:spAutoFit/>
            </a:bodyPr>
            <a:lstStyle/>
            <a:p>
              <a:endParaRPr lang="zh-CN" altLang="en-US">
                <a:solidFill>
                  <a:schemeClr val="dk1"/>
                </a:solidFill>
                <a:latin typeface="Consolas" panose="020B0609020204030204" pitchFamily="49" charset="0"/>
                <a:cs typeface="Consolas" panose="020B0609020204030204" pitchFamily="49" charset="0"/>
              </a:endParaRPr>
            </a:p>
          </p:txBody>
        </p:sp>
        <p:sp>
          <p:nvSpPr>
            <p:cNvPr id="188422" name="Line 6"/>
            <p:cNvSpPr>
              <a:spLocks noChangeShapeType="1"/>
            </p:cNvSpPr>
            <p:nvPr>
              <p:custDataLst>
                <p:tags r:id="rId14"/>
              </p:custDataLst>
            </p:nvPr>
          </p:nvSpPr>
          <p:spPr bwMode="auto">
            <a:xfrm>
              <a:off x="6343653" y="3144836"/>
              <a:ext cx="1008063" cy="0"/>
            </a:xfrm>
            <a:prstGeom prst="line">
              <a:avLst/>
            </a:prstGeom>
            <a:noFill/>
            <a:ln w="38100">
              <a:solidFill>
                <a:srgbClr val="FF00FF"/>
              </a:solidFill>
              <a:round/>
              <a:tailEnd type="none" w="lg" len="lg"/>
            </a:ln>
            <a:effectLst/>
          </p:spPr>
          <p:txBody>
            <a:bodyPr anchor="ctr">
              <a:spAutoFit/>
            </a:bodyPr>
            <a:lstStyle/>
            <a:p>
              <a:endParaRPr lang="zh-CN" altLang="en-US">
                <a:solidFill>
                  <a:schemeClr val="dk1"/>
                </a:solidFill>
                <a:latin typeface="Consolas" panose="020B0609020204030204" pitchFamily="49" charset="0"/>
                <a:cs typeface="Consolas" panose="020B0609020204030204" pitchFamily="49" charset="0"/>
              </a:endParaRPr>
            </a:p>
          </p:txBody>
        </p:sp>
      </p:grpSp>
      <p:grpSp>
        <p:nvGrpSpPr>
          <p:cNvPr id="28" name="组合 27"/>
          <p:cNvGrpSpPr/>
          <p:nvPr/>
        </p:nvGrpSpPr>
        <p:grpSpPr>
          <a:xfrm>
            <a:off x="2623489" y="3847146"/>
            <a:ext cx="4714908" cy="2470482"/>
            <a:chOff x="2643174" y="3214686"/>
            <a:chExt cx="4714908" cy="2470482"/>
          </a:xfrm>
        </p:grpSpPr>
        <p:sp>
          <p:nvSpPr>
            <p:cNvPr id="16" name="TextBox 15"/>
            <p:cNvSpPr txBox="1"/>
            <p:nvPr/>
          </p:nvSpPr>
          <p:spPr>
            <a:xfrm>
              <a:off x="3214678" y="5286388"/>
              <a:ext cx="4143404" cy="398780"/>
            </a:xfrm>
            <a:prstGeom prst="rect">
              <a:avLst/>
            </a:prstGeom>
            <a:noFill/>
          </p:spPr>
          <p:txBody>
            <a:bodyPr wrap="square" rtlCol="0">
              <a:spAutoFit/>
            </a:bodyPr>
            <a:lstStyle/>
            <a:p>
              <a:pPr algn="l">
                <a:lnSpc>
                  <a:spcPct val="100000"/>
                </a:lnSpc>
              </a:pPr>
              <a:r>
                <a:rPr lang="zh-CN" altLang="en-US" sz="2000" b="1">
                  <a:solidFill>
                    <a:srgbClr val="000000"/>
                  </a:solidFill>
                  <a:latin typeface="微软雅黑" panose="020B0503020204020204" charset="-122"/>
                  <a:ea typeface="微软雅黑" panose="020B0503020204020204" charset="-122"/>
                  <a:cs typeface="微软雅黑" panose="020B0503020204020204" charset="-122"/>
                </a:rPr>
                <a:t>每组建立一个</a:t>
              </a:r>
              <a:r>
                <a:rPr kumimoji="1" lang="zh-CN" altLang="en-US" sz="2000" b="1">
                  <a:solidFill>
                    <a:srgbClr val="000000"/>
                  </a:solidFill>
                  <a:latin typeface="微软雅黑" panose="020B0503020204020204" charset="-122"/>
                  <a:ea typeface="微软雅黑" panose="020B0503020204020204" charset="-122"/>
                  <a:cs typeface="微软雅黑" panose="020B0503020204020204" charset="-122"/>
                </a:rPr>
                <a:t>索引项  </a:t>
              </a:r>
              <a:r>
                <a:rPr kumimoji="1" lang="zh-CN" altLang="en-US" sz="2000" b="1">
                  <a:solidFill>
                    <a:srgbClr val="000000"/>
                  </a:solidFill>
                  <a:latin typeface="微软雅黑" panose="020B0503020204020204" charset="-122"/>
                  <a:ea typeface="微软雅黑" panose="020B0503020204020204" charset="-122"/>
                  <a:cs typeface="微软雅黑" panose="020B0503020204020204" charset="-122"/>
                  <a:sym typeface="Wingdings" panose="05000000000000000000"/>
                </a:rPr>
                <a:t> </a:t>
              </a:r>
              <a:r>
                <a:rPr kumimoji="1" lang="zh-CN" altLang="en-US" sz="2000" b="1">
                  <a:solidFill>
                    <a:srgbClr val="000000"/>
                  </a:solidFill>
                  <a:latin typeface="微软雅黑" panose="020B0503020204020204" charset="-122"/>
                  <a:ea typeface="微软雅黑" panose="020B0503020204020204" charset="-122"/>
                  <a:cs typeface="微软雅黑" panose="020B0503020204020204" charset="-122"/>
                </a:rPr>
                <a:t>索引表</a:t>
              </a:r>
            </a:p>
          </p:txBody>
        </p:sp>
        <p:cxnSp>
          <p:nvCxnSpPr>
            <p:cNvPr id="19" name="直接箭头连接符 18"/>
            <p:cNvCxnSpPr/>
            <p:nvPr>
              <p:custDataLst>
                <p:tags r:id="rId5"/>
              </p:custDataLst>
            </p:nvPr>
          </p:nvCxnSpPr>
          <p:spPr>
            <a:xfrm rot="10800000">
              <a:off x="2643174" y="4786322"/>
              <a:ext cx="1071570" cy="571504"/>
            </a:xfrm>
            <a:prstGeom prst="straightConnector1">
              <a:avLst/>
            </a:prstGeom>
            <a:ln w="19050">
              <a:solidFill>
                <a:schemeClr val="accent5"/>
              </a:solidFill>
              <a:tailEnd type="arrow"/>
            </a:ln>
          </p:spPr>
          <p:style>
            <a:lnRef idx="2">
              <a:schemeClr val="accent5"/>
            </a:lnRef>
            <a:fillRef idx="0">
              <a:schemeClr val="accent5"/>
            </a:fillRef>
            <a:effectRef idx="1">
              <a:schemeClr val="accent5"/>
            </a:effectRef>
            <a:fontRef idx="minor">
              <a:schemeClr val="tx1"/>
            </a:fontRef>
          </p:style>
        </p:cxnSp>
        <p:cxnSp>
          <p:nvCxnSpPr>
            <p:cNvPr id="21" name="直接箭头连接符 20"/>
            <p:cNvCxnSpPr/>
            <p:nvPr>
              <p:custDataLst>
                <p:tags r:id="rId6"/>
              </p:custDataLst>
            </p:nvPr>
          </p:nvCxnSpPr>
          <p:spPr>
            <a:xfrm rot="16200000" flipV="1">
              <a:off x="3679025" y="4607727"/>
              <a:ext cx="928694" cy="428628"/>
            </a:xfrm>
            <a:prstGeom prst="straightConnector1">
              <a:avLst/>
            </a:prstGeom>
            <a:ln w="19050">
              <a:solidFill>
                <a:schemeClr val="accent5"/>
              </a:solidFill>
              <a:tailEnd type="arrow"/>
            </a:ln>
          </p:spPr>
          <p:style>
            <a:lnRef idx="2">
              <a:schemeClr val="accent5"/>
            </a:lnRef>
            <a:fillRef idx="0">
              <a:schemeClr val="accent5"/>
            </a:fillRef>
            <a:effectRef idx="1">
              <a:schemeClr val="accent5"/>
            </a:effectRef>
            <a:fontRef idx="minor">
              <a:schemeClr val="tx1"/>
            </a:fontRef>
          </p:style>
        </p:cxnSp>
        <p:cxnSp>
          <p:nvCxnSpPr>
            <p:cNvPr id="23" name="直接箭头连接符 22"/>
            <p:cNvCxnSpPr/>
            <p:nvPr>
              <p:custDataLst>
                <p:tags r:id="rId7"/>
              </p:custDataLst>
            </p:nvPr>
          </p:nvCxnSpPr>
          <p:spPr>
            <a:xfrm rot="16200000" flipV="1">
              <a:off x="4393405" y="4464851"/>
              <a:ext cx="1143008" cy="214314"/>
            </a:xfrm>
            <a:prstGeom prst="straightConnector1">
              <a:avLst/>
            </a:prstGeom>
            <a:ln w="19050">
              <a:solidFill>
                <a:schemeClr val="accent5"/>
              </a:solidFill>
              <a:tailEnd type="arrow"/>
            </a:ln>
          </p:spPr>
          <p:style>
            <a:lnRef idx="2">
              <a:schemeClr val="accent5"/>
            </a:lnRef>
            <a:fillRef idx="0">
              <a:schemeClr val="accent5"/>
            </a:fillRef>
            <a:effectRef idx="1">
              <a:schemeClr val="accent5"/>
            </a:effectRef>
            <a:fontRef idx="minor">
              <a:schemeClr val="tx1"/>
            </a:fontRef>
          </p:style>
        </p:cxnSp>
        <p:cxnSp>
          <p:nvCxnSpPr>
            <p:cNvPr id="25" name="直接箭头连接符 24"/>
            <p:cNvCxnSpPr/>
            <p:nvPr>
              <p:custDataLst>
                <p:tags r:id="rId8"/>
              </p:custDataLst>
            </p:nvPr>
          </p:nvCxnSpPr>
          <p:spPr>
            <a:xfrm rot="5400000" flipH="1" flipV="1">
              <a:off x="5143504" y="4357694"/>
              <a:ext cx="1357322" cy="214314"/>
            </a:xfrm>
            <a:prstGeom prst="straightConnector1">
              <a:avLst/>
            </a:prstGeom>
            <a:ln w="19050">
              <a:solidFill>
                <a:schemeClr val="accent5"/>
              </a:solidFill>
              <a:tailEnd type="arrow"/>
            </a:ln>
          </p:spPr>
          <p:style>
            <a:lnRef idx="2">
              <a:schemeClr val="accent5"/>
            </a:lnRef>
            <a:fillRef idx="0">
              <a:schemeClr val="accent5"/>
            </a:fillRef>
            <a:effectRef idx="1">
              <a:schemeClr val="accent5"/>
            </a:effectRef>
            <a:fontRef idx="minor">
              <a:schemeClr val="tx1"/>
            </a:fontRef>
          </p:style>
        </p:cxnSp>
        <p:cxnSp>
          <p:nvCxnSpPr>
            <p:cNvPr id="27" name="直接箭头连接符 26"/>
            <p:cNvCxnSpPr/>
            <p:nvPr>
              <p:custDataLst>
                <p:tags r:id="rId9"/>
              </p:custDataLst>
            </p:nvPr>
          </p:nvCxnSpPr>
          <p:spPr>
            <a:xfrm rot="5400000" flipH="1" flipV="1">
              <a:off x="5750727" y="3821909"/>
              <a:ext cx="1928826" cy="714380"/>
            </a:xfrm>
            <a:prstGeom prst="straightConnector1">
              <a:avLst/>
            </a:prstGeom>
            <a:ln w="19050">
              <a:solidFill>
                <a:schemeClr val="accent5"/>
              </a:solidFill>
              <a:tailEnd type="arrow"/>
            </a:ln>
          </p:spPr>
          <p:style>
            <a:lnRef idx="2">
              <a:schemeClr val="accent5"/>
            </a:lnRef>
            <a:fillRef idx="0">
              <a:schemeClr val="accent5"/>
            </a:fillRef>
            <a:effectRef idx="1">
              <a:schemeClr val="accent5"/>
            </a:effectRef>
            <a:fontRef idx="minor">
              <a:schemeClr val="tx1"/>
            </a:fontRef>
          </p:style>
        </p:cxn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026"/>
                                        </p:tgtEl>
                                        <p:attrNameLst>
                                          <p:attrName>style.visibility</p:attrName>
                                        </p:attrNameLst>
                                      </p:cBhvr>
                                      <p:to>
                                        <p:strVal val="visible"/>
                                      </p:to>
                                    </p:set>
                                    <p:animEffect transition="in" filter="wipe(left)">
                                      <p:cBhvr>
                                        <p:cTn id="15" dur="500"/>
                                        <p:tgtEl>
                                          <p:spTgt spid="1026"/>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500"/>
                                        <p:tgtEl>
                                          <p:spTgt spid="3"/>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wipe(left)">
                                      <p:cBhvr>
                                        <p:cTn id="23" dur="500"/>
                                        <p:tgtEl>
                                          <p:spTgt spid="14"/>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188417"/>
                                        </p:tgtEl>
                                        <p:attrNameLst>
                                          <p:attrName>style.visibility</p:attrName>
                                        </p:attrNameLst>
                                      </p:cBhvr>
                                      <p:to>
                                        <p:strVal val="visible"/>
                                      </p:to>
                                    </p:set>
                                    <p:animEffect transition="in" filter="wipe(left)">
                                      <p:cBhvr>
                                        <p:cTn id="27" dur="500"/>
                                        <p:tgtEl>
                                          <p:spTgt spid="188417"/>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500"/>
                                        <p:tgtEl>
                                          <p:spTgt spid="26"/>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188423"/>
                                        </p:tgtEl>
                                        <p:attrNameLst>
                                          <p:attrName>style.visibility</p:attrName>
                                        </p:attrNameLst>
                                      </p:cBhvr>
                                      <p:to>
                                        <p:strVal val="visible"/>
                                      </p:to>
                                    </p:set>
                                    <p:animEffect transition="in" filter="wipe(left)">
                                      <p:cBhvr>
                                        <p:cTn id="35" dur="500"/>
                                        <p:tgtEl>
                                          <p:spTgt spid="188423"/>
                                        </p:tgtEl>
                                      </p:cBhvr>
                                    </p:animEffect>
                                  </p:childTnLst>
                                </p:cTn>
                              </p:par>
                            </p:childTnLst>
                          </p:cTn>
                        </p:par>
                        <p:par>
                          <p:cTn id="36" fill="hold">
                            <p:stCondLst>
                              <p:cond delay="4000"/>
                            </p:stCondLst>
                            <p:childTnLst>
                              <p:par>
                                <p:cTn id="37" presetID="22" presetClass="entr" presetSubtype="8" fill="hold" nodeType="after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wipe(left)">
                                      <p:cBhvr>
                                        <p:cTn id="39"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026" grpId="0" bldLvl="0" animBg="1"/>
      <p:bldP spid="3" grpId="0"/>
      <p:bldP spid="188417" grpId="0" bldLvl="0" animBg="1"/>
      <p:bldP spid="188423" grpId="0" bldLvl="0" animBg="1"/>
      <p:bldP spid="14"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34" name="内容占位符 33"/>
          <p:cNvPicPr>
            <a:picLocks noGrp="1" noChangeAspect="1"/>
          </p:cNvPicPr>
          <p:nvPr>
            <p:ph sz="half" idx="1"/>
          </p:nvPr>
        </p:nvPicPr>
        <p:blipFill>
          <a:blip r:embed="rId14"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tretch>
            <a:fillRect/>
          </a:stretch>
        </p:blipFill>
        <p:spPr>
          <a:xfrm flipH="1">
            <a:off x="-133985" y="1897380"/>
            <a:ext cx="4330700" cy="4351655"/>
          </a:xfrm>
          <a:prstGeom prst="rect">
            <a:avLst/>
          </a:prstGeom>
        </p:spPr>
      </p:pic>
      <p:pic>
        <p:nvPicPr>
          <p:cNvPr id="29" name="Picture 2"/>
          <p:cNvPicPr>
            <a:picLocks noChangeAspect="1" noChangeArrowheads="1"/>
          </p:cNvPicPr>
          <p:nvPr/>
        </p:nvPicPr>
        <p:blipFill>
          <a:blip r:embed="rId15" cstate="print"/>
          <a:srcRect/>
          <a:stretch>
            <a:fillRect/>
          </a:stretch>
        </p:blipFill>
        <p:spPr bwMode="auto">
          <a:xfrm>
            <a:off x="757842" y="1006452"/>
            <a:ext cx="1643074" cy="796023"/>
          </a:xfrm>
          <a:prstGeom prst="rect">
            <a:avLst/>
          </a:prstGeom>
          <a:noFill/>
          <a:ln w="9525">
            <a:noFill/>
            <a:miter lim="800000"/>
            <a:headEnd/>
            <a:tailEnd/>
          </a:ln>
        </p:spPr>
      </p:pic>
      <p:graphicFrame>
        <p:nvGraphicFramePr>
          <p:cNvPr id="7" name="Group 366"/>
          <p:cNvGraphicFramePr>
            <a:graphicFrameLocks noGrp="1"/>
          </p:cNvGraphicFramePr>
          <p:nvPr>
            <p:custDataLst>
              <p:tags r:id="rId1"/>
            </p:custDataLst>
          </p:nvPr>
        </p:nvGraphicFramePr>
        <p:xfrm>
          <a:off x="3246438" y="3738880"/>
          <a:ext cx="8785225" cy="1402080"/>
        </p:xfrm>
        <a:graphic>
          <a:graphicData uri="http://schemas.openxmlformats.org/drawingml/2006/table">
            <a:tbl>
              <a:tblPr/>
              <a:tblGrid>
                <a:gridCol w="352425">
                  <a:extLst>
                    <a:ext uri="{9D8B030D-6E8A-4147-A177-3AD203B41FA5}">
                      <a16:colId xmlns:a16="http://schemas.microsoft.com/office/drawing/2014/main" val="20000"/>
                    </a:ext>
                  </a:extLst>
                </a:gridCol>
                <a:gridCol w="349250">
                  <a:extLst>
                    <a:ext uri="{9D8B030D-6E8A-4147-A177-3AD203B41FA5}">
                      <a16:colId xmlns:a16="http://schemas.microsoft.com/office/drawing/2014/main" val="20001"/>
                    </a:ext>
                  </a:extLst>
                </a:gridCol>
                <a:gridCol w="323850">
                  <a:extLst>
                    <a:ext uri="{9D8B030D-6E8A-4147-A177-3AD203B41FA5}">
                      <a16:colId xmlns:a16="http://schemas.microsoft.com/office/drawing/2014/main" val="20002"/>
                    </a:ext>
                  </a:extLst>
                </a:gridCol>
                <a:gridCol w="379412">
                  <a:extLst>
                    <a:ext uri="{9D8B030D-6E8A-4147-A177-3AD203B41FA5}">
                      <a16:colId xmlns:a16="http://schemas.microsoft.com/office/drawing/2014/main" val="20003"/>
                    </a:ext>
                  </a:extLst>
                </a:gridCol>
                <a:gridCol w="352425">
                  <a:extLst>
                    <a:ext uri="{9D8B030D-6E8A-4147-A177-3AD203B41FA5}">
                      <a16:colId xmlns:a16="http://schemas.microsoft.com/office/drawing/2014/main" val="20004"/>
                    </a:ext>
                  </a:extLst>
                </a:gridCol>
                <a:gridCol w="352425">
                  <a:extLst>
                    <a:ext uri="{9D8B030D-6E8A-4147-A177-3AD203B41FA5}">
                      <a16:colId xmlns:a16="http://schemas.microsoft.com/office/drawing/2014/main" val="20005"/>
                    </a:ext>
                  </a:extLst>
                </a:gridCol>
                <a:gridCol w="349250">
                  <a:extLst>
                    <a:ext uri="{9D8B030D-6E8A-4147-A177-3AD203B41FA5}">
                      <a16:colId xmlns:a16="http://schemas.microsoft.com/office/drawing/2014/main" val="20006"/>
                    </a:ext>
                  </a:extLst>
                </a:gridCol>
                <a:gridCol w="352425">
                  <a:extLst>
                    <a:ext uri="{9D8B030D-6E8A-4147-A177-3AD203B41FA5}">
                      <a16:colId xmlns:a16="http://schemas.microsoft.com/office/drawing/2014/main" val="20007"/>
                    </a:ext>
                  </a:extLst>
                </a:gridCol>
                <a:gridCol w="350838">
                  <a:extLst>
                    <a:ext uri="{9D8B030D-6E8A-4147-A177-3AD203B41FA5}">
                      <a16:colId xmlns:a16="http://schemas.microsoft.com/office/drawing/2014/main" val="20008"/>
                    </a:ext>
                  </a:extLst>
                </a:gridCol>
                <a:gridCol w="350837">
                  <a:extLst>
                    <a:ext uri="{9D8B030D-6E8A-4147-A177-3AD203B41FA5}">
                      <a16:colId xmlns:a16="http://schemas.microsoft.com/office/drawing/2014/main" val="20009"/>
                    </a:ext>
                  </a:extLst>
                </a:gridCol>
                <a:gridCol w="352425">
                  <a:extLst>
                    <a:ext uri="{9D8B030D-6E8A-4147-A177-3AD203B41FA5}">
                      <a16:colId xmlns:a16="http://schemas.microsoft.com/office/drawing/2014/main" val="20010"/>
                    </a:ext>
                  </a:extLst>
                </a:gridCol>
                <a:gridCol w="350838">
                  <a:extLst>
                    <a:ext uri="{9D8B030D-6E8A-4147-A177-3AD203B41FA5}">
                      <a16:colId xmlns:a16="http://schemas.microsoft.com/office/drawing/2014/main" val="20011"/>
                    </a:ext>
                  </a:extLst>
                </a:gridCol>
                <a:gridCol w="352425">
                  <a:extLst>
                    <a:ext uri="{9D8B030D-6E8A-4147-A177-3AD203B41FA5}">
                      <a16:colId xmlns:a16="http://schemas.microsoft.com/office/drawing/2014/main" val="20012"/>
                    </a:ext>
                  </a:extLst>
                </a:gridCol>
                <a:gridCol w="350837">
                  <a:extLst>
                    <a:ext uri="{9D8B030D-6E8A-4147-A177-3AD203B41FA5}">
                      <a16:colId xmlns:a16="http://schemas.microsoft.com/office/drawing/2014/main" val="20013"/>
                    </a:ext>
                  </a:extLst>
                </a:gridCol>
                <a:gridCol w="352425">
                  <a:extLst>
                    <a:ext uri="{9D8B030D-6E8A-4147-A177-3AD203B41FA5}">
                      <a16:colId xmlns:a16="http://schemas.microsoft.com/office/drawing/2014/main" val="20014"/>
                    </a:ext>
                  </a:extLst>
                </a:gridCol>
                <a:gridCol w="350838">
                  <a:extLst>
                    <a:ext uri="{9D8B030D-6E8A-4147-A177-3AD203B41FA5}">
                      <a16:colId xmlns:a16="http://schemas.microsoft.com/office/drawing/2014/main" val="20015"/>
                    </a:ext>
                  </a:extLst>
                </a:gridCol>
                <a:gridCol w="350837">
                  <a:extLst>
                    <a:ext uri="{9D8B030D-6E8A-4147-A177-3AD203B41FA5}">
                      <a16:colId xmlns:a16="http://schemas.microsoft.com/office/drawing/2014/main" val="20016"/>
                    </a:ext>
                  </a:extLst>
                </a:gridCol>
                <a:gridCol w="352425">
                  <a:extLst>
                    <a:ext uri="{9D8B030D-6E8A-4147-A177-3AD203B41FA5}">
                      <a16:colId xmlns:a16="http://schemas.microsoft.com/office/drawing/2014/main" val="20017"/>
                    </a:ext>
                  </a:extLst>
                </a:gridCol>
                <a:gridCol w="349250">
                  <a:extLst>
                    <a:ext uri="{9D8B030D-6E8A-4147-A177-3AD203B41FA5}">
                      <a16:colId xmlns:a16="http://schemas.microsoft.com/office/drawing/2014/main" val="20018"/>
                    </a:ext>
                  </a:extLst>
                </a:gridCol>
                <a:gridCol w="352425">
                  <a:extLst>
                    <a:ext uri="{9D8B030D-6E8A-4147-A177-3AD203B41FA5}">
                      <a16:colId xmlns:a16="http://schemas.microsoft.com/office/drawing/2014/main" val="20019"/>
                    </a:ext>
                  </a:extLst>
                </a:gridCol>
                <a:gridCol w="352425">
                  <a:extLst>
                    <a:ext uri="{9D8B030D-6E8A-4147-A177-3AD203B41FA5}">
                      <a16:colId xmlns:a16="http://schemas.microsoft.com/office/drawing/2014/main" val="20020"/>
                    </a:ext>
                  </a:extLst>
                </a:gridCol>
                <a:gridCol w="350838">
                  <a:extLst>
                    <a:ext uri="{9D8B030D-6E8A-4147-A177-3AD203B41FA5}">
                      <a16:colId xmlns:a16="http://schemas.microsoft.com/office/drawing/2014/main" val="20021"/>
                    </a:ext>
                  </a:extLst>
                </a:gridCol>
                <a:gridCol w="352425">
                  <a:extLst>
                    <a:ext uri="{9D8B030D-6E8A-4147-A177-3AD203B41FA5}">
                      <a16:colId xmlns:a16="http://schemas.microsoft.com/office/drawing/2014/main" val="20022"/>
                    </a:ext>
                  </a:extLst>
                </a:gridCol>
                <a:gridCol w="349250">
                  <a:extLst>
                    <a:ext uri="{9D8B030D-6E8A-4147-A177-3AD203B41FA5}">
                      <a16:colId xmlns:a16="http://schemas.microsoft.com/office/drawing/2014/main" val="20023"/>
                    </a:ext>
                  </a:extLst>
                </a:gridCol>
                <a:gridCol w="352425">
                  <a:extLst>
                    <a:ext uri="{9D8B030D-6E8A-4147-A177-3AD203B41FA5}">
                      <a16:colId xmlns:a16="http://schemas.microsoft.com/office/drawing/2014/main" val="20024"/>
                    </a:ext>
                  </a:extLst>
                </a:gridCol>
              </a:tblGrid>
              <a:tr h="260350">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8</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C000"/>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C000"/>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C000"/>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9</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C000"/>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C000"/>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22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A9B3FD"/>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34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A9B3FD"/>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18</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A9B3FD"/>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19</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A9B3FD"/>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31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A9B3FD"/>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40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6">
                        <a:lumMod val="20000"/>
                        <a:lumOff val="8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38</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6">
                        <a:lumMod val="20000"/>
                        <a:lumOff val="8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54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6">
                        <a:lumMod val="20000"/>
                        <a:lumOff val="8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66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6">
                        <a:lumMod val="20000"/>
                        <a:lumOff val="8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46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6">
                        <a:lumMod val="20000"/>
                        <a:lumOff val="8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71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6">
                        <a:lumMod val="60000"/>
                        <a:lumOff val="4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78</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6">
                        <a:lumMod val="60000"/>
                        <a:lumOff val="4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68</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6">
                        <a:lumMod val="60000"/>
                        <a:lumOff val="4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80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6">
                        <a:lumMod val="60000"/>
                        <a:lumOff val="4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85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6">
                        <a:lumMod val="60000"/>
                        <a:lumOff val="4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100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lumMod val="60000"/>
                        <a:lumOff val="4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94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lumMod val="60000"/>
                        <a:lumOff val="4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88</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lumMod val="60000"/>
                        <a:lumOff val="4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96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lumMod val="60000"/>
                        <a:lumOff val="4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87</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lumMod val="60000"/>
                        <a:lumOff val="40000"/>
                      </a:schemeClr>
                    </a:solidFill>
                  </a:tcPr>
                </a:tc>
                <a:extLst>
                  <a:ext uri="{0D108BD9-81ED-4DB2-BD59-A6C34878D82A}">
                    <a16:rowId xmlns:a16="http://schemas.microsoft.com/office/drawing/2014/main" val="10000"/>
                  </a:ext>
                </a:extLst>
              </a:tr>
              <a:tr h="180975">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0</a:t>
                      </a:r>
                    </a:p>
                  </a:txBody>
                  <a:tcPr horzOverflow="overflow">
                    <a:lnL cap="flat">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2</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3</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4</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5</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6</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7</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8</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9</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10</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11</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12</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13</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14</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15</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16</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17</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18</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19</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20</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21</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22</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23</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24</a:t>
                      </a:r>
                    </a:p>
                  </a:txBody>
                  <a:tcPr horzOverflow="overflow">
                    <a:lnL>
                      <a:noFill/>
                    </a:lnL>
                    <a:lnR cap="flat">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extLst>
                  <a:ext uri="{0D108BD9-81ED-4DB2-BD59-A6C34878D82A}">
                    <a16:rowId xmlns:a16="http://schemas.microsoft.com/office/drawing/2014/main" val="10001"/>
                  </a:ext>
                </a:extLst>
              </a:tr>
            </a:tbl>
          </a:graphicData>
        </a:graphic>
      </p:graphicFrame>
      <p:graphicFrame>
        <p:nvGraphicFramePr>
          <p:cNvPr id="8" name="Group 393"/>
          <p:cNvGraphicFramePr>
            <a:graphicFrameLocks noGrp="1"/>
          </p:cNvGraphicFramePr>
          <p:nvPr>
            <p:custDataLst>
              <p:tags r:id="rId2"/>
            </p:custDataLst>
          </p:nvPr>
        </p:nvGraphicFramePr>
        <p:xfrm>
          <a:off x="5767388" y="1638618"/>
          <a:ext cx="2903537" cy="775018"/>
        </p:xfrm>
        <a:graphic>
          <a:graphicData uri="http://schemas.openxmlformats.org/drawingml/2006/table">
            <a:tbl>
              <a:tblPr/>
              <a:tblGrid>
                <a:gridCol w="581025">
                  <a:extLst>
                    <a:ext uri="{9D8B030D-6E8A-4147-A177-3AD203B41FA5}">
                      <a16:colId xmlns:a16="http://schemas.microsoft.com/office/drawing/2014/main" val="20000"/>
                    </a:ext>
                  </a:extLst>
                </a:gridCol>
                <a:gridCol w="579437">
                  <a:extLst>
                    <a:ext uri="{9D8B030D-6E8A-4147-A177-3AD203B41FA5}">
                      <a16:colId xmlns:a16="http://schemas.microsoft.com/office/drawing/2014/main" val="20001"/>
                    </a:ext>
                  </a:extLst>
                </a:gridCol>
                <a:gridCol w="519113">
                  <a:extLst>
                    <a:ext uri="{9D8B030D-6E8A-4147-A177-3AD203B41FA5}">
                      <a16:colId xmlns:a16="http://schemas.microsoft.com/office/drawing/2014/main" val="20002"/>
                    </a:ext>
                  </a:extLst>
                </a:gridCol>
                <a:gridCol w="642937">
                  <a:extLst>
                    <a:ext uri="{9D8B030D-6E8A-4147-A177-3AD203B41FA5}">
                      <a16:colId xmlns:a16="http://schemas.microsoft.com/office/drawing/2014/main" val="20003"/>
                    </a:ext>
                  </a:extLst>
                </a:gridCol>
                <a:gridCol w="581025">
                  <a:extLst>
                    <a:ext uri="{9D8B030D-6E8A-4147-A177-3AD203B41FA5}">
                      <a16:colId xmlns:a16="http://schemas.microsoft.com/office/drawing/2014/main" val="20004"/>
                    </a:ext>
                  </a:extLst>
                </a:gridCol>
              </a:tblGrid>
              <a:tr h="439738">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14</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34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66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85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100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23838">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10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15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20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9" name="Text Box 394"/>
          <p:cNvSpPr txBox="1">
            <a:spLocks noChangeArrowheads="1"/>
          </p:cNvSpPr>
          <p:nvPr>
            <p:custDataLst>
              <p:tags r:id="rId3"/>
            </p:custDataLst>
          </p:nvPr>
        </p:nvSpPr>
        <p:spPr bwMode="auto">
          <a:xfrm>
            <a:off x="6702425" y="1146493"/>
            <a:ext cx="936625" cy="307340"/>
          </a:xfrm>
          <a:prstGeom prst="rect">
            <a:avLst/>
          </a:prstGeom>
          <a:noFill/>
          <a:ln w="9525">
            <a:noFill/>
            <a:miter lim="800000"/>
          </a:ln>
          <a:effectLst/>
        </p:spPr>
        <p:txBody>
          <a:bodyPr lIns="0" tIns="0" rIns="0" bIns="0">
            <a:spAutoFit/>
          </a:bodyPr>
          <a:lstStyle/>
          <a:p>
            <a:pPr algn="l">
              <a:spcBef>
                <a:spcPct val="50000"/>
              </a:spcBef>
            </a:pPr>
            <a:r>
              <a:rPr lang="zh-CN" altLang="en-US" sz="2000" b="1" dirty="0">
                <a:solidFill>
                  <a:schemeClr val="dk1"/>
                </a:solidFill>
                <a:latin typeface="微软雅黑" panose="020B0503020204020204" charset="-122"/>
                <a:ea typeface="微软雅黑" panose="020B0503020204020204" charset="-122"/>
                <a:cs typeface="Consolas" panose="020B0609020204030204" pitchFamily="49" charset="0"/>
              </a:rPr>
              <a:t>索引表</a:t>
            </a:r>
          </a:p>
        </p:txBody>
      </p:sp>
      <p:sp>
        <p:nvSpPr>
          <p:cNvPr id="10" name="Text Box 395"/>
          <p:cNvSpPr txBox="1">
            <a:spLocks noChangeArrowheads="1"/>
          </p:cNvSpPr>
          <p:nvPr>
            <p:custDataLst>
              <p:tags r:id="rId4"/>
            </p:custDataLst>
          </p:nvPr>
        </p:nvSpPr>
        <p:spPr bwMode="auto">
          <a:xfrm>
            <a:off x="8791575" y="1651318"/>
            <a:ext cx="633425" cy="245745"/>
          </a:xfrm>
          <a:prstGeom prst="rect">
            <a:avLst/>
          </a:prstGeom>
          <a:noFill/>
          <a:ln w="9525">
            <a:noFill/>
            <a:miter lim="800000"/>
          </a:ln>
          <a:effectLst/>
        </p:spPr>
        <p:txBody>
          <a:bodyPr wrap="square" lIns="0" tIns="0" rIns="0" bIns="0">
            <a:spAutoFit/>
          </a:bodyPr>
          <a:lstStyle/>
          <a:p>
            <a:pPr algn="l">
              <a:lnSpc>
                <a:spcPct val="100000"/>
              </a:lnSpc>
              <a:spcBef>
                <a:spcPct val="50000"/>
              </a:spcBef>
            </a:pPr>
            <a:r>
              <a:rPr lang="en-US" altLang="zh-CN" sz="1600" b="1">
                <a:solidFill>
                  <a:schemeClr val="dk1"/>
                </a:solidFill>
                <a:latin typeface="微软雅黑" panose="020B0503020204020204" charset="-122"/>
                <a:ea typeface="微软雅黑" panose="020B0503020204020204" charset="-122"/>
                <a:cs typeface="Consolas" panose="020B0609020204030204" pitchFamily="49" charset="0"/>
              </a:rPr>
              <a:t>key</a:t>
            </a:r>
          </a:p>
        </p:txBody>
      </p:sp>
      <p:sp>
        <p:nvSpPr>
          <p:cNvPr id="11" name="Text Box 396"/>
          <p:cNvSpPr txBox="1">
            <a:spLocks noChangeArrowheads="1"/>
          </p:cNvSpPr>
          <p:nvPr>
            <p:custDataLst>
              <p:tags r:id="rId5"/>
            </p:custDataLst>
          </p:nvPr>
        </p:nvSpPr>
        <p:spPr bwMode="auto">
          <a:xfrm>
            <a:off x="8791575" y="2083118"/>
            <a:ext cx="633425" cy="245745"/>
          </a:xfrm>
          <a:prstGeom prst="rect">
            <a:avLst/>
          </a:prstGeom>
          <a:noFill/>
          <a:ln w="9525">
            <a:noFill/>
            <a:miter lim="800000"/>
          </a:ln>
          <a:effectLst/>
        </p:spPr>
        <p:txBody>
          <a:bodyPr wrap="square" lIns="0" tIns="0" rIns="0" bIns="0">
            <a:spAutoFit/>
          </a:bodyPr>
          <a:lstStyle/>
          <a:p>
            <a:pPr algn="l">
              <a:lnSpc>
                <a:spcPct val="100000"/>
              </a:lnSpc>
              <a:spcBef>
                <a:spcPct val="50000"/>
              </a:spcBef>
            </a:pPr>
            <a:r>
              <a:rPr lang="en-US" altLang="zh-CN" sz="1600" b="1">
                <a:solidFill>
                  <a:schemeClr val="dk1"/>
                </a:solidFill>
                <a:latin typeface="微软雅黑" panose="020B0503020204020204" charset="-122"/>
                <a:ea typeface="微软雅黑" panose="020B0503020204020204" charset="-122"/>
                <a:cs typeface="Consolas" panose="020B0609020204030204" pitchFamily="49" charset="0"/>
              </a:rPr>
              <a:t>link</a:t>
            </a:r>
          </a:p>
        </p:txBody>
      </p:sp>
      <p:sp>
        <p:nvSpPr>
          <p:cNvPr id="13" name="Text Box 402"/>
          <p:cNvSpPr txBox="1">
            <a:spLocks noChangeArrowheads="1"/>
          </p:cNvSpPr>
          <p:nvPr>
            <p:custDataLst>
              <p:tags r:id="rId6"/>
            </p:custDataLst>
          </p:nvPr>
        </p:nvSpPr>
        <p:spPr bwMode="auto">
          <a:xfrm>
            <a:off x="4067150" y="4959676"/>
            <a:ext cx="936625" cy="307340"/>
          </a:xfrm>
          <a:prstGeom prst="rect">
            <a:avLst/>
          </a:prstGeom>
          <a:noFill/>
          <a:ln w="9525">
            <a:noFill/>
            <a:miter lim="800000"/>
          </a:ln>
          <a:effectLst/>
        </p:spPr>
        <p:txBody>
          <a:bodyPr lIns="0" tIns="0" rIns="0" bIns="0">
            <a:spAutoFit/>
          </a:bodyPr>
          <a:lstStyle/>
          <a:p>
            <a:pPr algn="l">
              <a:lnSpc>
                <a:spcPct val="100000"/>
              </a:lnSpc>
              <a:spcBef>
                <a:spcPct val="50000"/>
              </a:spcBef>
            </a:pPr>
            <a:r>
              <a:rPr lang="zh-CN" altLang="en-US" sz="2000" b="1">
                <a:solidFill>
                  <a:schemeClr val="dk1"/>
                </a:solidFill>
                <a:latin typeface="微软雅黑" panose="020B0503020204020204" charset="-122"/>
                <a:ea typeface="微软雅黑" panose="020B0503020204020204" charset="-122"/>
                <a:cs typeface="Consolas" panose="020B0609020204030204" pitchFamily="49" charset="0"/>
              </a:rPr>
              <a:t>数据表</a:t>
            </a:r>
          </a:p>
        </p:txBody>
      </p:sp>
      <p:sp>
        <p:nvSpPr>
          <p:cNvPr id="14" name="Text Box 403"/>
          <p:cNvSpPr txBox="1">
            <a:spLocks noChangeArrowheads="1"/>
          </p:cNvSpPr>
          <p:nvPr>
            <p:custDataLst>
              <p:tags r:id="rId7"/>
            </p:custDataLst>
          </p:nvPr>
        </p:nvSpPr>
        <p:spPr bwMode="auto">
          <a:xfrm>
            <a:off x="6281728" y="5531180"/>
            <a:ext cx="3286148" cy="398780"/>
          </a:xfrm>
          <a:prstGeom prst="rect">
            <a:avLst/>
          </a:prstGeom>
          <a:noFill/>
          <a:ln w="28575" algn="ctr">
            <a:noFill/>
            <a:miter lim="800000"/>
            <a:tailEnd type="none" w="lg" len="lg"/>
          </a:ln>
          <a:effectLst/>
        </p:spPr>
        <p:txBody>
          <a:bodyPr wrap="square">
            <a:spAutoFit/>
          </a:bodyPr>
          <a:lstStyle/>
          <a:p>
            <a:pPr algn="l">
              <a:lnSpc>
                <a:spcPct val="100000"/>
              </a:lnSpc>
              <a:spcBef>
                <a:spcPct val="50000"/>
              </a:spcBef>
            </a:pPr>
            <a:r>
              <a:rPr kumimoji="1" lang="zh-CN" altLang="en-US" sz="2000" b="1">
                <a:solidFill>
                  <a:schemeClr val="dk1"/>
                </a:solidFill>
                <a:latin typeface="微软雅黑" panose="020B0503020204020204" charset="-122"/>
                <a:ea typeface="微软雅黑" panose="020B0503020204020204" charset="-122"/>
                <a:cs typeface="Consolas" panose="020B0609020204030204" pitchFamily="49" charset="0"/>
              </a:rPr>
              <a:t>分块查找的索引存储结构</a:t>
            </a:r>
          </a:p>
        </p:txBody>
      </p:sp>
      <p:cxnSp>
        <p:nvCxnSpPr>
          <p:cNvPr id="15" name="直接箭头连接符 14"/>
          <p:cNvCxnSpPr/>
          <p:nvPr>
            <p:custDataLst>
              <p:tags r:id="rId8"/>
            </p:custDataLst>
          </p:nvPr>
        </p:nvCxnSpPr>
        <p:spPr>
          <a:xfrm rot="10800000" flipV="1">
            <a:off x="3495646" y="2387908"/>
            <a:ext cx="2500330" cy="1357322"/>
          </a:xfrm>
          <a:prstGeom prst="straightConnector1">
            <a:avLst/>
          </a:prstGeom>
          <a:ln w="19050">
            <a:solidFill>
              <a:schemeClr val="dk1"/>
            </a:solidFill>
            <a:tailEnd type="arrow"/>
          </a:ln>
        </p:spPr>
        <p:style>
          <a:lnRef idx="2">
            <a:schemeClr val="dk1"/>
          </a:lnRef>
          <a:fillRef idx="0">
            <a:schemeClr val="dk1"/>
          </a:fillRef>
          <a:effectRef idx="1">
            <a:schemeClr val="dk1"/>
          </a:effectRef>
          <a:fontRef idx="minor">
            <a:schemeClr val="tx1"/>
          </a:fontRef>
        </p:style>
      </p:cxnSp>
      <p:cxnSp>
        <p:nvCxnSpPr>
          <p:cNvPr id="16" name="直接箭头连接符 15"/>
          <p:cNvCxnSpPr/>
          <p:nvPr>
            <p:custDataLst>
              <p:tags r:id="rId9"/>
            </p:custDataLst>
          </p:nvPr>
        </p:nvCxnSpPr>
        <p:spPr>
          <a:xfrm rot="5400000">
            <a:off x="5281596" y="2387908"/>
            <a:ext cx="1357322" cy="1357322"/>
          </a:xfrm>
          <a:prstGeom prst="straightConnector1">
            <a:avLst/>
          </a:prstGeom>
          <a:ln w="19050">
            <a:solidFill>
              <a:schemeClr val="dk1"/>
            </a:solidFill>
            <a:tailEnd type="arrow"/>
          </a:ln>
        </p:spPr>
        <p:style>
          <a:lnRef idx="2">
            <a:schemeClr val="dk1"/>
          </a:lnRef>
          <a:fillRef idx="0">
            <a:schemeClr val="dk1"/>
          </a:fillRef>
          <a:effectRef idx="1">
            <a:schemeClr val="dk1"/>
          </a:effectRef>
          <a:fontRef idx="minor">
            <a:schemeClr val="tx1"/>
          </a:fontRef>
        </p:style>
      </p:cxnSp>
      <p:cxnSp>
        <p:nvCxnSpPr>
          <p:cNvPr id="17" name="直接箭头连接符 16"/>
          <p:cNvCxnSpPr/>
          <p:nvPr>
            <p:custDataLst>
              <p:tags r:id="rId10"/>
            </p:custDataLst>
          </p:nvPr>
        </p:nvCxnSpPr>
        <p:spPr>
          <a:xfrm rot="5400000">
            <a:off x="6424604" y="2959412"/>
            <a:ext cx="1357322" cy="214314"/>
          </a:xfrm>
          <a:prstGeom prst="straightConnector1">
            <a:avLst/>
          </a:prstGeom>
          <a:ln w="19050">
            <a:solidFill>
              <a:schemeClr val="dk1"/>
            </a:solidFill>
            <a:tailEnd type="arrow"/>
          </a:ln>
        </p:spPr>
        <p:style>
          <a:lnRef idx="2">
            <a:schemeClr val="dk1"/>
          </a:lnRef>
          <a:fillRef idx="0">
            <a:schemeClr val="dk1"/>
          </a:fillRef>
          <a:effectRef idx="1">
            <a:schemeClr val="dk1"/>
          </a:effectRef>
          <a:fontRef idx="minor">
            <a:schemeClr val="tx1"/>
          </a:fontRef>
        </p:style>
      </p:cxnSp>
      <p:cxnSp>
        <p:nvCxnSpPr>
          <p:cNvPr id="19" name="直接箭头连接符 18"/>
          <p:cNvCxnSpPr/>
          <p:nvPr>
            <p:custDataLst>
              <p:tags r:id="rId11"/>
            </p:custDataLst>
          </p:nvPr>
        </p:nvCxnSpPr>
        <p:spPr>
          <a:xfrm rot="16200000" flipH="1">
            <a:off x="7567612" y="2602222"/>
            <a:ext cx="1357322" cy="928694"/>
          </a:xfrm>
          <a:prstGeom prst="straightConnector1">
            <a:avLst/>
          </a:prstGeom>
          <a:ln w="19050">
            <a:solidFill>
              <a:schemeClr val="dk1"/>
            </a:solidFill>
            <a:tailEnd type="arrow"/>
          </a:ln>
        </p:spPr>
        <p:style>
          <a:lnRef idx="2">
            <a:schemeClr val="dk1"/>
          </a:lnRef>
          <a:fillRef idx="0">
            <a:schemeClr val="dk1"/>
          </a:fillRef>
          <a:effectRef idx="1">
            <a:schemeClr val="dk1"/>
          </a:effectRef>
          <a:fontRef idx="minor">
            <a:schemeClr val="tx1"/>
          </a:fontRef>
        </p:style>
      </p:cxnSp>
      <p:cxnSp>
        <p:nvCxnSpPr>
          <p:cNvPr id="35" name="直接箭头连接符 34"/>
          <p:cNvCxnSpPr/>
          <p:nvPr>
            <p:custDataLst>
              <p:tags r:id="rId12"/>
            </p:custDataLst>
          </p:nvPr>
        </p:nvCxnSpPr>
        <p:spPr>
          <a:xfrm>
            <a:off x="8424868" y="2387908"/>
            <a:ext cx="1928826" cy="1357322"/>
          </a:xfrm>
          <a:prstGeom prst="straightConnector1">
            <a:avLst/>
          </a:prstGeom>
          <a:ln w="19050">
            <a:solidFill>
              <a:schemeClr val="dk1"/>
            </a:solidFill>
            <a:tailEnd type="arrow"/>
          </a:ln>
        </p:spPr>
        <p:style>
          <a:lnRef idx="2">
            <a:schemeClr val="dk1"/>
          </a:lnRef>
          <a:fillRef idx="0">
            <a:schemeClr val="dk1"/>
          </a:fillRef>
          <a:effectRef idx="1">
            <a:schemeClr val="dk1"/>
          </a:effectRef>
          <a:fontRef idx="minor">
            <a:schemeClr val="tx1"/>
          </a:fontRef>
        </p:style>
      </p:cxn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left)">
                                      <p:cBhvr>
                                        <p:cTn id="15" dur="500"/>
                                        <p:tgtEl>
                                          <p:spTgt spid="34"/>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500"/>
                                        <p:tgtEl>
                                          <p:spTgt spid="7"/>
                                        </p:tgtEl>
                                      </p:cBhvr>
                                    </p:animEffect>
                                  </p:childTnLst>
                                </p:cTn>
                              </p:par>
                              <p:par>
                                <p:cTn id="20" presetID="22" presetClass="entr" presetSubtype="8" fill="hold"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wipe(left)">
                                      <p:cBhvr>
                                        <p:cTn id="25" dur="500"/>
                                        <p:tgtEl>
                                          <p:spTgt spid="9"/>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wipe(left)">
                                      <p:cBhvr>
                                        <p:cTn id="28" dur="500"/>
                                        <p:tgtEl>
                                          <p:spTgt spid="10"/>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left)">
                                      <p:cBhvr>
                                        <p:cTn id="31" dur="500"/>
                                        <p:tgtEl>
                                          <p:spTgt spid="11"/>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wipe(left)">
                                      <p:cBhvr>
                                        <p:cTn id="34" dur="500"/>
                                        <p:tgtEl>
                                          <p:spTgt spid="13"/>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wipe(left)">
                                      <p:cBhvr>
                                        <p:cTn id="37" dur="500"/>
                                        <p:tgtEl>
                                          <p:spTgt spid="14"/>
                                        </p:tgtEl>
                                      </p:cBhvr>
                                    </p:animEffect>
                                  </p:childTnLst>
                                </p:cTn>
                              </p:par>
                              <p:par>
                                <p:cTn id="38" presetID="22" presetClass="entr" presetSubtype="8" fill="hold" nodeType="with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wipe(left)">
                                      <p:cBhvr>
                                        <p:cTn id="40" dur="500"/>
                                        <p:tgtEl>
                                          <p:spTgt spid="15"/>
                                        </p:tgtEl>
                                      </p:cBhvr>
                                    </p:animEffect>
                                  </p:childTnLst>
                                </p:cTn>
                              </p:par>
                              <p:par>
                                <p:cTn id="41" presetID="22" presetClass="entr" presetSubtype="8" fill="hold" nodeType="with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wipe(left)">
                                      <p:cBhvr>
                                        <p:cTn id="43" dur="500"/>
                                        <p:tgtEl>
                                          <p:spTgt spid="16"/>
                                        </p:tgtEl>
                                      </p:cBhvr>
                                    </p:animEffect>
                                  </p:childTnLst>
                                </p:cTn>
                              </p:par>
                              <p:par>
                                <p:cTn id="44" presetID="22" presetClass="entr" presetSubtype="8" fill="hold" nodeType="with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wipe(left)">
                                      <p:cBhvr>
                                        <p:cTn id="46" dur="500"/>
                                        <p:tgtEl>
                                          <p:spTgt spid="17"/>
                                        </p:tgtEl>
                                      </p:cBhvr>
                                    </p:animEffect>
                                  </p:childTnLst>
                                </p:cTn>
                              </p:par>
                              <p:par>
                                <p:cTn id="47" presetID="22" presetClass="entr" presetSubtype="8" fill="hold" nodeType="with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wipe(left)">
                                      <p:cBhvr>
                                        <p:cTn id="49" dur="500"/>
                                        <p:tgtEl>
                                          <p:spTgt spid="19"/>
                                        </p:tgtEl>
                                      </p:cBhvr>
                                    </p:animEffect>
                                  </p:childTnLst>
                                </p:cTn>
                              </p:par>
                              <p:par>
                                <p:cTn id="50" presetID="22" presetClass="entr" presetSubtype="8" fill="hold" nodeType="withEffect">
                                  <p:stCondLst>
                                    <p:cond delay="0"/>
                                  </p:stCondLst>
                                  <p:childTnLst>
                                    <p:set>
                                      <p:cBhvr>
                                        <p:cTn id="51" dur="1" fill="hold">
                                          <p:stCondLst>
                                            <p:cond delay="0"/>
                                          </p:stCondLst>
                                        </p:cTn>
                                        <p:tgtEl>
                                          <p:spTgt spid="35"/>
                                        </p:tgtEl>
                                        <p:attrNameLst>
                                          <p:attrName>style.visibility</p:attrName>
                                        </p:attrNameLst>
                                      </p:cBhvr>
                                      <p:to>
                                        <p:strVal val="visible"/>
                                      </p:to>
                                    </p:set>
                                    <p:animEffect transition="in" filter="wipe(left)">
                                      <p:cBhvr>
                                        <p:cTn id="52"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9" grpId="0" bldLvl="0" animBg="1"/>
      <p:bldP spid="10" grpId="0" bldLvl="0" animBg="1"/>
      <p:bldP spid="11" grpId="0" bldLvl="0" animBg="1"/>
      <p:bldP spid="13" grpId="0" bldLvl="0" animBg="1"/>
      <p:bldP spid="14" grpId="0" bldLvl="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1"/>
          <p:cNvPicPr>
            <a:picLocks noChangeAspect="1"/>
          </p:cNvPicPr>
          <p:nvPr/>
        </p:nvPicPr>
        <p:blipFill rotWithShape="1">
          <a:blip r:embed="rId4" cstate="print">
            <a:extLst>
              <a:ext uri="{28A0092B-C50C-407E-A947-70E740481C1C}">
                <a14:useLocalDpi xmlns:a14="http://schemas.microsoft.com/office/drawing/2010/main" val="0"/>
              </a:ext>
            </a:extLst>
          </a:blip>
          <a:srcRect l="9547" t="2443" r="7739" b="5173"/>
          <a:stretch>
            <a:fillRect/>
          </a:stretch>
        </p:blipFill>
        <p:spPr>
          <a:xfrm>
            <a:off x="845698" y="2105429"/>
            <a:ext cx="3732477" cy="3886565"/>
          </a:xfrm>
          <a:prstGeom prst="rect">
            <a:avLst/>
          </a:prstGeom>
        </p:spPr>
      </p:pic>
      <p:sp>
        <p:nvSpPr>
          <p:cNvPr id="34" name="文本框 33"/>
          <p:cNvSpPr txBox="1"/>
          <p:nvPr>
            <p:custDataLst>
              <p:tags r:id="rId1"/>
            </p:custDataLst>
          </p:nvPr>
        </p:nvSpPr>
        <p:spPr>
          <a:xfrm>
            <a:off x="2515985" y="2857500"/>
            <a:ext cx="1198245" cy="829945"/>
          </a:xfrm>
          <a:prstGeom prst="rect">
            <a:avLst/>
          </a:prstGeom>
          <a:noFill/>
        </p:spPr>
        <p:txBody>
          <a:bodyPr wrap="square">
            <a:spAutoFit/>
          </a:bodyPr>
          <a:lstStyle/>
          <a:p>
            <a:pPr algn="l"/>
            <a:r>
              <a:rPr lang="zh-CN" altLang="en-US" sz="2400" b="1" dirty="0">
                <a:solidFill>
                  <a:schemeClr val="dk1"/>
                </a:solidFill>
                <a:latin typeface="微软雅黑" panose="020B0503020204020204" charset="-122"/>
                <a:ea typeface="微软雅黑" panose="020B0503020204020204" charset="-122"/>
                <a:cs typeface="Consolas" panose="020B0609020204030204" pitchFamily="49" charset="0"/>
                <a:sym typeface="+mn-ea"/>
              </a:rPr>
              <a:t>分块查找过程</a:t>
            </a:r>
          </a:p>
        </p:txBody>
      </p:sp>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4" name="Text Box 394"/>
          <p:cNvSpPr txBox="1">
            <a:spLocks noChangeArrowheads="1"/>
          </p:cNvSpPr>
          <p:nvPr>
            <p:custDataLst>
              <p:tags r:id="rId2"/>
            </p:custDataLst>
          </p:nvPr>
        </p:nvSpPr>
        <p:spPr bwMode="auto">
          <a:xfrm>
            <a:off x="4665116" y="2785414"/>
            <a:ext cx="6715172" cy="1692910"/>
          </a:xfrm>
          <a:prstGeom prst="rect">
            <a:avLst/>
          </a:prstGeom>
          <a:solidFill>
            <a:schemeClr val="lt1"/>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08000" tIns="72000" rIns="0" bIns="108000">
            <a:spAutoFit/>
          </a:bodyPr>
          <a:lstStyle/>
          <a:p>
            <a:pPr marL="457200" indent="-457200" algn="l">
              <a:lnSpc>
                <a:spcPts val="2800"/>
              </a:lnSpc>
              <a:spcBef>
                <a:spcPts val="600"/>
              </a:spcBef>
              <a:buBlip>
                <a:blip r:embed="rId5"/>
              </a:buBlip>
            </a:pPr>
            <a:r>
              <a:rPr lang="zh-CN" altLang="en-US" sz="2800" b="1" dirty="0">
                <a:solidFill>
                  <a:schemeClr val="dk1"/>
                </a:solidFill>
                <a:latin typeface="微软雅黑" panose="020B0503020204020204" charset="-122"/>
                <a:ea typeface="微软雅黑" panose="020B0503020204020204" charset="-122"/>
                <a:cs typeface="Consolas" panose="020B0609020204030204" pitchFamily="49" charset="0"/>
              </a:rPr>
              <a:t>查找索引表（有序）：可以顺序查找块，也可以</a:t>
            </a:r>
            <a:r>
              <a:rPr kumimoji="1" lang="zh-CN" altLang="en-US" sz="2800" b="1" dirty="0">
                <a:solidFill>
                  <a:schemeClr val="dk1"/>
                </a:solidFill>
                <a:latin typeface="微软雅黑" panose="020B0503020204020204" charset="-122"/>
                <a:ea typeface="微软雅黑" panose="020B0503020204020204" charset="-122"/>
                <a:cs typeface="Consolas" panose="020B0609020204030204" pitchFamily="49" charset="0"/>
              </a:rPr>
              <a:t>二分查找块。</a:t>
            </a:r>
            <a:endParaRPr kumimoji="1" lang="en-US" altLang="zh-CN" sz="2800" b="1" dirty="0">
              <a:solidFill>
                <a:schemeClr val="dk1"/>
              </a:solidFill>
              <a:latin typeface="微软雅黑" panose="020B0503020204020204" charset="-122"/>
              <a:ea typeface="微软雅黑" panose="020B0503020204020204" charset="-122"/>
              <a:cs typeface="Consolas" panose="020B0609020204030204" pitchFamily="49" charset="0"/>
            </a:endParaRPr>
          </a:p>
          <a:p>
            <a:pPr marL="457200" indent="-457200" algn="l">
              <a:lnSpc>
                <a:spcPts val="2800"/>
              </a:lnSpc>
              <a:spcBef>
                <a:spcPts val="600"/>
              </a:spcBef>
              <a:buBlip>
                <a:blip r:embed="rId5"/>
              </a:buBlip>
            </a:pPr>
            <a:r>
              <a:rPr kumimoji="1" lang="zh-CN" altLang="en-US" sz="2800" b="1" dirty="0">
                <a:solidFill>
                  <a:schemeClr val="dk1"/>
                </a:solidFill>
                <a:latin typeface="微软雅黑" panose="020B0503020204020204" charset="-122"/>
                <a:ea typeface="微软雅黑" panose="020B0503020204020204" charset="-122"/>
                <a:cs typeface="Consolas" panose="020B0609020204030204" pitchFamily="49" charset="0"/>
              </a:rPr>
              <a:t>查找数据块（无序）：只能</a:t>
            </a:r>
            <a:r>
              <a:rPr lang="zh-CN" altLang="en-US" sz="2800" b="1" dirty="0">
                <a:solidFill>
                  <a:schemeClr val="dk1"/>
                </a:solidFill>
                <a:latin typeface="微软雅黑" panose="020B0503020204020204" charset="-122"/>
                <a:ea typeface="微软雅黑" panose="020B0503020204020204" charset="-122"/>
                <a:cs typeface="Consolas" panose="020B0609020204030204" pitchFamily="49" charset="0"/>
              </a:rPr>
              <a:t>顺序查找块中元素。</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ipe(left)">
                                      <p:cBhvr>
                                        <p:cTn id="11" dur="500"/>
                                        <p:tgtEl>
                                          <p:spTgt spid="3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left)">
                                      <p:cBhvr>
                                        <p:cTn id="15" dur="500"/>
                                        <p:tgtEl>
                                          <p:spTgt spid="34"/>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left)">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12" grpId="0"/>
      <p:bldP spid="4" grpId="0" bldLvl="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34" name="内容占位符 33"/>
          <p:cNvPicPr>
            <a:picLocks noGrp="1" noChangeAspect="1"/>
          </p:cNvPicPr>
          <p:nvPr>
            <p:ph sz="half" idx="1"/>
          </p:nvPr>
        </p:nvPicPr>
        <p:blipFill>
          <a:blip r:embed="rId19"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tretch>
            <a:fillRect/>
          </a:stretch>
        </p:blipFill>
        <p:spPr>
          <a:xfrm flipH="1">
            <a:off x="-133985" y="1897380"/>
            <a:ext cx="4330700" cy="4351655"/>
          </a:xfrm>
          <a:prstGeom prst="rect">
            <a:avLst/>
          </a:prstGeom>
        </p:spPr>
      </p:pic>
      <p:pic>
        <p:nvPicPr>
          <p:cNvPr id="29" name="Picture 2"/>
          <p:cNvPicPr>
            <a:picLocks noChangeAspect="1" noChangeArrowheads="1"/>
          </p:cNvPicPr>
          <p:nvPr/>
        </p:nvPicPr>
        <p:blipFill>
          <a:blip r:embed="rId20" cstate="print"/>
          <a:srcRect/>
          <a:stretch>
            <a:fillRect/>
          </a:stretch>
        </p:blipFill>
        <p:spPr bwMode="auto">
          <a:xfrm>
            <a:off x="757842" y="1006452"/>
            <a:ext cx="1643074" cy="796023"/>
          </a:xfrm>
          <a:prstGeom prst="rect">
            <a:avLst/>
          </a:prstGeom>
          <a:noFill/>
          <a:ln w="9525">
            <a:noFill/>
            <a:miter lim="800000"/>
            <a:headEnd/>
            <a:tailEnd/>
          </a:ln>
        </p:spPr>
      </p:pic>
      <p:graphicFrame>
        <p:nvGraphicFramePr>
          <p:cNvPr id="187758" name="Group 366"/>
          <p:cNvGraphicFramePr>
            <a:graphicFrameLocks noGrp="1"/>
          </p:cNvGraphicFramePr>
          <p:nvPr>
            <p:custDataLst>
              <p:tags r:id="rId1"/>
            </p:custDataLst>
          </p:nvPr>
        </p:nvGraphicFramePr>
        <p:xfrm>
          <a:off x="3276283" y="3528060"/>
          <a:ext cx="8785225" cy="1402080"/>
        </p:xfrm>
        <a:graphic>
          <a:graphicData uri="http://schemas.openxmlformats.org/drawingml/2006/table">
            <a:tbl>
              <a:tblPr/>
              <a:tblGrid>
                <a:gridCol w="352425">
                  <a:extLst>
                    <a:ext uri="{9D8B030D-6E8A-4147-A177-3AD203B41FA5}">
                      <a16:colId xmlns:a16="http://schemas.microsoft.com/office/drawing/2014/main" val="20000"/>
                    </a:ext>
                  </a:extLst>
                </a:gridCol>
                <a:gridCol w="349250">
                  <a:extLst>
                    <a:ext uri="{9D8B030D-6E8A-4147-A177-3AD203B41FA5}">
                      <a16:colId xmlns:a16="http://schemas.microsoft.com/office/drawing/2014/main" val="20001"/>
                    </a:ext>
                  </a:extLst>
                </a:gridCol>
                <a:gridCol w="323850">
                  <a:extLst>
                    <a:ext uri="{9D8B030D-6E8A-4147-A177-3AD203B41FA5}">
                      <a16:colId xmlns:a16="http://schemas.microsoft.com/office/drawing/2014/main" val="20002"/>
                    </a:ext>
                  </a:extLst>
                </a:gridCol>
                <a:gridCol w="379412">
                  <a:extLst>
                    <a:ext uri="{9D8B030D-6E8A-4147-A177-3AD203B41FA5}">
                      <a16:colId xmlns:a16="http://schemas.microsoft.com/office/drawing/2014/main" val="20003"/>
                    </a:ext>
                  </a:extLst>
                </a:gridCol>
                <a:gridCol w="352425">
                  <a:extLst>
                    <a:ext uri="{9D8B030D-6E8A-4147-A177-3AD203B41FA5}">
                      <a16:colId xmlns:a16="http://schemas.microsoft.com/office/drawing/2014/main" val="20004"/>
                    </a:ext>
                  </a:extLst>
                </a:gridCol>
                <a:gridCol w="352425">
                  <a:extLst>
                    <a:ext uri="{9D8B030D-6E8A-4147-A177-3AD203B41FA5}">
                      <a16:colId xmlns:a16="http://schemas.microsoft.com/office/drawing/2014/main" val="20005"/>
                    </a:ext>
                  </a:extLst>
                </a:gridCol>
                <a:gridCol w="349250">
                  <a:extLst>
                    <a:ext uri="{9D8B030D-6E8A-4147-A177-3AD203B41FA5}">
                      <a16:colId xmlns:a16="http://schemas.microsoft.com/office/drawing/2014/main" val="20006"/>
                    </a:ext>
                  </a:extLst>
                </a:gridCol>
                <a:gridCol w="352425">
                  <a:extLst>
                    <a:ext uri="{9D8B030D-6E8A-4147-A177-3AD203B41FA5}">
                      <a16:colId xmlns:a16="http://schemas.microsoft.com/office/drawing/2014/main" val="20007"/>
                    </a:ext>
                  </a:extLst>
                </a:gridCol>
                <a:gridCol w="350838">
                  <a:extLst>
                    <a:ext uri="{9D8B030D-6E8A-4147-A177-3AD203B41FA5}">
                      <a16:colId xmlns:a16="http://schemas.microsoft.com/office/drawing/2014/main" val="20008"/>
                    </a:ext>
                  </a:extLst>
                </a:gridCol>
                <a:gridCol w="350837">
                  <a:extLst>
                    <a:ext uri="{9D8B030D-6E8A-4147-A177-3AD203B41FA5}">
                      <a16:colId xmlns:a16="http://schemas.microsoft.com/office/drawing/2014/main" val="20009"/>
                    </a:ext>
                  </a:extLst>
                </a:gridCol>
                <a:gridCol w="352425">
                  <a:extLst>
                    <a:ext uri="{9D8B030D-6E8A-4147-A177-3AD203B41FA5}">
                      <a16:colId xmlns:a16="http://schemas.microsoft.com/office/drawing/2014/main" val="20010"/>
                    </a:ext>
                  </a:extLst>
                </a:gridCol>
                <a:gridCol w="350838">
                  <a:extLst>
                    <a:ext uri="{9D8B030D-6E8A-4147-A177-3AD203B41FA5}">
                      <a16:colId xmlns:a16="http://schemas.microsoft.com/office/drawing/2014/main" val="20011"/>
                    </a:ext>
                  </a:extLst>
                </a:gridCol>
                <a:gridCol w="352425">
                  <a:extLst>
                    <a:ext uri="{9D8B030D-6E8A-4147-A177-3AD203B41FA5}">
                      <a16:colId xmlns:a16="http://schemas.microsoft.com/office/drawing/2014/main" val="20012"/>
                    </a:ext>
                  </a:extLst>
                </a:gridCol>
                <a:gridCol w="350837">
                  <a:extLst>
                    <a:ext uri="{9D8B030D-6E8A-4147-A177-3AD203B41FA5}">
                      <a16:colId xmlns:a16="http://schemas.microsoft.com/office/drawing/2014/main" val="20013"/>
                    </a:ext>
                  </a:extLst>
                </a:gridCol>
                <a:gridCol w="352425">
                  <a:extLst>
                    <a:ext uri="{9D8B030D-6E8A-4147-A177-3AD203B41FA5}">
                      <a16:colId xmlns:a16="http://schemas.microsoft.com/office/drawing/2014/main" val="20014"/>
                    </a:ext>
                  </a:extLst>
                </a:gridCol>
                <a:gridCol w="350838">
                  <a:extLst>
                    <a:ext uri="{9D8B030D-6E8A-4147-A177-3AD203B41FA5}">
                      <a16:colId xmlns:a16="http://schemas.microsoft.com/office/drawing/2014/main" val="20015"/>
                    </a:ext>
                  </a:extLst>
                </a:gridCol>
                <a:gridCol w="350837">
                  <a:extLst>
                    <a:ext uri="{9D8B030D-6E8A-4147-A177-3AD203B41FA5}">
                      <a16:colId xmlns:a16="http://schemas.microsoft.com/office/drawing/2014/main" val="20016"/>
                    </a:ext>
                  </a:extLst>
                </a:gridCol>
                <a:gridCol w="352425">
                  <a:extLst>
                    <a:ext uri="{9D8B030D-6E8A-4147-A177-3AD203B41FA5}">
                      <a16:colId xmlns:a16="http://schemas.microsoft.com/office/drawing/2014/main" val="20017"/>
                    </a:ext>
                  </a:extLst>
                </a:gridCol>
                <a:gridCol w="349250">
                  <a:extLst>
                    <a:ext uri="{9D8B030D-6E8A-4147-A177-3AD203B41FA5}">
                      <a16:colId xmlns:a16="http://schemas.microsoft.com/office/drawing/2014/main" val="20018"/>
                    </a:ext>
                  </a:extLst>
                </a:gridCol>
                <a:gridCol w="352425">
                  <a:extLst>
                    <a:ext uri="{9D8B030D-6E8A-4147-A177-3AD203B41FA5}">
                      <a16:colId xmlns:a16="http://schemas.microsoft.com/office/drawing/2014/main" val="20019"/>
                    </a:ext>
                  </a:extLst>
                </a:gridCol>
                <a:gridCol w="352425">
                  <a:extLst>
                    <a:ext uri="{9D8B030D-6E8A-4147-A177-3AD203B41FA5}">
                      <a16:colId xmlns:a16="http://schemas.microsoft.com/office/drawing/2014/main" val="20020"/>
                    </a:ext>
                  </a:extLst>
                </a:gridCol>
                <a:gridCol w="350838">
                  <a:extLst>
                    <a:ext uri="{9D8B030D-6E8A-4147-A177-3AD203B41FA5}">
                      <a16:colId xmlns:a16="http://schemas.microsoft.com/office/drawing/2014/main" val="20021"/>
                    </a:ext>
                  </a:extLst>
                </a:gridCol>
                <a:gridCol w="352425">
                  <a:extLst>
                    <a:ext uri="{9D8B030D-6E8A-4147-A177-3AD203B41FA5}">
                      <a16:colId xmlns:a16="http://schemas.microsoft.com/office/drawing/2014/main" val="20022"/>
                    </a:ext>
                  </a:extLst>
                </a:gridCol>
                <a:gridCol w="349250">
                  <a:extLst>
                    <a:ext uri="{9D8B030D-6E8A-4147-A177-3AD203B41FA5}">
                      <a16:colId xmlns:a16="http://schemas.microsoft.com/office/drawing/2014/main" val="20023"/>
                    </a:ext>
                  </a:extLst>
                </a:gridCol>
                <a:gridCol w="352425">
                  <a:extLst>
                    <a:ext uri="{9D8B030D-6E8A-4147-A177-3AD203B41FA5}">
                      <a16:colId xmlns:a16="http://schemas.microsoft.com/office/drawing/2014/main" val="20024"/>
                    </a:ext>
                  </a:extLst>
                </a:gridCol>
              </a:tblGrid>
              <a:tr h="260350">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8</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C000"/>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C000"/>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C000"/>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9</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C000"/>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C000"/>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22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A9B3FD"/>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34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A9B3FD"/>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18</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A9B3FD"/>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19</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A9B3FD"/>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31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A9B3FD"/>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40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6">
                        <a:lumMod val="20000"/>
                        <a:lumOff val="8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38</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6">
                        <a:lumMod val="20000"/>
                        <a:lumOff val="8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54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6">
                        <a:lumMod val="20000"/>
                        <a:lumOff val="8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66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6">
                        <a:lumMod val="20000"/>
                        <a:lumOff val="8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46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6">
                        <a:lumMod val="20000"/>
                        <a:lumOff val="8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71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6">
                        <a:lumMod val="60000"/>
                        <a:lumOff val="4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78</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6">
                        <a:lumMod val="60000"/>
                        <a:lumOff val="4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68</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6">
                        <a:lumMod val="60000"/>
                        <a:lumOff val="4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80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6">
                        <a:lumMod val="60000"/>
                        <a:lumOff val="4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85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6">
                        <a:lumMod val="60000"/>
                        <a:lumOff val="4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100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lumMod val="60000"/>
                        <a:lumOff val="4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94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lumMod val="60000"/>
                        <a:lumOff val="4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88</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lumMod val="60000"/>
                        <a:lumOff val="4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96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lumMod val="60000"/>
                        <a:lumOff val="40000"/>
                      </a:schemeClr>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87</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lumMod val="60000"/>
                        <a:lumOff val="40000"/>
                      </a:schemeClr>
                    </a:solidFill>
                  </a:tcPr>
                </a:tc>
                <a:extLst>
                  <a:ext uri="{0D108BD9-81ED-4DB2-BD59-A6C34878D82A}">
                    <a16:rowId xmlns:a16="http://schemas.microsoft.com/office/drawing/2014/main" val="10000"/>
                  </a:ext>
                </a:extLst>
              </a:tr>
              <a:tr h="180975">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0</a:t>
                      </a:r>
                    </a:p>
                  </a:txBody>
                  <a:tcPr horzOverflow="overflow">
                    <a:lnL cap="flat">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2</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3</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4</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5</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6</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7</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8</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9</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10</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11</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12</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13</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14</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15</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16</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17</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18</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19</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20</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21</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22</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23</a:t>
                      </a:r>
                    </a:p>
                  </a:txBody>
                  <a:tcPr horzOverflow="overflow">
                    <a:lnL>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24</a:t>
                      </a:r>
                    </a:p>
                  </a:txBody>
                  <a:tcPr horzOverflow="overflow">
                    <a:lnL>
                      <a:noFill/>
                    </a:lnL>
                    <a:lnR cap="flat">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extLst>
                  <a:ext uri="{0D108BD9-81ED-4DB2-BD59-A6C34878D82A}">
                    <a16:rowId xmlns:a16="http://schemas.microsoft.com/office/drawing/2014/main" val="10001"/>
                  </a:ext>
                </a:extLst>
              </a:tr>
            </a:tbl>
          </a:graphicData>
        </a:graphic>
      </p:graphicFrame>
      <p:graphicFrame>
        <p:nvGraphicFramePr>
          <p:cNvPr id="187785" name="Group 393"/>
          <p:cNvGraphicFramePr>
            <a:graphicFrameLocks noGrp="1"/>
          </p:cNvGraphicFramePr>
          <p:nvPr>
            <p:custDataLst>
              <p:tags r:id="rId2"/>
            </p:custDataLst>
          </p:nvPr>
        </p:nvGraphicFramePr>
        <p:xfrm>
          <a:off x="5797233" y="1427798"/>
          <a:ext cx="2903537" cy="775018"/>
        </p:xfrm>
        <a:graphic>
          <a:graphicData uri="http://schemas.openxmlformats.org/drawingml/2006/table">
            <a:tbl>
              <a:tblPr/>
              <a:tblGrid>
                <a:gridCol w="581025">
                  <a:extLst>
                    <a:ext uri="{9D8B030D-6E8A-4147-A177-3AD203B41FA5}">
                      <a16:colId xmlns:a16="http://schemas.microsoft.com/office/drawing/2014/main" val="20000"/>
                    </a:ext>
                  </a:extLst>
                </a:gridCol>
                <a:gridCol w="579437">
                  <a:extLst>
                    <a:ext uri="{9D8B030D-6E8A-4147-A177-3AD203B41FA5}">
                      <a16:colId xmlns:a16="http://schemas.microsoft.com/office/drawing/2014/main" val="20001"/>
                    </a:ext>
                  </a:extLst>
                </a:gridCol>
                <a:gridCol w="519113">
                  <a:extLst>
                    <a:ext uri="{9D8B030D-6E8A-4147-A177-3AD203B41FA5}">
                      <a16:colId xmlns:a16="http://schemas.microsoft.com/office/drawing/2014/main" val="20002"/>
                    </a:ext>
                  </a:extLst>
                </a:gridCol>
                <a:gridCol w="642937">
                  <a:extLst>
                    <a:ext uri="{9D8B030D-6E8A-4147-A177-3AD203B41FA5}">
                      <a16:colId xmlns:a16="http://schemas.microsoft.com/office/drawing/2014/main" val="20003"/>
                    </a:ext>
                  </a:extLst>
                </a:gridCol>
                <a:gridCol w="581025">
                  <a:extLst>
                    <a:ext uri="{9D8B030D-6E8A-4147-A177-3AD203B41FA5}">
                      <a16:colId xmlns:a16="http://schemas.microsoft.com/office/drawing/2014/main" val="20004"/>
                    </a:ext>
                  </a:extLst>
                </a:gridCol>
              </a:tblGrid>
              <a:tr h="439738">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14</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34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66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85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100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23838">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10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15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20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187786" name="Text Box 394"/>
          <p:cNvSpPr txBox="1">
            <a:spLocks noChangeArrowheads="1"/>
          </p:cNvSpPr>
          <p:nvPr>
            <p:custDataLst>
              <p:tags r:id="rId3"/>
            </p:custDataLst>
          </p:nvPr>
        </p:nvSpPr>
        <p:spPr bwMode="auto">
          <a:xfrm>
            <a:off x="6732270" y="935673"/>
            <a:ext cx="936625" cy="307340"/>
          </a:xfrm>
          <a:prstGeom prst="rect">
            <a:avLst/>
          </a:prstGeom>
          <a:noFill/>
          <a:ln w="9525">
            <a:noFill/>
            <a:miter lim="800000"/>
          </a:ln>
          <a:effectLst/>
        </p:spPr>
        <p:txBody>
          <a:bodyPr lIns="0" tIns="0" rIns="0" bIns="0">
            <a:spAutoFit/>
          </a:bodyPr>
          <a:lstStyle/>
          <a:p>
            <a:pPr algn="l">
              <a:spcBef>
                <a:spcPct val="50000"/>
              </a:spcBef>
            </a:pPr>
            <a:r>
              <a:rPr lang="zh-CN" altLang="en-US" sz="2000" b="1" dirty="0">
                <a:solidFill>
                  <a:schemeClr val="dk1"/>
                </a:solidFill>
                <a:latin typeface="微软雅黑" panose="020B0503020204020204" charset="-122"/>
                <a:ea typeface="微软雅黑" panose="020B0503020204020204" charset="-122"/>
                <a:cs typeface="Consolas" panose="020B0609020204030204" pitchFamily="49" charset="0"/>
              </a:rPr>
              <a:t>索引表</a:t>
            </a:r>
          </a:p>
        </p:txBody>
      </p:sp>
      <p:sp>
        <p:nvSpPr>
          <p:cNvPr id="187787" name="Text Box 395"/>
          <p:cNvSpPr txBox="1">
            <a:spLocks noChangeArrowheads="1"/>
          </p:cNvSpPr>
          <p:nvPr>
            <p:custDataLst>
              <p:tags r:id="rId4"/>
            </p:custDataLst>
          </p:nvPr>
        </p:nvSpPr>
        <p:spPr bwMode="auto">
          <a:xfrm>
            <a:off x="8821420" y="1440498"/>
            <a:ext cx="633425" cy="245745"/>
          </a:xfrm>
          <a:prstGeom prst="rect">
            <a:avLst/>
          </a:prstGeom>
          <a:noFill/>
          <a:ln w="9525">
            <a:noFill/>
            <a:miter lim="800000"/>
          </a:ln>
          <a:effectLst/>
        </p:spPr>
        <p:txBody>
          <a:bodyPr wrap="square" lIns="0" tIns="0" rIns="0" bIns="0">
            <a:spAutoFit/>
          </a:bodyPr>
          <a:lstStyle/>
          <a:p>
            <a:pPr algn="l">
              <a:lnSpc>
                <a:spcPct val="100000"/>
              </a:lnSpc>
              <a:spcBef>
                <a:spcPct val="50000"/>
              </a:spcBef>
            </a:pPr>
            <a:r>
              <a:rPr lang="en-US" altLang="zh-CN" sz="1600" b="1">
                <a:solidFill>
                  <a:schemeClr val="dk1"/>
                </a:solidFill>
                <a:latin typeface="微软雅黑" panose="020B0503020204020204" charset="-122"/>
                <a:ea typeface="微软雅黑" panose="020B0503020204020204" charset="-122"/>
                <a:cs typeface="Consolas" panose="020B0609020204030204" pitchFamily="49" charset="0"/>
              </a:rPr>
              <a:t>key</a:t>
            </a:r>
          </a:p>
        </p:txBody>
      </p:sp>
      <p:sp>
        <p:nvSpPr>
          <p:cNvPr id="187788" name="Text Box 396"/>
          <p:cNvSpPr txBox="1">
            <a:spLocks noChangeArrowheads="1"/>
          </p:cNvSpPr>
          <p:nvPr>
            <p:custDataLst>
              <p:tags r:id="rId5"/>
            </p:custDataLst>
          </p:nvPr>
        </p:nvSpPr>
        <p:spPr bwMode="auto">
          <a:xfrm>
            <a:off x="8821420" y="1872298"/>
            <a:ext cx="633425" cy="245745"/>
          </a:xfrm>
          <a:prstGeom prst="rect">
            <a:avLst/>
          </a:prstGeom>
          <a:noFill/>
          <a:ln w="9525">
            <a:noFill/>
            <a:miter lim="800000"/>
          </a:ln>
          <a:effectLst/>
        </p:spPr>
        <p:txBody>
          <a:bodyPr wrap="square" lIns="0" tIns="0" rIns="0" bIns="0">
            <a:spAutoFit/>
          </a:bodyPr>
          <a:lstStyle/>
          <a:p>
            <a:pPr algn="l">
              <a:lnSpc>
                <a:spcPct val="100000"/>
              </a:lnSpc>
              <a:spcBef>
                <a:spcPct val="50000"/>
              </a:spcBef>
            </a:pPr>
            <a:r>
              <a:rPr lang="en-US" altLang="zh-CN" sz="1600" b="1">
                <a:solidFill>
                  <a:schemeClr val="dk1"/>
                </a:solidFill>
                <a:latin typeface="微软雅黑" panose="020B0503020204020204" charset="-122"/>
                <a:ea typeface="微软雅黑" panose="020B0503020204020204" charset="-122"/>
                <a:cs typeface="Consolas" panose="020B0609020204030204" pitchFamily="49" charset="0"/>
              </a:rPr>
              <a:t>link</a:t>
            </a:r>
          </a:p>
        </p:txBody>
      </p:sp>
      <p:sp>
        <p:nvSpPr>
          <p:cNvPr id="187794" name="Text Box 402"/>
          <p:cNvSpPr txBox="1">
            <a:spLocks noChangeArrowheads="1"/>
          </p:cNvSpPr>
          <p:nvPr>
            <p:custDataLst>
              <p:tags r:id="rId6"/>
            </p:custDataLst>
          </p:nvPr>
        </p:nvSpPr>
        <p:spPr bwMode="auto">
          <a:xfrm>
            <a:off x="4025557" y="4677418"/>
            <a:ext cx="936625" cy="307340"/>
          </a:xfrm>
          <a:prstGeom prst="rect">
            <a:avLst/>
          </a:prstGeom>
          <a:noFill/>
          <a:ln w="9525">
            <a:noFill/>
            <a:miter lim="800000"/>
          </a:ln>
          <a:effectLst/>
        </p:spPr>
        <p:txBody>
          <a:bodyPr lIns="0" tIns="0" rIns="0" bIns="0">
            <a:spAutoFit/>
          </a:bodyPr>
          <a:lstStyle/>
          <a:p>
            <a:pPr algn="l">
              <a:lnSpc>
                <a:spcPct val="100000"/>
              </a:lnSpc>
              <a:spcBef>
                <a:spcPct val="50000"/>
              </a:spcBef>
            </a:pPr>
            <a:r>
              <a:rPr lang="zh-CN" altLang="en-US" sz="2000" b="1">
                <a:solidFill>
                  <a:schemeClr val="dk1"/>
                </a:solidFill>
                <a:latin typeface="微软雅黑" panose="020B0503020204020204" charset="-122"/>
                <a:ea typeface="微软雅黑" panose="020B0503020204020204" charset="-122"/>
                <a:cs typeface="Consolas" panose="020B0609020204030204" pitchFamily="49" charset="0"/>
              </a:rPr>
              <a:t>数据表</a:t>
            </a:r>
          </a:p>
        </p:txBody>
      </p:sp>
      <p:sp>
        <p:nvSpPr>
          <p:cNvPr id="187796" name="Text Box 404"/>
          <p:cNvSpPr txBox="1">
            <a:spLocks noChangeArrowheads="1"/>
          </p:cNvSpPr>
          <p:nvPr>
            <p:custDataLst>
              <p:tags r:id="rId7"/>
            </p:custDataLst>
          </p:nvPr>
        </p:nvSpPr>
        <p:spPr bwMode="auto">
          <a:xfrm>
            <a:off x="3668367" y="5463236"/>
            <a:ext cx="5214974" cy="1216025"/>
          </a:xfrm>
          <a:prstGeom prst="rect">
            <a:avLst/>
          </a:prstGeom>
          <a:solidFill>
            <a:schemeClr val="lt1"/>
          </a:solidFill>
          <a:ln>
            <a:noFill/>
            <a:tailEnd type="none" w="lg" len="lg"/>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tIns="108000" bIns="108000">
            <a:spAutoFit/>
          </a:bodyPr>
          <a:lstStyle/>
          <a:p>
            <a:pPr algn="l">
              <a:lnSpc>
                <a:spcPct val="100000"/>
              </a:lnSpc>
              <a:spcBef>
                <a:spcPts val="600"/>
              </a:spcBef>
            </a:pPr>
            <a:r>
              <a:rPr lang="zh-CN" altLang="en-US" sz="2000" b="1" dirty="0">
                <a:solidFill>
                  <a:schemeClr val="dk1"/>
                </a:solidFill>
                <a:latin typeface="微软雅黑" panose="020B0503020204020204" charset="-122"/>
                <a:ea typeface="微软雅黑" panose="020B0503020204020204" charset="-122"/>
                <a:cs typeface="微软雅黑" panose="020B0503020204020204" charset="-122"/>
              </a:rPr>
              <a:t>（</a:t>
            </a:r>
            <a:r>
              <a:rPr lang="en-US" altLang="zh-CN" sz="2000" b="1" dirty="0">
                <a:solidFill>
                  <a:schemeClr val="dk1"/>
                </a:solidFill>
                <a:latin typeface="微软雅黑" panose="020B0503020204020204" charset="-122"/>
                <a:ea typeface="微软雅黑" panose="020B0503020204020204" charset="-122"/>
                <a:cs typeface="微软雅黑" panose="020B0503020204020204" charset="-122"/>
              </a:rPr>
              <a:t>1</a:t>
            </a:r>
            <a:r>
              <a:rPr lang="zh-CN" altLang="en-US" sz="2000" b="1" dirty="0">
                <a:solidFill>
                  <a:schemeClr val="dk1"/>
                </a:solidFill>
                <a:latin typeface="微软雅黑" panose="020B0503020204020204" charset="-122"/>
                <a:ea typeface="微软雅黑" panose="020B0503020204020204" charset="-122"/>
                <a:cs typeface="微软雅黑" panose="020B0503020204020204" charset="-122"/>
              </a:rPr>
              <a:t>）顺序查找索引表，比较</a:t>
            </a:r>
            <a:r>
              <a:rPr lang="en-US" altLang="zh-CN" sz="2000" b="1" dirty="0">
                <a:solidFill>
                  <a:schemeClr val="dk1"/>
                </a:solidFill>
                <a:latin typeface="微软雅黑" panose="020B0503020204020204" charset="-122"/>
                <a:ea typeface="微软雅黑" panose="020B0503020204020204" charset="-122"/>
                <a:cs typeface="微软雅黑" panose="020B0503020204020204" charset="-122"/>
              </a:rPr>
              <a:t>4</a:t>
            </a:r>
            <a:r>
              <a:rPr lang="zh-CN" altLang="en-US" sz="2000" b="1" dirty="0">
                <a:solidFill>
                  <a:schemeClr val="dk1"/>
                </a:solidFill>
                <a:latin typeface="微软雅黑" panose="020B0503020204020204" charset="-122"/>
                <a:ea typeface="微软雅黑" panose="020B0503020204020204" charset="-122"/>
                <a:cs typeface="微软雅黑" panose="020B0503020204020204" charset="-122"/>
              </a:rPr>
              <a:t>次</a:t>
            </a:r>
          </a:p>
          <a:p>
            <a:pPr algn="l">
              <a:lnSpc>
                <a:spcPct val="100000"/>
              </a:lnSpc>
              <a:spcBef>
                <a:spcPts val="600"/>
              </a:spcBef>
            </a:pPr>
            <a:r>
              <a:rPr lang="zh-CN" altLang="en-US" sz="2000" b="1" dirty="0">
                <a:solidFill>
                  <a:schemeClr val="dk1"/>
                </a:solidFill>
                <a:latin typeface="微软雅黑" panose="020B0503020204020204" charset="-122"/>
                <a:ea typeface="微软雅黑" panose="020B0503020204020204" charset="-122"/>
                <a:cs typeface="微软雅黑" panose="020B0503020204020204" charset="-122"/>
              </a:rPr>
              <a:t>（</a:t>
            </a:r>
            <a:r>
              <a:rPr lang="en-US" altLang="zh-CN" sz="2000" b="1" dirty="0">
                <a:solidFill>
                  <a:schemeClr val="dk1"/>
                </a:solidFill>
                <a:latin typeface="微软雅黑" panose="020B0503020204020204" charset="-122"/>
                <a:ea typeface="微软雅黑" panose="020B0503020204020204" charset="-122"/>
                <a:cs typeface="微软雅黑" panose="020B0503020204020204" charset="-122"/>
              </a:rPr>
              <a:t>2</a:t>
            </a:r>
            <a:r>
              <a:rPr lang="zh-CN" altLang="en-US" sz="2000" b="1" dirty="0">
                <a:solidFill>
                  <a:schemeClr val="dk1"/>
                </a:solidFill>
                <a:latin typeface="微软雅黑" panose="020B0503020204020204" charset="-122"/>
                <a:ea typeface="微软雅黑" panose="020B0503020204020204" charset="-122"/>
                <a:cs typeface="微软雅黑" panose="020B0503020204020204" charset="-122"/>
              </a:rPr>
              <a:t>）在对应块中查找，比较</a:t>
            </a:r>
            <a:r>
              <a:rPr lang="en-US" altLang="zh-CN" sz="2000" b="1" dirty="0">
                <a:solidFill>
                  <a:schemeClr val="dk1"/>
                </a:solidFill>
                <a:latin typeface="微软雅黑" panose="020B0503020204020204" charset="-122"/>
                <a:ea typeface="微软雅黑" panose="020B0503020204020204" charset="-122"/>
                <a:cs typeface="微软雅黑" panose="020B0503020204020204" charset="-122"/>
              </a:rPr>
              <a:t>4</a:t>
            </a:r>
            <a:r>
              <a:rPr lang="zh-CN" altLang="en-US" sz="2000" b="1" dirty="0">
                <a:solidFill>
                  <a:schemeClr val="dk1"/>
                </a:solidFill>
                <a:latin typeface="微软雅黑" panose="020B0503020204020204" charset="-122"/>
                <a:ea typeface="微软雅黑" panose="020B0503020204020204" charset="-122"/>
                <a:cs typeface="微软雅黑" panose="020B0503020204020204" charset="-122"/>
              </a:rPr>
              <a:t>次，共比较</a:t>
            </a:r>
            <a:r>
              <a:rPr lang="en-US" altLang="zh-CN" sz="2000" b="1" dirty="0">
                <a:solidFill>
                  <a:schemeClr val="dk1"/>
                </a:solidFill>
                <a:latin typeface="微软雅黑" panose="020B0503020204020204" charset="-122"/>
                <a:ea typeface="微软雅黑" panose="020B0503020204020204" charset="-122"/>
                <a:cs typeface="微软雅黑" panose="020B0503020204020204" charset="-122"/>
              </a:rPr>
              <a:t>8</a:t>
            </a:r>
            <a:r>
              <a:rPr lang="zh-CN" altLang="en-US" sz="2000" b="1" dirty="0">
                <a:solidFill>
                  <a:schemeClr val="dk1"/>
                </a:solidFill>
                <a:latin typeface="微软雅黑" panose="020B0503020204020204" charset="-122"/>
                <a:ea typeface="微软雅黑" panose="020B0503020204020204" charset="-122"/>
                <a:cs typeface="微软雅黑" panose="020B0503020204020204" charset="-122"/>
              </a:rPr>
              <a:t>次。</a:t>
            </a:r>
          </a:p>
        </p:txBody>
      </p:sp>
      <p:sp>
        <p:nvSpPr>
          <p:cNvPr id="187797" name="Oval 405"/>
          <p:cNvSpPr>
            <a:spLocks noChangeArrowheads="1"/>
          </p:cNvSpPr>
          <p:nvPr>
            <p:custDataLst>
              <p:tags r:id="rId8"/>
            </p:custDataLst>
          </p:nvPr>
        </p:nvSpPr>
        <p:spPr bwMode="auto">
          <a:xfrm>
            <a:off x="5964465" y="1415137"/>
            <a:ext cx="259765" cy="406825"/>
          </a:xfrm>
          <a:prstGeom prst="ellipse">
            <a:avLst/>
          </a:prstGeom>
          <a:solidFill>
            <a:schemeClr val="accent1">
              <a:alpha val="0"/>
            </a:schemeClr>
          </a:solidFill>
          <a:ln w="19050" algn="ctr">
            <a:solidFill>
              <a:srgbClr val="00B0F0"/>
            </a:solidFill>
            <a:round/>
            <a:tailEnd type="none" w="lg" len="lg"/>
          </a:ln>
          <a:effectLst/>
        </p:spPr>
        <p:txBody>
          <a:bodyPr wrap="none" anchor="ctr">
            <a:spAutoFit/>
          </a:bodyPr>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187799" name="Oval 407"/>
          <p:cNvSpPr>
            <a:spLocks noChangeArrowheads="1"/>
          </p:cNvSpPr>
          <p:nvPr>
            <p:custDataLst>
              <p:tags r:id="rId9"/>
            </p:custDataLst>
          </p:nvPr>
        </p:nvSpPr>
        <p:spPr bwMode="auto">
          <a:xfrm>
            <a:off x="6528027" y="1415137"/>
            <a:ext cx="259765" cy="406825"/>
          </a:xfrm>
          <a:prstGeom prst="ellipse">
            <a:avLst/>
          </a:prstGeom>
          <a:solidFill>
            <a:schemeClr val="accent1">
              <a:alpha val="0"/>
            </a:schemeClr>
          </a:solidFill>
          <a:ln w="19050" algn="ctr">
            <a:solidFill>
              <a:srgbClr val="00B0F0"/>
            </a:solidFill>
            <a:round/>
            <a:tailEnd type="none" w="lg" len="lg"/>
          </a:ln>
          <a:effectLst/>
        </p:spPr>
        <p:txBody>
          <a:bodyPr wrap="none" anchor="ctr">
            <a:spAutoFit/>
          </a:bodyPr>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187800" name="Oval 408"/>
          <p:cNvSpPr>
            <a:spLocks noChangeArrowheads="1"/>
          </p:cNvSpPr>
          <p:nvPr>
            <p:custDataLst>
              <p:tags r:id="rId10"/>
            </p:custDataLst>
          </p:nvPr>
        </p:nvSpPr>
        <p:spPr bwMode="auto">
          <a:xfrm>
            <a:off x="7091590" y="1415137"/>
            <a:ext cx="259765" cy="406825"/>
          </a:xfrm>
          <a:prstGeom prst="ellipse">
            <a:avLst/>
          </a:prstGeom>
          <a:solidFill>
            <a:schemeClr val="accent1">
              <a:alpha val="0"/>
            </a:schemeClr>
          </a:solidFill>
          <a:ln w="19050" algn="ctr">
            <a:solidFill>
              <a:srgbClr val="00B0F0"/>
            </a:solidFill>
            <a:round/>
            <a:tailEnd type="none" w="lg" len="lg"/>
          </a:ln>
          <a:effectLst/>
        </p:spPr>
        <p:txBody>
          <a:bodyPr wrap="none" anchor="ctr">
            <a:spAutoFit/>
          </a:bodyPr>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187801" name="Oval 409"/>
          <p:cNvSpPr>
            <a:spLocks noChangeArrowheads="1"/>
          </p:cNvSpPr>
          <p:nvPr>
            <p:custDataLst>
              <p:tags r:id="rId11"/>
            </p:custDataLst>
          </p:nvPr>
        </p:nvSpPr>
        <p:spPr bwMode="auto">
          <a:xfrm>
            <a:off x="7666265" y="1415137"/>
            <a:ext cx="259765" cy="406825"/>
          </a:xfrm>
          <a:prstGeom prst="ellipse">
            <a:avLst/>
          </a:prstGeom>
          <a:solidFill>
            <a:schemeClr val="accent1">
              <a:alpha val="0"/>
            </a:schemeClr>
          </a:solidFill>
          <a:ln w="19050" algn="ctr">
            <a:solidFill>
              <a:srgbClr val="00B0F0"/>
            </a:solidFill>
            <a:round/>
            <a:tailEnd type="none" w="lg" len="lg"/>
          </a:ln>
          <a:effectLst/>
        </p:spPr>
        <p:txBody>
          <a:bodyPr wrap="none" anchor="ctr">
            <a:spAutoFit/>
          </a:bodyPr>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187802" name="Oval 410"/>
          <p:cNvSpPr>
            <a:spLocks noChangeArrowheads="1"/>
          </p:cNvSpPr>
          <p:nvPr>
            <p:custDataLst>
              <p:tags r:id="rId12"/>
            </p:custDataLst>
          </p:nvPr>
        </p:nvSpPr>
        <p:spPr bwMode="auto">
          <a:xfrm>
            <a:off x="8582794" y="3627066"/>
            <a:ext cx="259765" cy="406825"/>
          </a:xfrm>
          <a:prstGeom prst="ellipse">
            <a:avLst/>
          </a:prstGeom>
          <a:solidFill>
            <a:schemeClr val="accent1">
              <a:alpha val="0"/>
            </a:schemeClr>
          </a:solidFill>
          <a:ln w="19050" algn="ctr">
            <a:solidFill>
              <a:srgbClr val="00B0F0"/>
            </a:solidFill>
            <a:round/>
            <a:tailEnd type="none" w="lg" len="lg"/>
          </a:ln>
          <a:effectLst/>
        </p:spPr>
        <p:txBody>
          <a:bodyPr wrap="none" anchor="ctr">
            <a:spAutoFit/>
          </a:bodyPr>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187803" name="Oval 411"/>
          <p:cNvSpPr>
            <a:spLocks noChangeArrowheads="1"/>
          </p:cNvSpPr>
          <p:nvPr>
            <p:custDataLst>
              <p:tags r:id="rId13"/>
            </p:custDataLst>
          </p:nvPr>
        </p:nvSpPr>
        <p:spPr bwMode="auto">
          <a:xfrm>
            <a:off x="8922519" y="3627066"/>
            <a:ext cx="259765" cy="406825"/>
          </a:xfrm>
          <a:prstGeom prst="ellipse">
            <a:avLst/>
          </a:prstGeom>
          <a:solidFill>
            <a:schemeClr val="accent1">
              <a:alpha val="0"/>
            </a:schemeClr>
          </a:solidFill>
          <a:ln w="19050" algn="ctr">
            <a:solidFill>
              <a:srgbClr val="00B0F0"/>
            </a:solidFill>
            <a:round/>
            <a:tailEnd type="none" w="lg" len="lg"/>
          </a:ln>
          <a:effectLst/>
        </p:spPr>
        <p:txBody>
          <a:bodyPr wrap="none" anchor="ctr">
            <a:spAutoFit/>
          </a:bodyPr>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187804" name="Oval 412"/>
          <p:cNvSpPr>
            <a:spLocks noChangeArrowheads="1"/>
          </p:cNvSpPr>
          <p:nvPr>
            <p:custDataLst>
              <p:tags r:id="rId14"/>
            </p:custDataLst>
          </p:nvPr>
        </p:nvSpPr>
        <p:spPr bwMode="auto">
          <a:xfrm>
            <a:off x="9290819" y="3627066"/>
            <a:ext cx="259765" cy="406825"/>
          </a:xfrm>
          <a:prstGeom prst="ellipse">
            <a:avLst/>
          </a:prstGeom>
          <a:solidFill>
            <a:schemeClr val="accent1">
              <a:alpha val="0"/>
            </a:schemeClr>
          </a:solidFill>
          <a:ln w="19050" algn="ctr">
            <a:solidFill>
              <a:srgbClr val="00B0F0"/>
            </a:solidFill>
            <a:round/>
            <a:tailEnd type="none" w="lg" len="lg"/>
          </a:ln>
          <a:effectLst/>
        </p:spPr>
        <p:txBody>
          <a:bodyPr wrap="none" anchor="ctr">
            <a:spAutoFit/>
          </a:bodyPr>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187805" name="Oval 413"/>
          <p:cNvSpPr>
            <a:spLocks noChangeArrowheads="1"/>
          </p:cNvSpPr>
          <p:nvPr>
            <p:custDataLst>
              <p:tags r:id="rId15"/>
            </p:custDataLst>
          </p:nvPr>
        </p:nvSpPr>
        <p:spPr bwMode="auto">
          <a:xfrm>
            <a:off x="9628956" y="3627066"/>
            <a:ext cx="259765" cy="406825"/>
          </a:xfrm>
          <a:prstGeom prst="ellipse">
            <a:avLst/>
          </a:prstGeom>
          <a:solidFill>
            <a:schemeClr val="accent1">
              <a:alpha val="0"/>
            </a:schemeClr>
          </a:solidFill>
          <a:ln w="19050" algn="ctr">
            <a:solidFill>
              <a:srgbClr val="00B0F0"/>
            </a:solidFill>
            <a:round/>
            <a:tailEnd type="none" w="lg" len="lg"/>
          </a:ln>
          <a:effectLst/>
        </p:spPr>
        <p:txBody>
          <a:bodyPr wrap="none" anchor="ctr">
            <a:spAutoFit/>
          </a:bodyPr>
          <a:lstStyle/>
          <a:p>
            <a:endParaRPr lang="zh-CN" altLang="en-US" sz="16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187806" name="Text Box 414"/>
          <p:cNvSpPr txBox="1">
            <a:spLocks noChangeArrowheads="1"/>
          </p:cNvSpPr>
          <p:nvPr/>
        </p:nvSpPr>
        <p:spPr bwMode="auto">
          <a:xfrm>
            <a:off x="1432560" y="1821815"/>
            <a:ext cx="4110355" cy="460375"/>
          </a:xfrm>
          <a:prstGeom prst="rect">
            <a:avLst/>
          </a:prstGeom>
          <a:noFill/>
          <a:ln w="28575" algn="ctr">
            <a:noFill/>
            <a:miter lim="800000"/>
            <a:tailEnd type="none" w="lg" len="lg"/>
          </a:ln>
          <a:effectLst/>
        </p:spPr>
        <p:txBody>
          <a:bodyPr wrap="square">
            <a:spAutoFit/>
          </a:bodyPr>
          <a:lstStyle/>
          <a:p>
            <a:pPr algn="l">
              <a:lnSpc>
                <a:spcPct val="100000"/>
              </a:lnSpc>
              <a:spcBef>
                <a:spcPct val="50000"/>
              </a:spcBef>
            </a:pPr>
            <a:r>
              <a:rPr lang="zh-CN" altLang="en-US" sz="2400" b="1" dirty="0">
                <a:solidFill>
                  <a:srgbClr val="000000"/>
                </a:solidFill>
                <a:latin typeface="微软雅黑" panose="020B0503020204020204" charset="-122"/>
                <a:ea typeface="微软雅黑" panose="020B0503020204020204" charset="-122"/>
                <a:cs typeface="微软雅黑" panose="020B0503020204020204" charset="-122"/>
              </a:rPr>
              <a:t>查找关键字为</a:t>
            </a:r>
            <a:r>
              <a:rPr lang="en-US" altLang="zh-CN" sz="2400" b="1" i="1" dirty="0">
                <a:solidFill>
                  <a:srgbClr val="000000"/>
                </a:solidFill>
                <a:latin typeface="微软雅黑" panose="020B0503020204020204" charset="-122"/>
                <a:ea typeface="微软雅黑" panose="020B0503020204020204" charset="-122"/>
                <a:cs typeface="微软雅黑" panose="020B0503020204020204" charset="-122"/>
              </a:rPr>
              <a:t>k</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=80</a:t>
            </a:r>
            <a:r>
              <a:rPr lang="zh-CN" altLang="en-US" sz="2400" b="1" dirty="0">
                <a:solidFill>
                  <a:srgbClr val="000000"/>
                </a:solidFill>
                <a:latin typeface="微软雅黑" panose="020B0503020204020204" charset="-122"/>
                <a:ea typeface="微软雅黑" panose="020B0503020204020204" charset="-122"/>
                <a:cs typeface="微软雅黑" panose="020B0503020204020204" charset="-122"/>
              </a:rPr>
              <a:t>的元素</a:t>
            </a:r>
          </a:p>
        </p:txBody>
      </p:sp>
      <p:cxnSp>
        <p:nvCxnSpPr>
          <p:cNvPr id="21" name="直接箭头连接符 20"/>
          <p:cNvCxnSpPr/>
          <p:nvPr>
            <p:custDataLst>
              <p:tags r:id="rId16"/>
            </p:custDataLst>
          </p:nvPr>
        </p:nvCxnSpPr>
        <p:spPr>
          <a:xfrm rot="16200000" flipH="1">
            <a:off x="7633176" y="2427121"/>
            <a:ext cx="1357322" cy="857256"/>
          </a:xfrm>
          <a:prstGeom prst="straightConnector1">
            <a:avLst/>
          </a:prstGeom>
          <a:ln w="19050">
            <a:solidFill>
              <a:schemeClr val="dk1"/>
            </a:solidFill>
            <a:tailEnd type="arrow"/>
          </a:ln>
        </p:spPr>
        <p:style>
          <a:lnRef idx="2">
            <a:schemeClr val="dk1"/>
          </a:lnRef>
          <a:fillRef idx="0">
            <a:schemeClr val="dk1"/>
          </a:fillRef>
          <a:effectRef idx="1">
            <a:schemeClr val="dk1"/>
          </a:effectRef>
          <a:fontRef idx="minor">
            <a:schemeClr val="tx1"/>
          </a:fontRef>
        </p:style>
      </p:cxnSp>
      <p:sp>
        <p:nvSpPr>
          <p:cNvPr id="22" name="TextBox 21"/>
          <p:cNvSpPr txBox="1"/>
          <p:nvPr>
            <p:custDataLst>
              <p:tags r:id="rId17"/>
            </p:custDataLst>
          </p:nvPr>
        </p:nvSpPr>
        <p:spPr>
          <a:xfrm>
            <a:off x="8740465" y="5034608"/>
            <a:ext cx="2571768" cy="398780"/>
          </a:xfrm>
          <a:prstGeom prst="rect">
            <a:avLst/>
          </a:prstGeom>
          <a:noFill/>
        </p:spPr>
        <p:txBody>
          <a:bodyPr wrap="square" rtlCol="0">
            <a:spAutoFit/>
          </a:bodyPr>
          <a:lstStyle/>
          <a:p>
            <a:pPr algn="l">
              <a:lnSpc>
                <a:spcPct val="100000"/>
              </a:lnSpc>
              <a:spcBef>
                <a:spcPts val="0"/>
              </a:spcBef>
            </a:pPr>
            <a:r>
              <a:rPr lang="zh-CN" altLang="en-US" sz="2000" b="1">
                <a:solidFill>
                  <a:schemeClr val="dk1"/>
                </a:solidFill>
                <a:latin typeface="微软雅黑" panose="020B0503020204020204" charset="-122"/>
                <a:ea typeface="微软雅黑" panose="020B0503020204020204" charset="-122"/>
                <a:cs typeface="微软雅黑" panose="020B0503020204020204" charset="-122"/>
              </a:rPr>
              <a:t>成功找到</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80</a:t>
            </a:r>
            <a:r>
              <a:rPr lang="zh-CN" altLang="en-US" sz="2000" b="1">
                <a:solidFill>
                  <a:schemeClr val="dk1"/>
                </a:solidFill>
                <a:latin typeface="微软雅黑" panose="020B0503020204020204" charset="-122"/>
                <a:ea typeface="微软雅黑" panose="020B0503020204020204" charset="-122"/>
                <a:cs typeface="微软雅黑" panose="020B0503020204020204" charset="-122"/>
              </a:rPr>
              <a:t>的元素</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87806"/>
                                        </p:tgtEl>
                                        <p:attrNameLst>
                                          <p:attrName>style.visibility</p:attrName>
                                        </p:attrNameLst>
                                      </p:cBhvr>
                                      <p:to>
                                        <p:strVal val="visible"/>
                                      </p:to>
                                    </p:set>
                                    <p:animEffect transition="in" filter="wipe(left)">
                                      <p:cBhvr>
                                        <p:cTn id="15" dur="500"/>
                                        <p:tgtEl>
                                          <p:spTgt spid="187806"/>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wipe(left)">
                                      <p:cBhvr>
                                        <p:cTn id="19" dur="500"/>
                                        <p:tgtEl>
                                          <p:spTgt spid="34"/>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187797"/>
                                        </p:tgtEl>
                                        <p:attrNameLst>
                                          <p:attrName>style.visibility</p:attrName>
                                        </p:attrNameLst>
                                      </p:cBhvr>
                                      <p:to>
                                        <p:strVal val="visible"/>
                                      </p:to>
                                    </p:set>
                                    <p:animEffect transition="in" filter="wipe(left)">
                                      <p:cBhvr>
                                        <p:cTn id="23" dur="500"/>
                                        <p:tgtEl>
                                          <p:spTgt spid="187797"/>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187799"/>
                                        </p:tgtEl>
                                        <p:attrNameLst>
                                          <p:attrName>style.visibility</p:attrName>
                                        </p:attrNameLst>
                                      </p:cBhvr>
                                      <p:to>
                                        <p:strVal val="visible"/>
                                      </p:to>
                                    </p:set>
                                    <p:animEffect transition="in" filter="wipe(left)">
                                      <p:cBhvr>
                                        <p:cTn id="26" dur="500"/>
                                        <p:tgtEl>
                                          <p:spTgt spid="187799"/>
                                        </p:tgtEl>
                                      </p:cBhvr>
                                    </p:animEffect>
                                  </p:childTnLst>
                                </p:cTn>
                              </p:par>
                              <p:par>
                                <p:cTn id="27" presetID="22" presetClass="entr" presetSubtype="8" fill="hold" grpId="0" nodeType="withEffect">
                                  <p:stCondLst>
                                    <p:cond delay="0"/>
                                  </p:stCondLst>
                                  <p:childTnLst>
                                    <p:set>
                                      <p:cBhvr>
                                        <p:cTn id="28" dur="1" fill="hold">
                                          <p:stCondLst>
                                            <p:cond delay="0"/>
                                          </p:stCondLst>
                                        </p:cTn>
                                        <p:tgtEl>
                                          <p:spTgt spid="187800"/>
                                        </p:tgtEl>
                                        <p:attrNameLst>
                                          <p:attrName>style.visibility</p:attrName>
                                        </p:attrNameLst>
                                      </p:cBhvr>
                                      <p:to>
                                        <p:strVal val="visible"/>
                                      </p:to>
                                    </p:set>
                                    <p:animEffect transition="in" filter="wipe(left)">
                                      <p:cBhvr>
                                        <p:cTn id="29" dur="500"/>
                                        <p:tgtEl>
                                          <p:spTgt spid="187800"/>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187801"/>
                                        </p:tgtEl>
                                        <p:attrNameLst>
                                          <p:attrName>style.visibility</p:attrName>
                                        </p:attrNameLst>
                                      </p:cBhvr>
                                      <p:to>
                                        <p:strVal val="visible"/>
                                      </p:to>
                                    </p:set>
                                    <p:animEffect transition="in" filter="wipe(left)">
                                      <p:cBhvr>
                                        <p:cTn id="32" dur="500"/>
                                        <p:tgtEl>
                                          <p:spTgt spid="187801"/>
                                        </p:tgtEl>
                                      </p:cBhvr>
                                    </p:animEffect>
                                  </p:childTnLst>
                                </p:cTn>
                              </p:par>
                              <p:par>
                                <p:cTn id="33" presetID="22" presetClass="entr" presetSubtype="8"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wipe(left)">
                                      <p:cBhvr>
                                        <p:cTn id="35" dur="500"/>
                                        <p:tgtEl>
                                          <p:spTgt spid="21"/>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187802"/>
                                        </p:tgtEl>
                                        <p:attrNameLst>
                                          <p:attrName>style.visibility</p:attrName>
                                        </p:attrNameLst>
                                      </p:cBhvr>
                                      <p:to>
                                        <p:strVal val="visible"/>
                                      </p:to>
                                    </p:set>
                                    <p:animEffect transition="in" filter="wipe(left)">
                                      <p:cBhvr>
                                        <p:cTn id="38" dur="500"/>
                                        <p:tgtEl>
                                          <p:spTgt spid="187802"/>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187803"/>
                                        </p:tgtEl>
                                        <p:attrNameLst>
                                          <p:attrName>style.visibility</p:attrName>
                                        </p:attrNameLst>
                                      </p:cBhvr>
                                      <p:to>
                                        <p:strVal val="visible"/>
                                      </p:to>
                                    </p:set>
                                    <p:animEffect transition="in" filter="wipe(left)">
                                      <p:cBhvr>
                                        <p:cTn id="41" dur="500"/>
                                        <p:tgtEl>
                                          <p:spTgt spid="187803"/>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187804"/>
                                        </p:tgtEl>
                                        <p:attrNameLst>
                                          <p:attrName>style.visibility</p:attrName>
                                        </p:attrNameLst>
                                      </p:cBhvr>
                                      <p:to>
                                        <p:strVal val="visible"/>
                                      </p:to>
                                    </p:set>
                                    <p:animEffect transition="in" filter="wipe(left)">
                                      <p:cBhvr>
                                        <p:cTn id="44" dur="500"/>
                                        <p:tgtEl>
                                          <p:spTgt spid="187804"/>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187805"/>
                                        </p:tgtEl>
                                        <p:attrNameLst>
                                          <p:attrName>style.visibility</p:attrName>
                                        </p:attrNameLst>
                                      </p:cBhvr>
                                      <p:to>
                                        <p:strVal val="visible"/>
                                      </p:to>
                                    </p:set>
                                    <p:animEffect transition="in" filter="wipe(left)">
                                      <p:cBhvr>
                                        <p:cTn id="47" dur="500"/>
                                        <p:tgtEl>
                                          <p:spTgt spid="187805"/>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wipe(left)">
                                      <p:cBhvr>
                                        <p:cTn id="50" dur="500"/>
                                        <p:tgtEl>
                                          <p:spTgt spid="22"/>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187796"/>
                                        </p:tgtEl>
                                        <p:attrNameLst>
                                          <p:attrName>style.visibility</p:attrName>
                                        </p:attrNameLst>
                                      </p:cBhvr>
                                      <p:to>
                                        <p:strVal val="visible"/>
                                      </p:to>
                                    </p:set>
                                    <p:animEffect transition="in" filter="wipe(left)">
                                      <p:cBhvr>
                                        <p:cTn id="53" dur="500"/>
                                        <p:tgtEl>
                                          <p:spTgt spid="187796"/>
                                        </p:tgtEl>
                                      </p:cBhvr>
                                    </p:animEffect>
                                  </p:childTnLst>
                                </p:cTn>
                              </p:par>
                              <p:par>
                                <p:cTn id="54" presetID="22" presetClass="entr" presetSubtype="8" fill="hold" nodeType="withEffect">
                                  <p:stCondLst>
                                    <p:cond delay="0"/>
                                  </p:stCondLst>
                                  <p:childTnLst>
                                    <p:set>
                                      <p:cBhvr>
                                        <p:cTn id="55" dur="1" fill="hold">
                                          <p:stCondLst>
                                            <p:cond delay="0"/>
                                          </p:stCondLst>
                                        </p:cTn>
                                        <p:tgtEl>
                                          <p:spTgt spid="187758"/>
                                        </p:tgtEl>
                                        <p:attrNameLst>
                                          <p:attrName>style.visibility</p:attrName>
                                        </p:attrNameLst>
                                      </p:cBhvr>
                                      <p:to>
                                        <p:strVal val="visible"/>
                                      </p:to>
                                    </p:set>
                                    <p:animEffect transition="in" filter="wipe(left)">
                                      <p:cBhvr>
                                        <p:cTn id="56" dur="500"/>
                                        <p:tgtEl>
                                          <p:spTgt spid="187758"/>
                                        </p:tgtEl>
                                      </p:cBhvr>
                                    </p:animEffect>
                                  </p:childTnLst>
                                </p:cTn>
                              </p:par>
                              <p:par>
                                <p:cTn id="57" presetID="22" presetClass="entr" presetSubtype="8" fill="hold" nodeType="withEffect">
                                  <p:stCondLst>
                                    <p:cond delay="0"/>
                                  </p:stCondLst>
                                  <p:childTnLst>
                                    <p:set>
                                      <p:cBhvr>
                                        <p:cTn id="58" dur="1" fill="hold">
                                          <p:stCondLst>
                                            <p:cond delay="0"/>
                                          </p:stCondLst>
                                        </p:cTn>
                                        <p:tgtEl>
                                          <p:spTgt spid="187785"/>
                                        </p:tgtEl>
                                        <p:attrNameLst>
                                          <p:attrName>style.visibility</p:attrName>
                                        </p:attrNameLst>
                                      </p:cBhvr>
                                      <p:to>
                                        <p:strVal val="visible"/>
                                      </p:to>
                                    </p:set>
                                    <p:animEffect transition="in" filter="wipe(left)">
                                      <p:cBhvr>
                                        <p:cTn id="59" dur="500"/>
                                        <p:tgtEl>
                                          <p:spTgt spid="187785"/>
                                        </p:tgtEl>
                                      </p:cBhvr>
                                    </p:animEffect>
                                  </p:childTnLst>
                                </p:cTn>
                              </p:par>
                              <p:par>
                                <p:cTn id="60" presetID="22" presetClass="entr" presetSubtype="8" fill="hold" grpId="0" nodeType="withEffect">
                                  <p:stCondLst>
                                    <p:cond delay="0"/>
                                  </p:stCondLst>
                                  <p:childTnLst>
                                    <p:set>
                                      <p:cBhvr>
                                        <p:cTn id="61" dur="1" fill="hold">
                                          <p:stCondLst>
                                            <p:cond delay="0"/>
                                          </p:stCondLst>
                                        </p:cTn>
                                        <p:tgtEl>
                                          <p:spTgt spid="187786"/>
                                        </p:tgtEl>
                                        <p:attrNameLst>
                                          <p:attrName>style.visibility</p:attrName>
                                        </p:attrNameLst>
                                      </p:cBhvr>
                                      <p:to>
                                        <p:strVal val="visible"/>
                                      </p:to>
                                    </p:set>
                                    <p:animEffect transition="in" filter="wipe(left)">
                                      <p:cBhvr>
                                        <p:cTn id="62" dur="500"/>
                                        <p:tgtEl>
                                          <p:spTgt spid="187786"/>
                                        </p:tgtEl>
                                      </p:cBhvr>
                                    </p:animEffect>
                                  </p:childTnLst>
                                </p:cTn>
                              </p:par>
                              <p:par>
                                <p:cTn id="63" presetID="22" presetClass="entr" presetSubtype="8" fill="hold" grpId="0" nodeType="withEffect">
                                  <p:stCondLst>
                                    <p:cond delay="0"/>
                                  </p:stCondLst>
                                  <p:childTnLst>
                                    <p:set>
                                      <p:cBhvr>
                                        <p:cTn id="64" dur="1" fill="hold">
                                          <p:stCondLst>
                                            <p:cond delay="0"/>
                                          </p:stCondLst>
                                        </p:cTn>
                                        <p:tgtEl>
                                          <p:spTgt spid="187787"/>
                                        </p:tgtEl>
                                        <p:attrNameLst>
                                          <p:attrName>style.visibility</p:attrName>
                                        </p:attrNameLst>
                                      </p:cBhvr>
                                      <p:to>
                                        <p:strVal val="visible"/>
                                      </p:to>
                                    </p:set>
                                    <p:animEffect transition="in" filter="wipe(left)">
                                      <p:cBhvr>
                                        <p:cTn id="65" dur="500"/>
                                        <p:tgtEl>
                                          <p:spTgt spid="187787"/>
                                        </p:tgtEl>
                                      </p:cBhvr>
                                    </p:animEffect>
                                  </p:childTnLst>
                                </p:cTn>
                              </p:par>
                              <p:par>
                                <p:cTn id="66" presetID="22" presetClass="entr" presetSubtype="8" fill="hold" grpId="0" nodeType="withEffect">
                                  <p:stCondLst>
                                    <p:cond delay="0"/>
                                  </p:stCondLst>
                                  <p:childTnLst>
                                    <p:set>
                                      <p:cBhvr>
                                        <p:cTn id="67" dur="1" fill="hold">
                                          <p:stCondLst>
                                            <p:cond delay="0"/>
                                          </p:stCondLst>
                                        </p:cTn>
                                        <p:tgtEl>
                                          <p:spTgt spid="187788"/>
                                        </p:tgtEl>
                                        <p:attrNameLst>
                                          <p:attrName>style.visibility</p:attrName>
                                        </p:attrNameLst>
                                      </p:cBhvr>
                                      <p:to>
                                        <p:strVal val="visible"/>
                                      </p:to>
                                    </p:set>
                                    <p:animEffect transition="in" filter="wipe(left)">
                                      <p:cBhvr>
                                        <p:cTn id="68" dur="500"/>
                                        <p:tgtEl>
                                          <p:spTgt spid="187788"/>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187794"/>
                                        </p:tgtEl>
                                        <p:attrNameLst>
                                          <p:attrName>style.visibility</p:attrName>
                                        </p:attrNameLst>
                                      </p:cBhvr>
                                      <p:to>
                                        <p:strVal val="visible"/>
                                      </p:to>
                                    </p:set>
                                    <p:animEffect transition="in" filter="wipe(left)">
                                      <p:cBhvr>
                                        <p:cTn id="71" dur="500"/>
                                        <p:tgtEl>
                                          <p:spTgt spid="1877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87786" grpId="0" bldLvl="0" animBg="1"/>
      <p:bldP spid="187787" grpId="0" bldLvl="0" animBg="1"/>
      <p:bldP spid="187788" grpId="0" bldLvl="0" animBg="1"/>
      <p:bldP spid="187794" grpId="0" bldLvl="0" animBg="1"/>
      <p:bldP spid="187796" grpId="0" bldLvl="0" animBg="1"/>
      <p:bldP spid="187797" grpId="0" bldLvl="0" animBg="1"/>
      <p:bldP spid="187799" grpId="0" bldLvl="0" animBg="1"/>
      <p:bldP spid="187800" grpId="0" bldLvl="0" animBg="1"/>
      <p:bldP spid="187801" grpId="0" bldLvl="0" animBg="1"/>
      <p:bldP spid="187802" grpId="0" bldLvl="0" animBg="1"/>
      <p:bldP spid="187803" grpId="0" bldLvl="0" animBg="1"/>
      <p:bldP spid="187804" grpId="0" bldLvl="0" animBg="1"/>
      <p:bldP spid="187805" grpId="0" bldLvl="0" animBg="1"/>
      <p:bldP spid="187806" grpId="0" bldLvl="0" animBg="1"/>
      <p:bldP spid="22"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34" name="内容占位符 33"/>
          <p:cNvPicPr>
            <a:picLocks noGrp="1" noChangeAspect="1"/>
          </p:cNvPicPr>
          <p:nvPr>
            <p:ph sz="half" idx="1"/>
          </p:nvPr>
        </p:nvPicPr>
        <p:blipFill>
          <a:blip r:embed="rId6"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tretch>
            <a:fillRect/>
          </a:stretch>
        </p:blipFill>
        <p:spPr>
          <a:xfrm flipH="1">
            <a:off x="-133985" y="1897380"/>
            <a:ext cx="4330700" cy="4351655"/>
          </a:xfrm>
          <a:prstGeom prst="rect">
            <a:avLst/>
          </a:prstGeom>
        </p:spPr>
      </p:pic>
      <p:pic>
        <p:nvPicPr>
          <p:cNvPr id="29" name="Picture 2"/>
          <p:cNvPicPr>
            <a:picLocks noChangeAspect="1" noChangeArrowheads="1"/>
          </p:cNvPicPr>
          <p:nvPr/>
        </p:nvPicPr>
        <p:blipFill>
          <a:blip r:embed="rId7" cstate="print"/>
          <a:srcRect/>
          <a:stretch>
            <a:fillRect/>
          </a:stretch>
        </p:blipFill>
        <p:spPr bwMode="auto">
          <a:xfrm>
            <a:off x="757842" y="1006452"/>
            <a:ext cx="1643074" cy="796023"/>
          </a:xfrm>
          <a:prstGeom prst="rect">
            <a:avLst/>
          </a:prstGeom>
          <a:noFill/>
          <a:ln w="9525">
            <a:noFill/>
            <a:miter lim="800000"/>
            <a:headEnd/>
            <a:tailEnd/>
          </a:ln>
        </p:spPr>
      </p:pic>
      <p:sp>
        <p:nvSpPr>
          <p:cNvPr id="187786" name="Text Box 394"/>
          <p:cNvSpPr txBox="1">
            <a:spLocks noChangeArrowheads="1"/>
          </p:cNvSpPr>
          <p:nvPr>
            <p:custDataLst>
              <p:tags r:id="rId1"/>
            </p:custDataLst>
          </p:nvPr>
        </p:nvSpPr>
        <p:spPr bwMode="auto">
          <a:xfrm>
            <a:off x="6693535" y="1377315"/>
            <a:ext cx="1137920" cy="430530"/>
          </a:xfrm>
          <a:prstGeom prst="rect">
            <a:avLst/>
          </a:prstGeom>
          <a:noFill/>
          <a:ln w="9525">
            <a:noFill/>
            <a:miter lim="800000"/>
          </a:ln>
          <a:effectLst/>
        </p:spPr>
        <p:txBody>
          <a:bodyPr wrap="square" lIns="0" tIns="0" rIns="0" bIns="0">
            <a:spAutoFit/>
          </a:bodyPr>
          <a:lstStyle/>
          <a:p>
            <a:pPr algn="l">
              <a:spcBef>
                <a:spcPct val="50000"/>
              </a:spcBef>
            </a:pPr>
            <a:r>
              <a:rPr lang="zh-CN" altLang="en-US" sz="2800" b="1" dirty="0">
                <a:solidFill>
                  <a:schemeClr val="dk1"/>
                </a:solidFill>
                <a:latin typeface="微软雅黑" panose="020B0503020204020204" charset="-122"/>
                <a:ea typeface="微软雅黑" panose="020B0503020204020204" charset="-122"/>
                <a:cs typeface="Consolas" panose="020B0609020204030204" pitchFamily="49" charset="0"/>
              </a:rPr>
              <a:t>索引表</a:t>
            </a:r>
          </a:p>
        </p:txBody>
      </p:sp>
      <p:sp>
        <p:nvSpPr>
          <p:cNvPr id="3" name="TextBox 2"/>
          <p:cNvSpPr txBox="1"/>
          <p:nvPr>
            <p:custDataLst>
              <p:tags r:id="rId2"/>
            </p:custDataLst>
          </p:nvPr>
        </p:nvSpPr>
        <p:spPr>
          <a:xfrm>
            <a:off x="3610899" y="1980863"/>
            <a:ext cx="3571900" cy="398780"/>
          </a:xfrm>
          <a:prstGeom prst="rect">
            <a:avLst/>
          </a:prstGeom>
          <a:noFill/>
        </p:spPr>
        <p:txBody>
          <a:bodyPr wrap="square" rtlCol="0">
            <a:spAutoFit/>
          </a:bodyPr>
          <a:lstStyle/>
          <a:p>
            <a:pPr algn="l">
              <a:lnSpc>
                <a:spcPct val="100000"/>
              </a:lnSpc>
              <a:spcBef>
                <a:spcPts val="0"/>
              </a:spcBef>
            </a:pPr>
            <a:r>
              <a:rPr lang="zh-CN" altLang="zh-CN" sz="2000" b="1">
                <a:solidFill>
                  <a:schemeClr val="dk1"/>
                </a:solidFill>
                <a:latin typeface="微软雅黑" panose="020B0503020204020204" charset="-122"/>
                <a:ea typeface="微软雅黑" panose="020B0503020204020204" charset="-122"/>
                <a:cs typeface="Consolas" panose="020B0609020204030204" pitchFamily="49" charset="0"/>
              </a:rPr>
              <a:t>索引表的</a:t>
            </a:r>
            <a:r>
              <a:rPr lang="zh-CN" altLang="en-US" sz="2000" b="1">
                <a:solidFill>
                  <a:schemeClr val="dk1"/>
                </a:solidFill>
                <a:latin typeface="微软雅黑" panose="020B0503020204020204" charset="-122"/>
                <a:ea typeface="微软雅黑" panose="020B0503020204020204" charset="-122"/>
                <a:cs typeface="Consolas" panose="020B0609020204030204" pitchFamily="49" charset="0"/>
              </a:rPr>
              <a:t>元素</a:t>
            </a:r>
            <a:r>
              <a:rPr lang="zh-CN" altLang="zh-CN" sz="2000" b="1">
                <a:solidFill>
                  <a:schemeClr val="dk1"/>
                </a:solidFill>
                <a:latin typeface="微软雅黑" panose="020B0503020204020204" charset="-122"/>
                <a:ea typeface="微软雅黑" panose="020B0503020204020204" charset="-122"/>
                <a:cs typeface="Consolas" panose="020B0609020204030204" pitchFamily="49" charset="0"/>
              </a:rPr>
              <a:t>类型定义如下：</a:t>
            </a:r>
          </a:p>
        </p:txBody>
      </p:sp>
      <p:sp>
        <p:nvSpPr>
          <p:cNvPr id="5" name="TextBox 4"/>
          <p:cNvSpPr txBox="1"/>
          <p:nvPr>
            <p:custDataLst>
              <p:tags r:id="rId3"/>
            </p:custDataLst>
          </p:nvPr>
        </p:nvSpPr>
        <p:spPr>
          <a:xfrm>
            <a:off x="3468023" y="2591072"/>
            <a:ext cx="8429684" cy="1671955"/>
          </a:xfrm>
          <a:prstGeom prst="rect">
            <a:avLst/>
          </a:prstGeom>
          <a:solidFill>
            <a:schemeClr val="accent2"/>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gn="l">
              <a:lnSpc>
                <a:spcPts val="27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class IdxType: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索引表</a:t>
            </a:r>
            <a:r>
              <a:rPr lang="zh-CN" altLang="en-US" sz="1800" b="1">
                <a:solidFill>
                  <a:srgbClr val="000000"/>
                </a:solidFill>
                <a:latin typeface="微软雅黑" panose="020B0503020204020204" charset="-122"/>
                <a:ea typeface="微软雅黑" panose="020B0503020204020204" charset="-122"/>
                <a:cs typeface="微软雅黑" panose="020B0503020204020204" charset="-122"/>
              </a:rPr>
              <a:t>元素</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类型</a:t>
            </a:r>
          </a:p>
          <a:p>
            <a:pPr algn="l">
              <a:lnSpc>
                <a:spcPts val="27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def __init__(self,j=None,k=None):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构造方法</a:t>
            </a:r>
          </a:p>
          <a:p>
            <a:pPr algn="l">
              <a:lnSpc>
                <a:spcPts val="27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self.key=k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关键字（对应块中的最大关键字）</a:t>
            </a:r>
          </a:p>
          <a:p>
            <a:pPr algn="l">
              <a:lnSpc>
                <a:spcPts val="27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self.link=j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该索引块在数据表中的起始下标</a:t>
            </a:r>
          </a:p>
        </p:txBody>
      </p:sp>
      <p:graphicFrame>
        <p:nvGraphicFramePr>
          <p:cNvPr id="6" name="Group 393"/>
          <p:cNvGraphicFramePr>
            <a:graphicFrameLocks noGrp="1"/>
          </p:cNvGraphicFramePr>
          <p:nvPr>
            <p:custDataLst>
              <p:tags r:id="rId4"/>
            </p:custDataLst>
          </p:nvPr>
        </p:nvGraphicFramePr>
        <p:xfrm>
          <a:off x="5182535" y="4992059"/>
          <a:ext cx="2903537" cy="848678"/>
        </p:xfrm>
        <a:graphic>
          <a:graphicData uri="http://schemas.openxmlformats.org/drawingml/2006/table">
            <a:tbl>
              <a:tblPr/>
              <a:tblGrid>
                <a:gridCol w="581025">
                  <a:extLst>
                    <a:ext uri="{9D8B030D-6E8A-4147-A177-3AD203B41FA5}">
                      <a16:colId xmlns:a16="http://schemas.microsoft.com/office/drawing/2014/main" val="20000"/>
                    </a:ext>
                  </a:extLst>
                </a:gridCol>
                <a:gridCol w="579437">
                  <a:extLst>
                    <a:ext uri="{9D8B030D-6E8A-4147-A177-3AD203B41FA5}">
                      <a16:colId xmlns:a16="http://schemas.microsoft.com/office/drawing/2014/main" val="20001"/>
                    </a:ext>
                  </a:extLst>
                </a:gridCol>
                <a:gridCol w="519113">
                  <a:extLst>
                    <a:ext uri="{9D8B030D-6E8A-4147-A177-3AD203B41FA5}">
                      <a16:colId xmlns:a16="http://schemas.microsoft.com/office/drawing/2014/main" val="20002"/>
                    </a:ext>
                  </a:extLst>
                </a:gridCol>
                <a:gridCol w="642937">
                  <a:extLst>
                    <a:ext uri="{9D8B030D-6E8A-4147-A177-3AD203B41FA5}">
                      <a16:colId xmlns:a16="http://schemas.microsoft.com/office/drawing/2014/main" val="20003"/>
                    </a:ext>
                  </a:extLst>
                </a:gridCol>
                <a:gridCol w="581025">
                  <a:extLst>
                    <a:ext uri="{9D8B030D-6E8A-4147-A177-3AD203B41FA5}">
                      <a16:colId xmlns:a16="http://schemas.microsoft.com/office/drawing/2014/main" val="20004"/>
                    </a:ext>
                  </a:extLst>
                </a:gridCol>
              </a:tblGrid>
              <a:tr h="439738">
                <a:tc>
                  <a:txBody>
                    <a:bodyPr/>
                    <a:lstStyle/>
                    <a:p>
                      <a:pPr marL="0" marR="0" lvl="0" indent="0" algn="ctr" defTabSz="914400" rtl="0" eaLnBrk="1" fontAlgn="base" latinLnBrk="0" hangingPunct="1">
                        <a:lnSpc>
                          <a:spcPts val="2500"/>
                        </a:lnSpc>
                        <a:spcBef>
                          <a:spcPts val="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14</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ts val="2500"/>
                        </a:lnSpc>
                        <a:spcBef>
                          <a:spcPts val="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34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ts val="2500"/>
                        </a:lnSpc>
                        <a:spcBef>
                          <a:spcPts val="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66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ts val="2500"/>
                        </a:lnSpc>
                        <a:spcBef>
                          <a:spcPts val="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85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ts val="2500"/>
                        </a:lnSpc>
                        <a:spcBef>
                          <a:spcPts val="0"/>
                        </a:spcBef>
                        <a:spcAft>
                          <a:spcPct val="0"/>
                        </a:spcAft>
                        <a:buClrTx/>
                        <a:buSzTx/>
                        <a:buFontTx/>
                        <a:buNone/>
                      </a:pPr>
                      <a:r>
                        <a:rPr kumimoji="0" lang="en-US" altLang="zh-CN" sz="1600" b="1" i="0" u="none" strike="noStrike" cap="none" normalizeH="0" baseline="0">
                          <a:ln>
                            <a:noFill/>
                          </a:ln>
                          <a:solidFill>
                            <a:srgbClr val="C00000"/>
                          </a:solidFill>
                          <a:effectLst/>
                          <a:latin typeface="微软雅黑" panose="020B0503020204020204" charset="-122"/>
                          <a:ea typeface="微软雅黑" panose="020B0503020204020204" charset="-122"/>
                          <a:cs typeface="Consolas" panose="020B0609020204030204" pitchFamily="49" charset="0"/>
                        </a:rPr>
                        <a:t>100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23838">
                <a:tc>
                  <a:txBody>
                    <a:bodyPr/>
                    <a:lstStyle/>
                    <a:p>
                      <a:pPr marL="0" marR="0" lvl="0" indent="0" algn="ctr" defTabSz="914400" rtl="0" eaLnBrk="1" fontAlgn="base" latinLnBrk="0" hangingPunct="1">
                        <a:lnSpc>
                          <a:spcPts val="2500"/>
                        </a:lnSpc>
                        <a:spcBef>
                          <a:spcPts val="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ts val="2500"/>
                        </a:lnSpc>
                        <a:spcBef>
                          <a:spcPts val="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ts val="2500"/>
                        </a:lnSpc>
                        <a:spcBef>
                          <a:spcPts val="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ts val="2500"/>
                        </a:lnSpc>
                        <a:spcBef>
                          <a:spcPts val="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15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ts val="2500"/>
                        </a:lnSpc>
                        <a:spcBef>
                          <a:spcPts val="0"/>
                        </a:spcBef>
                        <a:spcAft>
                          <a:spcPct val="0"/>
                        </a:spcAft>
                        <a:buClrTx/>
                        <a:buSzTx/>
                        <a:buFontTx/>
                        <a:buNone/>
                      </a:pPr>
                      <a:r>
                        <a:rPr kumimoji="0" lang="en-US" altLang="zh-CN" sz="1600" b="1" i="0" u="none" strike="noStrike" cap="none" normalizeH="0" baseline="0">
                          <a:ln>
                            <a:noFill/>
                          </a:ln>
                          <a:solidFill>
                            <a:schemeClr val="tx1"/>
                          </a:solidFill>
                          <a:effectLst/>
                          <a:latin typeface="微软雅黑" panose="020B0503020204020204" charset="-122"/>
                          <a:ea typeface="微软雅黑" panose="020B0503020204020204" charset="-122"/>
                          <a:cs typeface="Consolas" panose="020B0609020204030204" pitchFamily="49" charset="0"/>
                        </a:rPr>
                        <a:t>20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left)">
                                      <p:cBhvr>
                                        <p:cTn id="15" dur="500"/>
                                        <p:tgtEl>
                                          <p:spTgt spid="34"/>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87786"/>
                                        </p:tgtEl>
                                        <p:attrNameLst>
                                          <p:attrName>style.visibility</p:attrName>
                                        </p:attrNameLst>
                                      </p:cBhvr>
                                      <p:to>
                                        <p:strVal val="visible"/>
                                      </p:to>
                                    </p:set>
                                    <p:animEffect transition="in" filter="wipe(left)">
                                      <p:cBhvr>
                                        <p:cTn id="19" dur="500"/>
                                        <p:tgtEl>
                                          <p:spTgt spid="187786"/>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wipe(left)">
                                      <p:cBhvr>
                                        <p:cTn id="23" dur="500"/>
                                        <p:tgtEl>
                                          <p:spTgt spid="3"/>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left)">
                                      <p:cBhvr>
                                        <p:cTn id="27" dur="500"/>
                                        <p:tgtEl>
                                          <p:spTgt spid="5"/>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wipe(left)">
                                      <p:cBhvr>
                                        <p:cTn id="3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87786" grpId="0" bldLvl="0" animBg="1"/>
      <p:bldP spid="3" grpId="0"/>
      <p:bldP spid="5"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内容占位符 1"/>
          <p:cNvPicPr>
            <a:picLocks noGrp="1" noChangeAspect="1"/>
          </p:cNvPicPr>
          <p:nvPr>
            <p:ph idx="1"/>
            <p:custDataLst>
              <p:tags r:id="rId1"/>
            </p:custDataLst>
          </p:nvPr>
        </p:nvPicPr>
        <p:blipFill rotWithShape="1">
          <a:blip r:embed="rId5" cstate="print">
            <a:extLst>
              <a:ext uri="{28A0092B-C50C-407E-A947-70E740481C1C}">
                <a14:useLocalDpi xmlns:a14="http://schemas.microsoft.com/office/drawing/2010/main" val="0"/>
              </a:ext>
            </a:extLst>
          </a:blip>
          <a:srcRect l="8509" t="7187" r="9793" b="8804"/>
          <a:stretch>
            <a:fillRect/>
          </a:stretch>
        </p:blipFill>
        <p:spPr>
          <a:xfrm flipH="1">
            <a:off x="7870191" y="2054715"/>
            <a:ext cx="4207510" cy="4083050"/>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3" name="Text Box 5"/>
          <p:cNvSpPr txBox="1">
            <a:spLocks noChangeArrowheads="1"/>
          </p:cNvSpPr>
          <p:nvPr/>
        </p:nvSpPr>
        <p:spPr bwMode="auto">
          <a:xfrm>
            <a:off x="655769" y="1116150"/>
            <a:ext cx="3856088" cy="521970"/>
          </a:xfrm>
          <a:prstGeom prst="rect">
            <a:avLst/>
          </a:prstGeom>
          <a:noFill/>
        </p:spPr>
        <p:txBody>
          <a:bodyPr wrap="square">
            <a:spAutoFit/>
          </a:bodyPr>
          <a:lstStyle>
            <a:defPPr>
              <a:defRPr lang="zh-CN"/>
            </a:defPPr>
            <a:lvl1pPr marL="342900" marR="0" lvl="0" indent="-342900" fontAlgn="auto">
              <a:lnSpc>
                <a:spcPct val="100000"/>
              </a:lnSpc>
              <a:spcBef>
                <a:spcPts val="0"/>
              </a:spcBef>
              <a:spcAft>
                <a:spcPts val="0"/>
              </a:spcAft>
              <a:buClrTx/>
              <a:buSzTx/>
              <a:buFont typeface="Wingdings" panose="05000000000000000000" pitchFamily="2" charset="2"/>
              <a:buChar char="l"/>
              <a:defRPr kumimoji="0" sz="2000" b="0" i="0" u="none" strike="noStrike" cap="none" spc="0" normalizeH="0" baseline="0">
                <a:ln>
                  <a:noFill/>
                </a:ln>
                <a:solidFill>
                  <a:srgbClr val="A5A5A5">
                    <a:lumMod val="50000"/>
                  </a:srgbClr>
                </a:solidFill>
                <a:effectLst/>
                <a:uLnTx/>
                <a:uFillTx/>
                <a:latin typeface="思源黑体 CN Heavy" panose="020B0A00000000000000" pitchFamily="34" charset="-122"/>
                <a:ea typeface="思源黑体 CN Heavy" panose="020B0A00000000000000" pitchFamily="34" charset="-122"/>
              </a:defRPr>
            </a:lvl1pPr>
          </a:lstStyle>
          <a:p>
            <a:r>
              <a:rPr lang="en-US" sz="2800" b="1" dirty="0">
                <a:solidFill>
                  <a:srgbClr val="000000"/>
                </a:solidFill>
                <a:latin typeface="微软雅黑" panose="020B0503020204020204" charset="-122"/>
                <a:ea typeface="微软雅黑" panose="020B0503020204020204" charset="-122"/>
                <a:sym typeface="+mn-ea"/>
              </a:rPr>
              <a:t>8.1 </a:t>
            </a:r>
            <a:r>
              <a:rPr lang="zh-CN" altLang="en-US" sz="2800" b="1" dirty="0">
                <a:solidFill>
                  <a:srgbClr val="000000"/>
                </a:solidFill>
                <a:latin typeface="微软雅黑" panose="020B0503020204020204" charset="-122"/>
                <a:ea typeface="微软雅黑" panose="020B0503020204020204" charset="-122"/>
                <a:sym typeface="+mn-ea"/>
              </a:rPr>
              <a:t>查找</a:t>
            </a:r>
            <a:r>
              <a:rPr lang="en-US" sz="2800" b="1" dirty="0">
                <a:solidFill>
                  <a:srgbClr val="000000"/>
                </a:solidFill>
                <a:latin typeface="微软雅黑" panose="020B0503020204020204" charset="-122"/>
                <a:ea typeface="微软雅黑" panose="020B0503020204020204" charset="-122"/>
                <a:sym typeface="+mn-ea"/>
              </a:rPr>
              <a:t>的基本概念</a:t>
            </a:r>
          </a:p>
        </p:txBody>
      </p:sp>
      <p:sp>
        <p:nvSpPr>
          <p:cNvPr id="7" name="TextBox 10"/>
          <p:cNvSpPr txBox="1"/>
          <p:nvPr>
            <p:custDataLst>
              <p:tags r:id="rId2"/>
            </p:custDataLst>
          </p:nvPr>
        </p:nvSpPr>
        <p:spPr>
          <a:xfrm>
            <a:off x="596265" y="2234565"/>
            <a:ext cx="4113530" cy="460375"/>
          </a:xfrm>
          <a:prstGeom prst="rect">
            <a:avLst/>
          </a:prstGeom>
          <a:noFill/>
        </p:spPr>
        <p:txBody>
          <a:bodyPr wrap="square" rtlCol="0">
            <a:spAutoFit/>
          </a:bodyPr>
          <a:lstStyle/>
          <a:p>
            <a:pPr algn="l">
              <a:lnSpc>
                <a:spcPct val="100000"/>
              </a:lnSpc>
              <a:spcBef>
                <a:spcPts val="0"/>
              </a:spcBef>
            </a:pPr>
            <a:r>
              <a:rPr lang="zh-CN" altLang="zh-CN" sz="2400" b="1">
                <a:solidFill>
                  <a:schemeClr val="dk1"/>
                </a:solidFill>
                <a:latin typeface="微软雅黑" panose="020B0503020204020204" charset="-122"/>
                <a:ea typeface="微软雅黑" panose="020B0503020204020204" charset="-122"/>
                <a:cs typeface="Consolas" panose="020B0609020204030204" pitchFamily="49" charset="0"/>
              </a:rPr>
              <a:t>查找有内查找和外查找之分。</a:t>
            </a:r>
          </a:p>
        </p:txBody>
      </p:sp>
      <p:sp>
        <p:nvSpPr>
          <p:cNvPr id="8" name="TextBox 11"/>
          <p:cNvSpPr txBox="1"/>
          <p:nvPr>
            <p:custDataLst>
              <p:tags r:id="rId3"/>
            </p:custDataLst>
          </p:nvPr>
        </p:nvSpPr>
        <p:spPr>
          <a:xfrm>
            <a:off x="495273" y="3157204"/>
            <a:ext cx="7500990" cy="1877695"/>
          </a:xfrm>
          <a:prstGeom prst="rect">
            <a:avLst/>
          </a:prstGeom>
          <a:solidFill>
            <a:schemeClr val="lt1"/>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08000" bIns="108000" rtlCol="0">
            <a:spAutoFit/>
          </a:bodyPr>
          <a:lstStyle/>
          <a:p>
            <a:pPr marL="342900" indent="-342900" algn="l">
              <a:lnSpc>
                <a:spcPct val="150000"/>
              </a:lnSpc>
              <a:spcBef>
                <a:spcPts val="0"/>
              </a:spcBef>
              <a:buBlip>
                <a:blip r:embed="rId6"/>
              </a:buBlip>
            </a:pPr>
            <a:r>
              <a:rPr lang="zh-CN" altLang="zh-CN" sz="2400" b="1">
                <a:solidFill>
                  <a:srgbClr val="000000"/>
                </a:solidFill>
                <a:latin typeface="微软雅黑" panose="020B0503020204020204" charset="-122"/>
                <a:ea typeface="微软雅黑" panose="020B0503020204020204" charset="-122"/>
                <a:cs typeface="Consolas" panose="020B0609020204030204" pitchFamily="49" charset="0"/>
              </a:rPr>
              <a:t>若整个查找过程都在内存进行，则称之为内查找</a:t>
            </a:r>
            <a:r>
              <a:rPr lang="zh-CN" altLang="en-US" sz="2400" b="1">
                <a:solidFill>
                  <a:srgbClr val="000000"/>
                </a:solidFill>
                <a:latin typeface="微软雅黑" panose="020B0503020204020204" charset="-122"/>
                <a:ea typeface="微软雅黑" panose="020B0503020204020204" charset="-122"/>
                <a:cs typeface="Consolas" panose="020B0609020204030204" pitchFamily="49" charset="0"/>
              </a:rPr>
              <a:t>。</a:t>
            </a:r>
            <a:endParaRPr lang="en-US" altLang="zh-CN" sz="2400" b="1">
              <a:solidFill>
                <a:srgbClr val="000000"/>
              </a:solidFill>
              <a:latin typeface="微软雅黑" panose="020B0503020204020204" charset="-122"/>
              <a:ea typeface="微软雅黑" panose="020B0503020204020204" charset="-122"/>
              <a:cs typeface="Consolas" panose="020B0609020204030204" pitchFamily="49" charset="0"/>
            </a:endParaRPr>
          </a:p>
          <a:p>
            <a:pPr marL="342900" indent="-342900" algn="l">
              <a:lnSpc>
                <a:spcPct val="150000"/>
              </a:lnSpc>
              <a:spcBef>
                <a:spcPts val="0"/>
              </a:spcBef>
              <a:buBlip>
                <a:blip r:embed="rId6"/>
              </a:buBlip>
            </a:pPr>
            <a:r>
              <a:rPr lang="zh-CN" altLang="zh-CN" sz="2400" b="1">
                <a:solidFill>
                  <a:srgbClr val="000000"/>
                </a:solidFill>
                <a:latin typeface="微软雅黑" panose="020B0503020204020204" charset="-122"/>
                <a:ea typeface="微软雅黑" panose="020B0503020204020204" charset="-122"/>
                <a:cs typeface="Consolas" panose="020B0609020204030204" pitchFamily="49" charset="0"/>
              </a:rPr>
              <a:t>反之，若查找过程中需要访问外存，则称之为外查找。</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left)">
                                      <p:cBhvr>
                                        <p:cTn id="16" dur="500"/>
                                        <p:tgtEl>
                                          <p:spTgt spid="2"/>
                                        </p:tgtEl>
                                      </p:cBhvr>
                                    </p:animEffect>
                                  </p:childTnLst>
                                </p:cTn>
                              </p:par>
                            </p:childTnLst>
                          </p:cTn>
                        </p:par>
                        <p:par>
                          <p:cTn id="17" fill="hold">
                            <p:stCondLst>
                              <p:cond delay="1500"/>
                            </p:stCondLst>
                            <p:childTnLst>
                              <p:par>
                                <p:cTn id="18" presetID="22" presetClass="entr" presetSubtype="8"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wipe(left)">
                                      <p:cBhvr>
                                        <p:cTn id="20" dur="500"/>
                                        <p:tgtEl>
                                          <p:spTgt spid="7"/>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left)">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P spid="7" grpId="0"/>
      <p:bldP spid="8" grpId="0" bldLvl="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1006475"/>
            <a:ext cx="4237990" cy="5851525"/>
          </a:xfrm>
          <a:prstGeom prst="rect">
            <a:avLst/>
          </a:prstGeom>
        </p:spPr>
      </p:pic>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29" name="Picture 2"/>
          <p:cNvPicPr>
            <a:picLocks noChangeAspect="1" noChangeArrowheads="1"/>
          </p:cNvPicPr>
          <p:nvPr/>
        </p:nvPicPr>
        <p:blipFill>
          <a:blip r:embed="rId5" cstate="print"/>
          <a:srcRect/>
          <a:stretch>
            <a:fillRect/>
          </a:stretch>
        </p:blipFill>
        <p:spPr bwMode="auto">
          <a:xfrm>
            <a:off x="757842" y="1006452"/>
            <a:ext cx="1643074" cy="796023"/>
          </a:xfrm>
          <a:prstGeom prst="rect">
            <a:avLst/>
          </a:prstGeom>
          <a:noFill/>
          <a:ln w="9525">
            <a:noFill/>
            <a:miter lim="800000"/>
            <a:headEnd/>
            <a:tailEnd/>
          </a:ln>
        </p:spPr>
      </p:pic>
      <p:sp>
        <p:nvSpPr>
          <p:cNvPr id="3" name="TextBox 2"/>
          <p:cNvSpPr txBox="1"/>
          <p:nvPr>
            <p:custDataLst>
              <p:tags r:id="rId1"/>
            </p:custDataLst>
          </p:nvPr>
        </p:nvSpPr>
        <p:spPr>
          <a:xfrm>
            <a:off x="3547715" y="1242991"/>
            <a:ext cx="8501122" cy="398780"/>
          </a:xfrm>
          <a:prstGeom prst="rect">
            <a:avLst/>
          </a:prstGeom>
          <a:noFill/>
        </p:spPr>
        <p:txBody>
          <a:bodyPr wrap="square" rtlCol="0">
            <a:spAutoFit/>
          </a:bodyPr>
          <a:lstStyle/>
          <a:p>
            <a:pPr algn="l">
              <a:lnSpc>
                <a:spcPct val="100000"/>
              </a:lnSpc>
              <a:spcBef>
                <a:spcPts val="0"/>
              </a:spcBef>
            </a:pP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假设数据表长度为</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n</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，分为</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b</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个块，块长度为</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s</a:t>
            </a:r>
            <a:r>
              <a:rPr lang="zh-CN" altLang="en-US" sz="2000" b="1">
                <a:solidFill>
                  <a:schemeClr val="dk1"/>
                </a:solidFill>
                <a:latin typeface="微软雅黑" panose="020B0503020204020204" charset="-122"/>
                <a:ea typeface="微软雅黑" panose="020B0503020204020204" charset="-122"/>
                <a:cs typeface="微软雅黑" panose="020B0503020204020204" charset="-122"/>
              </a:rPr>
              <a:t>。创建索引表</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I[0..</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b</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-1]</a:t>
            </a:r>
          </a:p>
        </p:txBody>
      </p:sp>
      <p:sp>
        <p:nvSpPr>
          <p:cNvPr id="5" name="TextBox 4"/>
          <p:cNvSpPr txBox="1"/>
          <p:nvPr>
            <p:custDataLst>
              <p:tags r:id="rId2"/>
            </p:custDataLst>
          </p:nvPr>
        </p:nvSpPr>
        <p:spPr>
          <a:xfrm>
            <a:off x="3654425" y="1888490"/>
            <a:ext cx="8394700" cy="4088130"/>
          </a:xfrm>
          <a:prstGeom prst="rect">
            <a:avLst/>
          </a:prstGeom>
          <a:solidFill>
            <a:schemeClr val="accent2"/>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def CreateI(R,I,b):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构造索引表</a:t>
            </a: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I[0..b-1]</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n=len(R)</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s=(n+b-1)//b;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每块的元素个数</a:t>
            </a: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j=0</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jmax=R[j]</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for i in range(b):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构造</a:t>
            </a: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b</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个块</a:t>
            </a: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I[i]=IdxType(j)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块</a:t>
            </a: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i</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的起始位置为</a:t>
            </a: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j</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while j&lt;=(i+1)*s-1 and j&lt;=n-1:	#j</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遍历一个块</a:t>
            </a: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找最大关键字</a:t>
            </a: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jmax</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if R[j]&gt;jmax: jmax=R[j]</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j+=1</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I[i].key=jmax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块</a:t>
            </a: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i</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的最大关键字为</a:t>
            </a: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jmax</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if j&lt;=n-1:			#j</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没有遍历完</a:t>
            </a:r>
            <a:r>
              <a:rPr lang="zh-CN" altLang="en-US" sz="1800" b="1">
                <a:solidFill>
                  <a:srgbClr val="000000"/>
                </a:solidFill>
                <a:latin typeface="微软雅黑" panose="020B0503020204020204" charset="-122"/>
                <a:ea typeface="微软雅黑" panose="020B0503020204020204" charset="-122"/>
                <a:cs typeface="微软雅黑" panose="020B0503020204020204" charset="-122"/>
              </a:rPr>
              <a:t>时</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置为下一个块首关键字</a:t>
            </a: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jmax=R[j]</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wipe(left)">
                                      <p:cBhvr>
                                        <p:cTn id="15" dur="500"/>
                                        <p:tgtEl>
                                          <p:spTgt spid="39"/>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500"/>
                                        <p:tgtEl>
                                          <p:spTgt spid="3"/>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left)">
                                      <p:cBhvr>
                                        <p:cTn id="2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p:bldP spid="5" grpId="0" bldLvl="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1"/>
          <p:cNvPicPr>
            <a:picLocks noChangeAspect="1"/>
          </p:cNvPicPr>
          <p:nvPr/>
        </p:nvPicPr>
        <p:blipFill rotWithShape="1">
          <a:blip r:embed="rId4" cstate="print">
            <a:extLst>
              <a:ext uri="{28A0092B-C50C-407E-A947-70E740481C1C}">
                <a14:useLocalDpi xmlns:a14="http://schemas.microsoft.com/office/drawing/2010/main" val="0"/>
              </a:ext>
            </a:extLst>
          </a:blip>
          <a:srcRect l="9547" t="2443" r="7739" b="5173"/>
          <a:stretch>
            <a:fillRect/>
          </a:stretch>
        </p:blipFill>
        <p:spPr>
          <a:xfrm>
            <a:off x="115596" y="2123536"/>
            <a:ext cx="3732477" cy="3886565"/>
          </a:xfrm>
          <a:prstGeom prst="rect">
            <a:avLst/>
          </a:prstGeom>
        </p:spPr>
      </p:pic>
      <p:sp>
        <p:nvSpPr>
          <p:cNvPr id="34" name="文本框 33"/>
          <p:cNvSpPr txBox="1"/>
          <p:nvPr>
            <p:custDataLst>
              <p:tags r:id="rId1"/>
            </p:custDataLst>
          </p:nvPr>
        </p:nvSpPr>
        <p:spPr>
          <a:xfrm>
            <a:off x="1782666" y="2857500"/>
            <a:ext cx="1198245" cy="829945"/>
          </a:xfrm>
          <a:prstGeom prst="rect">
            <a:avLst/>
          </a:prstGeom>
          <a:noFill/>
        </p:spPr>
        <p:txBody>
          <a:bodyPr wrap="square">
            <a:spAutoFit/>
          </a:bodyPr>
          <a:lstStyle/>
          <a:p>
            <a:pPr algn="l"/>
            <a:r>
              <a:rPr lang="zh-CN" altLang="en-US" sz="2400" b="1" dirty="0">
                <a:solidFill>
                  <a:schemeClr val="dk1"/>
                </a:solidFill>
                <a:latin typeface="微软雅黑" panose="020B0503020204020204" charset="-122"/>
                <a:ea typeface="微软雅黑" panose="020B0503020204020204" charset="-122"/>
                <a:cs typeface="Consolas" panose="020B0609020204030204" pitchFamily="49" charset="0"/>
                <a:sym typeface="+mn-ea"/>
              </a:rPr>
              <a:t>分块查找算法</a:t>
            </a:r>
          </a:p>
        </p:txBody>
      </p:sp>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5" name="TextBox 4"/>
          <p:cNvSpPr txBox="1"/>
          <p:nvPr>
            <p:custDataLst>
              <p:tags r:id="rId2"/>
            </p:custDataLst>
          </p:nvPr>
        </p:nvSpPr>
        <p:spPr>
          <a:xfrm>
            <a:off x="3619470" y="1146874"/>
            <a:ext cx="8572560" cy="5206365"/>
          </a:xfrm>
          <a:prstGeom prst="rect">
            <a:avLst/>
          </a:prstGeom>
          <a:solidFill>
            <a:schemeClr val="accent2"/>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def BlkSearch(R,I,b,k):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在</a:t>
            </a: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R[0..n-1]+I[0..b-1]</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中查找</a:t>
            </a: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k</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n=len(R)</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low,high=0,b-1</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while low&lt;=high: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索引表中折半查找找到块号</a:t>
            </a: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high+1</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mid=(low+high)//2</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if k&lt;=I[mid].key: high=mid-1</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else: low=mid+1</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if high+1&gt;=b: return -1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块号超界</a:t>
            </a: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查找失败</a:t>
            </a: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返回</a:t>
            </a: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-1</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ct val="2000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i=I[high+1].link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求所在块的起始位置</a:t>
            </a: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s=(n+b-1)//b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求每块的元素个数</a:t>
            </a: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s</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if i==b-1: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第</a:t>
            </a: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i</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块是最后块</a:t>
            </a: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元素个数可能少于</a:t>
            </a: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s</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s=n-s*(b-1)</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ct val="1500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while i&lt;=I[high+1].link+s-1 and R[i]!=k: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在第</a:t>
            </a: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i</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块中顺序查找</a:t>
            </a: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i+=1</a:t>
            </a:r>
            <a:endParaRPr lang="zh-CN" altLang="zh-CN" sz="1800" b="1">
              <a:solidFill>
                <a:srgbClr val="000000"/>
              </a:solidFill>
              <a:latin typeface="微软雅黑" panose="020B0503020204020204" charset="-122"/>
              <a:ea typeface="微软雅黑" panose="020B0503020204020204" charset="-122"/>
              <a:cs typeface="微软雅黑" panose="020B0503020204020204" charset="-122"/>
            </a:endParaRP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if i&lt;=I[high+1].link+s-1: return i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查找成功</a:t>
            </a: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返回该元素的序号</a:t>
            </a:r>
          </a:p>
          <a:p>
            <a:pPr algn="l">
              <a:lnSpc>
                <a:spcPts val="2200"/>
              </a:lnSpc>
              <a:spcBef>
                <a:spcPts val="0"/>
              </a:spcBef>
            </a:pP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  else: return -1			  #</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查找失败</a:t>
            </a: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a:t>
            </a:r>
            <a:r>
              <a:rPr lang="zh-CN" altLang="zh-CN" sz="1800" b="1">
                <a:solidFill>
                  <a:srgbClr val="000000"/>
                </a:solidFill>
                <a:latin typeface="微软雅黑" panose="020B0503020204020204" charset="-122"/>
                <a:ea typeface="微软雅黑" panose="020B0503020204020204" charset="-122"/>
                <a:cs typeface="微软雅黑" panose="020B0503020204020204" charset="-122"/>
              </a:rPr>
              <a:t>返回</a:t>
            </a:r>
            <a:r>
              <a:rPr lang="en-US" altLang="zh-CN" sz="1800" b="1">
                <a:solidFill>
                  <a:srgbClr val="000000"/>
                </a:solidFill>
                <a:latin typeface="微软雅黑" panose="020B0503020204020204" charset="-122"/>
                <a:ea typeface="微软雅黑" panose="020B0503020204020204" charset="-122"/>
                <a:cs typeface="微软雅黑" panose="020B0503020204020204" charset="-122"/>
              </a:rPr>
              <a:t>-1</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ipe(left)">
                                      <p:cBhvr>
                                        <p:cTn id="11" dur="500"/>
                                        <p:tgtEl>
                                          <p:spTgt spid="3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left)">
                                      <p:cBhvr>
                                        <p:cTn id="15" dur="500"/>
                                        <p:tgtEl>
                                          <p:spTgt spid="34"/>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12" grpId="0"/>
      <p:bldP spid="5" grpId="0" bldLvl="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34" name="内容占位符 33"/>
          <p:cNvPicPr>
            <a:picLocks noGrp="1" noChangeAspect="1"/>
          </p:cNvPicPr>
          <p:nvPr>
            <p:ph sz="half" idx="1"/>
          </p:nvPr>
        </p:nvPicPr>
        <p:blipFill>
          <a:blip r:embed="rId3"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tretch>
            <a:fillRect/>
          </a:stretch>
        </p:blipFill>
        <p:spPr>
          <a:xfrm flipH="1">
            <a:off x="-133985" y="1897380"/>
            <a:ext cx="4330700" cy="4351655"/>
          </a:xfrm>
          <a:prstGeom prst="rect">
            <a:avLst/>
          </a:prstGeom>
        </p:spPr>
      </p:pic>
      <p:pic>
        <p:nvPicPr>
          <p:cNvPr id="29" name="Picture 2"/>
          <p:cNvPicPr>
            <a:picLocks noChangeAspect="1" noChangeArrowheads="1"/>
          </p:cNvPicPr>
          <p:nvPr/>
        </p:nvPicPr>
        <p:blipFill>
          <a:blip r:embed="rId4" cstate="print"/>
          <a:srcRect/>
          <a:stretch>
            <a:fillRect/>
          </a:stretch>
        </p:blipFill>
        <p:spPr bwMode="auto">
          <a:xfrm>
            <a:off x="757842" y="1006452"/>
            <a:ext cx="1643074" cy="796023"/>
          </a:xfrm>
          <a:prstGeom prst="rect">
            <a:avLst/>
          </a:prstGeom>
          <a:noFill/>
          <a:ln w="9525">
            <a:noFill/>
            <a:miter lim="800000"/>
            <a:headEnd/>
            <a:tailEnd/>
          </a:ln>
        </p:spPr>
      </p:pic>
      <p:sp>
        <p:nvSpPr>
          <p:cNvPr id="2" name="TextBox 2"/>
          <p:cNvSpPr txBox="1"/>
          <p:nvPr/>
        </p:nvSpPr>
        <p:spPr>
          <a:xfrm>
            <a:off x="3489932" y="1943080"/>
            <a:ext cx="8143932" cy="1783715"/>
          </a:xfrm>
          <a:prstGeom prst="rect">
            <a:avLst/>
          </a:prstGeom>
          <a:noFill/>
        </p:spPr>
        <p:txBody>
          <a:bodyPr wrap="square" rtlCol="0">
            <a:spAutoFit/>
          </a:bodyPr>
          <a:lstStyle/>
          <a:p>
            <a:pPr algn="l">
              <a:lnSpc>
                <a:spcPts val="3000"/>
              </a:lnSpc>
              <a:spcBef>
                <a:spcPts val="1200"/>
              </a:spcBef>
            </a:pP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   【</a:t>
            </a:r>
            <a:r>
              <a:rPr lang="zh-CN" altLang="en-US" sz="2400" b="1" dirty="0">
                <a:solidFill>
                  <a:srgbClr val="000000"/>
                </a:solidFill>
                <a:latin typeface="微软雅黑" panose="020B0503020204020204" charset="-122"/>
                <a:ea typeface="微软雅黑" panose="020B0503020204020204" charset="-122"/>
                <a:cs typeface="微软雅黑" panose="020B0503020204020204" charset="-122"/>
              </a:rPr>
              <a:t>例</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 </a:t>
            </a:r>
            <a:r>
              <a:rPr lang="zh-CN" altLang="en-US" sz="2400" b="1" dirty="0">
                <a:solidFill>
                  <a:srgbClr val="000000"/>
                </a:solidFill>
                <a:latin typeface="微软雅黑" panose="020B0503020204020204" charset="-122"/>
                <a:ea typeface="微软雅黑" panose="020B0503020204020204" charset="-122"/>
                <a:cs typeface="微软雅黑" panose="020B0503020204020204" charset="-122"/>
              </a:rPr>
              <a:t>设数据序列中有</a:t>
            </a:r>
            <a:r>
              <a:rPr lang="en-US" sz="2400" b="1" dirty="0">
                <a:solidFill>
                  <a:srgbClr val="000000"/>
                </a:solidFill>
                <a:latin typeface="微软雅黑" panose="020B0503020204020204" charset="-122"/>
                <a:ea typeface="微软雅黑" panose="020B0503020204020204" charset="-122"/>
                <a:cs typeface="微软雅黑" panose="020B0503020204020204" charset="-122"/>
              </a:rPr>
              <a:t>100</a:t>
            </a:r>
            <a:r>
              <a:rPr lang="zh-CN" altLang="en-US" sz="2400" b="1" dirty="0">
                <a:solidFill>
                  <a:srgbClr val="000000"/>
                </a:solidFill>
                <a:latin typeface="微软雅黑" panose="020B0503020204020204" charset="-122"/>
                <a:ea typeface="微软雅黑" panose="020B0503020204020204" charset="-122"/>
                <a:cs typeface="微软雅黑" panose="020B0503020204020204" charset="-122"/>
              </a:rPr>
              <a:t>个元素，待查找元素的关键字</a:t>
            </a:r>
            <a:r>
              <a:rPr lang="en-US" sz="2400" b="1" i="1" dirty="0">
                <a:solidFill>
                  <a:srgbClr val="000000"/>
                </a:solidFill>
                <a:latin typeface="微软雅黑" panose="020B0503020204020204" charset="-122"/>
                <a:ea typeface="微软雅黑" panose="020B0503020204020204" charset="-122"/>
                <a:cs typeface="微软雅黑" panose="020B0503020204020204" charset="-122"/>
              </a:rPr>
              <a:t>k</a:t>
            </a:r>
            <a:r>
              <a:rPr lang="en-US" sz="2400" b="1" dirty="0">
                <a:solidFill>
                  <a:srgbClr val="000000"/>
                </a:solidFill>
                <a:latin typeface="微软雅黑" panose="020B0503020204020204" charset="-122"/>
                <a:ea typeface="微软雅黑" panose="020B0503020204020204" charset="-122"/>
                <a:cs typeface="微软雅黑" panose="020B0503020204020204" charset="-122"/>
              </a:rPr>
              <a:t>=47</a:t>
            </a:r>
            <a:r>
              <a:rPr lang="zh-CN" altLang="en-US" sz="2400" b="1" dirty="0">
                <a:solidFill>
                  <a:srgbClr val="000000"/>
                </a:solidFill>
                <a:latin typeface="微软雅黑" panose="020B0503020204020204" charset="-122"/>
                <a:ea typeface="微软雅黑" panose="020B0503020204020204" charset="-122"/>
                <a:cs typeface="微软雅黑" panose="020B0503020204020204" charset="-122"/>
              </a:rPr>
              <a:t>。如果在查找过程中，和</a:t>
            </a:r>
            <a:r>
              <a:rPr lang="en-US" sz="2400" b="1" i="1" dirty="0">
                <a:solidFill>
                  <a:srgbClr val="000000"/>
                </a:solidFill>
                <a:latin typeface="微软雅黑" panose="020B0503020204020204" charset="-122"/>
                <a:ea typeface="微软雅黑" panose="020B0503020204020204" charset="-122"/>
                <a:cs typeface="微软雅黑" panose="020B0503020204020204" charset="-122"/>
              </a:rPr>
              <a:t>k</a:t>
            </a:r>
            <a:r>
              <a:rPr lang="zh-CN" altLang="en-US" sz="2400" b="1" dirty="0">
                <a:solidFill>
                  <a:srgbClr val="000000"/>
                </a:solidFill>
                <a:latin typeface="微软雅黑" panose="020B0503020204020204" charset="-122"/>
                <a:ea typeface="微软雅黑" panose="020B0503020204020204" charset="-122"/>
                <a:cs typeface="微软雅黑" panose="020B0503020204020204" charset="-122"/>
              </a:rPr>
              <a:t>进行比较的元素依次是</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10</a:t>
            </a:r>
            <a:r>
              <a:rPr lang="zh-CN" altLang="en-US"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sz="2400" b="1" dirty="0">
                <a:solidFill>
                  <a:srgbClr val="000000"/>
                </a:solidFill>
                <a:latin typeface="微软雅黑" panose="020B0503020204020204" charset="-122"/>
                <a:ea typeface="微软雅黑" panose="020B0503020204020204" charset="-122"/>
                <a:cs typeface="微软雅黑" panose="020B0503020204020204" charset="-122"/>
              </a:rPr>
              <a:t>47</a:t>
            </a:r>
            <a:r>
              <a:rPr lang="zh-CN" altLang="en-US"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35</a:t>
            </a:r>
            <a:r>
              <a:rPr lang="zh-CN" altLang="en-US"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altLang="zh-CN" sz="2400" b="1" dirty="0">
                <a:solidFill>
                  <a:srgbClr val="000000"/>
                </a:solidFill>
                <a:latin typeface="微软雅黑" panose="020B0503020204020204" charset="-122"/>
                <a:ea typeface="微软雅黑" panose="020B0503020204020204" charset="-122"/>
                <a:cs typeface="微软雅黑" panose="020B0503020204020204" charset="-122"/>
              </a:rPr>
              <a:t>3</a:t>
            </a:r>
            <a:r>
              <a:rPr lang="en-US" sz="2400" b="1" dirty="0">
                <a:solidFill>
                  <a:srgbClr val="000000"/>
                </a:solidFill>
                <a:latin typeface="微软雅黑" panose="020B0503020204020204" charset="-122"/>
                <a:ea typeface="微软雅黑" panose="020B0503020204020204" charset="-122"/>
                <a:cs typeface="微软雅黑" panose="020B0503020204020204" charset="-122"/>
              </a:rPr>
              <a:t>2</a:t>
            </a:r>
            <a:r>
              <a:rPr lang="zh-CN" altLang="en-US" sz="2400" b="1" dirty="0">
                <a:solidFill>
                  <a:srgbClr val="000000"/>
                </a:solidFill>
                <a:latin typeface="微软雅黑" panose="020B0503020204020204" charset="-122"/>
                <a:ea typeface="微软雅黑" panose="020B0503020204020204" charset="-122"/>
                <a:cs typeface="微软雅黑" panose="020B0503020204020204" charset="-122"/>
              </a:rPr>
              <a:t>，</a:t>
            </a:r>
            <a:r>
              <a:rPr lang="en-US" sz="2400" b="1" dirty="0">
                <a:solidFill>
                  <a:srgbClr val="000000"/>
                </a:solidFill>
                <a:latin typeface="微软雅黑" panose="020B0503020204020204" charset="-122"/>
                <a:ea typeface="微软雅黑" panose="020B0503020204020204" charset="-122"/>
                <a:cs typeface="微软雅黑" panose="020B0503020204020204" charset="-122"/>
              </a:rPr>
              <a:t>47</a:t>
            </a:r>
            <a:r>
              <a:rPr lang="zh-CN" altLang="en-US" sz="2400" b="1" dirty="0">
                <a:solidFill>
                  <a:srgbClr val="000000"/>
                </a:solidFill>
                <a:latin typeface="微软雅黑" panose="020B0503020204020204" charset="-122"/>
                <a:ea typeface="微软雅黑" panose="020B0503020204020204" charset="-122"/>
                <a:cs typeface="微软雅黑" panose="020B0503020204020204" charset="-122"/>
              </a:rPr>
              <a:t>，则所采用的查找方法可能是（  ）。</a:t>
            </a:r>
          </a:p>
          <a:p>
            <a:pPr algn="l">
              <a:lnSpc>
                <a:spcPts val="3000"/>
              </a:lnSpc>
              <a:spcBef>
                <a:spcPts val="1200"/>
              </a:spcBef>
            </a:pPr>
            <a:r>
              <a:rPr lang="en-US" sz="2400" b="1" dirty="0">
                <a:solidFill>
                  <a:srgbClr val="000000"/>
                </a:solidFill>
                <a:latin typeface="微软雅黑" panose="020B0503020204020204" charset="-122"/>
                <a:ea typeface="微软雅黑" panose="020B0503020204020204" charset="-122"/>
                <a:cs typeface="微软雅黑" panose="020B0503020204020204" charset="-122"/>
              </a:rPr>
              <a:t>   A.</a:t>
            </a:r>
            <a:r>
              <a:rPr lang="zh-CN" altLang="en-US" sz="2400" b="1" dirty="0">
                <a:solidFill>
                  <a:srgbClr val="000000"/>
                </a:solidFill>
                <a:latin typeface="微软雅黑" panose="020B0503020204020204" charset="-122"/>
                <a:ea typeface="微软雅黑" panose="020B0503020204020204" charset="-122"/>
                <a:cs typeface="微软雅黑" panose="020B0503020204020204" charset="-122"/>
              </a:rPr>
              <a:t>顺序查找</a:t>
            </a:r>
            <a:r>
              <a:rPr lang="en-US" sz="2400" b="1" dirty="0">
                <a:solidFill>
                  <a:srgbClr val="000000"/>
                </a:solidFill>
                <a:latin typeface="微软雅黑" panose="020B0503020204020204" charset="-122"/>
                <a:ea typeface="微软雅黑" panose="020B0503020204020204" charset="-122"/>
                <a:cs typeface="微软雅黑" panose="020B0503020204020204" charset="-122"/>
              </a:rPr>
              <a:t>	   B.</a:t>
            </a:r>
            <a:r>
              <a:rPr lang="zh-CN" altLang="en-US" sz="2400" b="1" dirty="0">
                <a:solidFill>
                  <a:srgbClr val="000000"/>
                </a:solidFill>
                <a:latin typeface="微软雅黑" panose="020B0503020204020204" charset="-122"/>
                <a:ea typeface="微软雅黑" panose="020B0503020204020204" charset="-122"/>
                <a:cs typeface="微软雅黑" panose="020B0503020204020204" charset="-122"/>
              </a:rPr>
              <a:t>折半查找</a:t>
            </a:r>
            <a:r>
              <a:rPr lang="en-US" sz="2400" b="1" dirty="0">
                <a:solidFill>
                  <a:srgbClr val="000000"/>
                </a:solidFill>
                <a:latin typeface="微软雅黑" panose="020B0503020204020204" charset="-122"/>
                <a:ea typeface="微软雅黑" panose="020B0503020204020204" charset="-122"/>
                <a:cs typeface="微软雅黑" panose="020B0503020204020204" charset="-122"/>
              </a:rPr>
              <a:t>	   C.</a:t>
            </a:r>
            <a:r>
              <a:rPr lang="zh-CN" altLang="en-US" sz="2400" b="1" dirty="0">
                <a:solidFill>
                  <a:srgbClr val="000000"/>
                </a:solidFill>
                <a:latin typeface="微软雅黑" panose="020B0503020204020204" charset="-122"/>
                <a:ea typeface="微软雅黑" panose="020B0503020204020204" charset="-122"/>
                <a:cs typeface="微软雅黑" panose="020B0503020204020204" charset="-122"/>
              </a:rPr>
              <a:t>分块查找</a:t>
            </a:r>
            <a:r>
              <a:rPr lang="en-US" sz="2400" b="1" dirty="0">
                <a:solidFill>
                  <a:srgbClr val="000000"/>
                </a:solidFill>
                <a:latin typeface="微软雅黑" panose="020B0503020204020204" charset="-122"/>
                <a:ea typeface="微软雅黑" panose="020B0503020204020204" charset="-122"/>
                <a:cs typeface="微软雅黑" panose="020B0503020204020204" charset="-122"/>
              </a:rPr>
              <a:t>	   D.</a:t>
            </a:r>
            <a:r>
              <a:rPr lang="zh-CN" altLang="en-US" sz="2400" b="1" dirty="0">
                <a:solidFill>
                  <a:srgbClr val="000000"/>
                </a:solidFill>
                <a:latin typeface="微软雅黑" panose="020B0503020204020204" charset="-122"/>
                <a:ea typeface="微软雅黑" panose="020B0503020204020204" charset="-122"/>
                <a:cs typeface="微软雅黑" panose="020B0503020204020204" charset="-122"/>
              </a:rPr>
              <a:t>都不是</a:t>
            </a:r>
          </a:p>
        </p:txBody>
      </p:sp>
      <p:sp>
        <p:nvSpPr>
          <p:cNvPr id="4" name="TextBox 4"/>
          <p:cNvSpPr txBox="1"/>
          <p:nvPr>
            <p:custDataLst>
              <p:tags r:id="rId1"/>
            </p:custDataLst>
          </p:nvPr>
        </p:nvSpPr>
        <p:spPr>
          <a:xfrm>
            <a:off x="3918560" y="4157658"/>
            <a:ext cx="7000924" cy="1805940"/>
          </a:xfrm>
          <a:prstGeom prst="rect">
            <a:avLst/>
          </a:prstGeom>
          <a:solidFill>
            <a:schemeClr val="lt1"/>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44000" tIns="108000" bIns="108000" rtlCol="0">
            <a:spAutoFit/>
          </a:bodyPr>
          <a:lstStyle/>
          <a:p>
            <a:pPr marL="457200" indent="-457200" algn="l">
              <a:lnSpc>
                <a:spcPts val="2800"/>
              </a:lnSpc>
              <a:spcBef>
                <a:spcPts val="600"/>
              </a:spcBef>
              <a:buBlip>
                <a:blip r:embed="rId5"/>
              </a:buBlip>
            </a:pPr>
            <a:r>
              <a:rPr lang="zh-CN" altLang="en-US" sz="2400" b="1">
                <a:solidFill>
                  <a:schemeClr val="dk1"/>
                </a:solidFill>
                <a:latin typeface="微软雅黑" panose="020B0503020204020204" charset="-122"/>
                <a:ea typeface="微软雅黑" panose="020B0503020204020204" charset="-122"/>
                <a:cs typeface="微软雅黑" panose="020B0503020204020204" charset="-122"/>
              </a:rPr>
              <a:t>只有分块查找需要进行两次查找。</a:t>
            </a:r>
            <a:endParaRPr lang="en-US" altLang="zh-CN" sz="2400" b="1">
              <a:solidFill>
                <a:schemeClr val="dk1"/>
              </a:solidFill>
              <a:latin typeface="微软雅黑" panose="020B0503020204020204" charset="-122"/>
              <a:ea typeface="微软雅黑" panose="020B0503020204020204" charset="-122"/>
              <a:cs typeface="微软雅黑" panose="020B0503020204020204" charset="-122"/>
            </a:endParaRPr>
          </a:p>
          <a:p>
            <a:pPr marL="457200" indent="-457200" algn="l">
              <a:lnSpc>
                <a:spcPts val="2800"/>
              </a:lnSpc>
              <a:spcBef>
                <a:spcPts val="600"/>
              </a:spcBef>
              <a:buBlip>
                <a:blip r:embed="rId5"/>
              </a:buBlip>
            </a:pPr>
            <a:r>
              <a:rPr lang="zh-CN" altLang="en-US" sz="2400" b="1">
                <a:solidFill>
                  <a:schemeClr val="dk1"/>
                </a:solidFill>
                <a:latin typeface="微软雅黑" panose="020B0503020204020204" charset="-122"/>
                <a:ea typeface="微软雅黑" panose="020B0503020204020204" charset="-122"/>
                <a:cs typeface="微软雅黑" panose="020B0503020204020204" charset="-122"/>
              </a:rPr>
              <a:t>第一次与</a:t>
            </a:r>
            <a:r>
              <a:rPr lang="en-US" sz="2400" b="1">
                <a:solidFill>
                  <a:schemeClr val="dk1"/>
                </a:solidFill>
                <a:latin typeface="微软雅黑" panose="020B0503020204020204" charset="-122"/>
                <a:ea typeface="微软雅黑" panose="020B0503020204020204" charset="-122"/>
                <a:cs typeface="微软雅黑" panose="020B0503020204020204" charset="-122"/>
              </a:rPr>
              <a:t>47</a:t>
            </a:r>
            <a:r>
              <a:rPr lang="zh-CN" altLang="en-US" sz="2400" b="1">
                <a:solidFill>
                  <a:schemeClr val="dk1"/>
                </a:solidFill>
                <a:latin typeface="微软雅黑" panose="020B0503020204020204" charset="-122"/>
                <a:ea typeface="微软雅黑" panose="020B0503020204020204" charset="-122"/>
                <a:cs typeface="微软雅黑" panose="020B0503020204020204" charset="-122"/>
              </a:rPr>
              <a:t>的比较是在索引表中查找，第</a:t>
            </a:r>
            <a:r>
              <a:rPr lang="en-US" sz="2400" b="1">
                <a:solidFill>
                  <a:schemeClr val="dk1"/>
                </a:solidFill>
                <a:latin typeface="微软雅黑" panose="020B0503020204020204" charset="-122"/>
                <a:ea typeface="微软雅黑" panose="020B0503020204020204" charset="-122"/>
                <a:cs typeface="微软雅黑" panose="020B0503020204020204" charset="-122"/>
              </a:rPr>
              <a:t>2</a:t>
            </a:r>
            <a:r>
              <a:rPr lang="zh-CN" altLang="en-US" sz="2400" b="1">
                <a:solidFill>
                  <a:schemeClr val="dk1"/>
                </a:solidFill>
                <a:latin typeface="微软雅黑" panose="020B0503020204020204" charset="-122"/>
                <a:ea typeface="微软雅黑" panose="020B0503020204020204" charset="-122"/>
                <a:cs typeface="微软雅黑" panose="020B0503020204020204" charset="-122"/>
              </a:rPr>
              <a:t>次与</a:t>
            </a:r>
            <a:r>
              <a:rPr lang="en-US" sz="2400" b="1">
                <a:solidFill>
                  <a:schemeClr val="dk1"/>
                </a:solidFill>
                <a:latin typeface="微软雅黑" panose="020B0503020204020204" charset="-122"/>
                <a:ea typeface="微软雅黑" panose="020B0503020204020204" charset="-122"/>
                <a:cs typeface="微软雅黑" panose="020B0503020204020204" charset="-122"/>
              </a:rPr>
              <a:t>47</a:t>
            </a:r>
            <a:r>
              <a:rPr lang="zh-CN" altLang="en-US" sz="2400" b="1">
                <a:solidFill>
                  <a:schemeClr val="dk1"/>
                </a:solidFill>
                <a:latin typeface="微软雅黑" panose="020B0503020204020204" charset="-122"/>
                <a:ea typeface="微软雅黑" panose="020B0503020204020204" charset="-122"/>
                <a:cs typeface="微软雅黑" panose="020B0503020204020204" charset="-122"/>
              </a:rPr>
              <a:t>的比较是在对应块中查找。</a:t>
            </a:r>
            <a:endParaRPr lang="en-US" altLang="zh-CN" sz="2400" b="1">
              <a:solidFill>
                <a:schemeClr val="dk1"/>
              </a:solidFill>
              <a:latin typeface="微软雅黑" panose="020B0503020204020204" charset="-122"/>
              <a:ea typeface="微软雅黑" panose="020B0503020204020204" charset="-122"/>
              <a:cs typeface="微软雅黑" panose="020B0503020204020204" charset="-122"/>
            </a:endParaRPr>
          </a:p>
          <a:p>
            <a:pPr marL="457200" indent="-457200" algn="l">
              <a:lnSpc>
                <a:spcPts val="2800"/>
              </a:lnSpc>
              <a:spcBef>
                <a:spcPts val="600"/>
              </a:spcBef>
              <a:buBlip>
                <a:blip r:embed="rId5"/>
              </a:buBlip>
            </a:pP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C</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left)">
                                      <p:cBhvr>
                                        <p:cTn id="15" dur="500"/>
                                        <p:tgtEl>
                                          <p:spTgt spid="34"/>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left)">
                                      <p:cBhvr>
                                        <p:cTn id="19" dur="500"/>
                                        <p:tgtEl>
                                          <p:spTgt spid="2"/>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ipe(left)">
                                      <p:cBhvr>
                                        <p:cTn id="2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 grpId="0"/>
      <p:bldP spid="4" grpId="0" bldLvl="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27" name="内容占位符 26"/>
          <p:cNvPicPr>
            <a:picLocks noGrp="1" noChangeAspect="1"/>
          </p:cNvPicPr>
          <p:nvPr>
            <p:ph idx="1"/>
          </p:nvPr>
        </p:nvPicPr>
        <p:blipFill rotWithShape="1">
          <a:blip r:embed="rId8"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rcRect r="7351" b="-600"/>
          <a:stretch>
            <a:fillRect/>
          </a:stretch>
        </p:blipFill>
        <p:spPr>
          <a:xfrm flipH="1">
            <a:off x="8303895" y="2355850"/>
            <a:ext cx="4056380" cy="4006850"/>
          </a:xfrm>
          <a:prstGeom prst="rect">
            <a:avLst/>
          </a:prstGeom>
        </p:spPr>
      </p:pic>
      <p:grpSp>
        <p:nvGrpSpPr>
          <p:cNvPr id="60" name="组合 59"/>
          <p:cNvGrpSpPr/>
          <p:nvPr/>
        </p:nvGrpSpPr>
        <p:grpSpPr>
          <a:xfrm>
            <a:off x="659765" y="1520190"/>
            <a:ext cx="3510915" cy="557530"/>
            <a:chOff x="709625" y="642918"/>
            <a:chExt cx="2219301" cy="644525"/>
          </a:xfrm>
        </p:grpSpPr>
        <p:sp>
          <p:nvSpPr>
            <p:cNvPr id="61" name="AutoShape 5"/>
            <p:cNvSpPr>
              <a:spLocks noChangeArrowheads="1"/>
            </p:cNvSpPr>
            <p:nvPr>
              <p:custDataLst>
                <p:tags r:id="rId5"/>
              </p:custDataLst>
            </p:nvPr>
          </p:nvSpPr>
          <p:spPr bwMode="gray">
            <a:xfrm>
              <a:off x="709625" y="642918"/>
              <a:ext cx="2219301" cy="644525"/>
            </a:xfrm>
            <a:prstGeom prst="plaque">
              <a:avLst>
                <a:gd name="adj" fmla="val 16667"/>
              </a:avLst>
            </a:prstGeom>
            <a:gradFill flip="none" rotWithShape="1">
              <a:gsLst>
                <a:gs pos="0">
                  <a:srgbClr val="FAFAFA"/>
                </a:gs>
                <a:gs pos="50000">
                  <a:srgbClr val="FAFAFA"/>
                </a:gs>
                <a:gs pos="100000">
                  <a:srgbClr val="FAFAFA"/>
                </a:gs>
              </a:gsLst>
              <a:path path="circle">
                <a:fillToRect l="100000" t="100000"/>
              </a:path>
              <a:tileRect r="-100000" b="-100000"/>
            </a:gradFill>
            <a:ln w="12700" algn="ctr">
              <a:noFill/>
              <a:miter lim="800000"/>
            </a:ln>
            <a:effectLst/>
            <a:scene3d>
              <a:camera prst="orthographicFront">
                <a:rot lat="0" lon="0" rev="0"/>
              </a:camera>
              <a:lightRig rig="chilly" dir="t">
                <a:rot lat="0" lon="0" rev="18480000"/>
              </a:lightRig>
            </a:scene3d>
            <a:sp3d prstMaterial="clear">
              <a:bevelT h="63500"/>
            </a:sp3d>
          </p:spPr>
          <p:txBody>
            <a:bodyPr wrap="none" anchor="ctr"/>
            <a:lstStyle/>
            <a:p>
              <a:pPr algn="ctr" defTabSz="865505" eaLnBrk="1" latinLnBrk="1" hangingPunct="1"/>
              <a:endParaRPr kumimoji="1" lang="en-US" altLang="ko-KR" sz="2300">
                <a:solidFill>
                  <a:schemeClr val="dk1"/>
                </a:solidFill>
                <a:latin typeface="돋움체" pitchFamily="49" charset="-127"/>
                <a:ea typeface="돋움체" pitchFamily="49" charset="-127"/>
              </a:endParaRPr>
            </a:p>
          </p:txBody>
        </p:sp>
        <p:sp>
          <p:nvSpPr>
            <p:cNvPr id="62" name="Rectangle 6"/>
            <p:cNvSpPr>
              <a:spLocks noChangeArrowheads="1"/>
            </p:cNvSpPr>
            <p:nvPr>
              <p:custDataLst>
                <p:tags r:id="rId6"/>
              </p:custDataLst>
            </p:nvPr>
          </p:nvSpPr>
          <p:spPr bwMode="gray">
            <a:xfrm>
              <a:off x="1078965" y="744517"/>
              <a:ext cx="1549961" cy="419100"/>
            </a:xfrm>
            <a:prstGeom prst="rect">
              <a:avLst/>
            </a:prstGeom>
            <a:solidFill>
              <a:schemeClr val="accent3">
                <a:alpha val="50000"/>
              </a:schemeClr>
            </a:solidFill>
            <a:ln w="12700" algn="ctr">
              <a:noFill/>
              <a:miter lim="800000"/>
            </a:ln>
            <a:effectLst/>
          </p:spPr>
          <p:txBody>
            <a:bodyPr wrap="none" anchor="ctr"/>
            <a:lstStyle/>
            <a:p>
              <a:pPr marL="457200" indent="-457200" algn="ctr">
                <a:lnSpc>
                  <a:spcPct val="100000"/>
                </a:lnSpc>
                <a:spcBef>
                  <a:spcPts val="0"/>
                </a:spcBef>
              </a:pPr>
              <a:r>
                <a:rPr lang="zh-CN" altLang="en-US" sz="2400" b="1">
                  <a:solidFill>
                    <a:srgbClr val="FFFFFF"/>
                  </a:solidFill>
                  <a:latin typeface="微软雅黑" panose="020B0503020204020204" charset="-122"/>
                  <a:ea typeface="微软雅黑" panose="020B0503020204020204" charset="-122"/>
                  <a:sym typeface="+mn-ea"/>
                </a:rPr>
                <a:t>分块查找性能分析</a:t>
              </a:r>
            </a:p>
          </p:txBody>
        </p:sp>
      </p:grpSp>
      <p:sp>
        <p:nvSpPr>
          <p:cNvPr id="5" name="TextBox 4"/>
          <p:cNvSpPr txBox="1"/>
          <p:nvPr>
            <p:custDataLst>
              <p:tags r:id="rId1"/>
            </p:custDataLst>
          </p:nvPr>
        </p:nvSpPr>
        <p:spPr>
          <a:xfrm>
            <a:off x="659765" y="2470150"/>
            <a:ext cx="7643495" cy="460375"/>
          </a:xfrm>
          <a:prstGeom prst="rect">
            <a:avLst/>
          </a:prstGeom>
          <a:noFill/>
        </p:spPr>
        <p:txBody>
          <a:bodyPr wrap="square" rtlCol="0">
            <a:spAutoFit/>
          </a:bodyPr>
          <a:lstStyle/>
          <a:p>
            <a:pPr algn="l">
              <a:lnSpc>
                <a:spcPct val="100000"/>
              </a:lnSpc>
              <a:spcBef>
                <a:spcPts val="0"/>
              </a:spcBef>
            </a:pP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若有</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n</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个元素，每块中有</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s</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个元素（每块的大小</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b</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a:solidFill>
                  <a:schemeClr val="dk1"/>
                </a:solidFill>
                <a:latin typeface="微软雅黑" panose="020B0503020204020204" charset="-122"/>
                <a:ea typeface="微软雅黑" panose="020B0503020204020204" charset="-122"/>
                <a:cs typeface="微软雅黑" panose="020B0503020204020204" charset="-122"/>
                <a:sym typeface="Symbol" panose="05050102010706020507"/>
              </a:rPr>
              <a:t></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n</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s</a:t>
            </a:r>
            <a:r>
              <a:rPr lang="en-US" altLang="zh-CN" sz="2400" b="1">
                <a:solidFill>
                  <a:schemeClr val="dk1"/>
                </a:solidFill>
                <a:latin typeface="微软雅黑" panose="020B0503020204020204" charset="-122"/>
                <a:ea typeface="微软雅黑" panose="020B0503020204020204" charset="-122"/>
                <a:cs typeface="微软雅黑" panose="020B0503020204020204" charset="-122"/>
                <a:sym typeface="Symbol" panose="05050102010706020507"/>
              </a:rPr>
              <a:t></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a:t>
            </a:r>
          </a:p>
        </p:txBody>
      </p:sp>
      <p:sp>
        <p:nvSpPr>
          <p:cNvPr id="4" name="TextBox 5"/>
          <p:cNvSpPr txBox="1"/>
          <p:nvPr>
            <p:custDataLst>
              <p:tags r:id="rId2"/>
            </p:custDataLst>
          </p:nvPr>
        </p:nvSpPr>
        <p:spPr>
          <a:xfrm>
            <a:off x="659738" y="3180068"/>
            <a:ext cx="7643866" cy="954405"/>
          </a:xfrm>
          <a:prstGeom prst="rect">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wrap="square" tIns="108000" bIns="108000" rtlCol="0">
            <a:spAutoFit/>
          </a:bodyPr>
          <a:lstStyle/>
          <a:p>
            <a:pPr marL="342900" indent="-342900" algn="l">
              <a:lnSpc>
                <a:spcPct val="100000"/>
              </a:lnSpc>
              <a:spcBef>
                <a:spcPts val="0"/>
              </a:spcBef>
              <a:buBlip>
                <a:blip r:embed="rId9"/>
              </a:buBlip>
            </a:pPr>
            <a:r>
              <a:rPr lang="zh-CN" altLang="en-US" sz="2400" b="1">
                <a:solidFill>
                  <a:schemeClr val="lt1"/>
                </a:solidFill>
                <a:latin typeface="微软雅黑" panose="020B0503020204020204" charset="-122"/>
                <a:ea typeface="微软雅黑" panose="020B0503020204020204" charset="-122"/>
                <a:cs typeface="Consolas" panose="020B0609020204030204" pitchFamily="49" charset="0"/>
              </a:rPr>
              <a:t>用</a:t>
            </a:r>
            <a:r>
              <a:rPr lang="zh-CN" altLang="zh-CN" sz="2400" b="1">
                <a:solidFill>
                  <a:schemeClr val="lt1"/>
                </a:solidFill>
                <a:latin typeface="微软雅黑" panose="020B0503020204020204" charset="-122"/>
                <a:ea typeface="微软雅黑" panose="020B0503020204020204" charset="-122"/>
                <a:cs typeface="Consolas" panose="020B0609020204030204" pitchFamily="49" charset="0"/>
              </a:rPr>
              <a:t>折半查找确定元素所在的块，则分块查找成功时的平均查找长度为：</a:t>
            </a:r>
          </a:p>
        </p:txBody>
      </p:sp>
      <p:sp>
        <p:nvSpPr>
          <p:cNvPr id="7" name="TextBox 6"/>
          <p:cNvSpPr txBox="1"/>
          <p:nvPr>
            <p:custDataLst>
              <p:tags r:id="rId3"/>
            </p:custDataLst>
          </p:nvPr>
        </p:nvSpPr>
        <p:spPr>
          <a:xfrm>
            <a:off x="1387477" y="5430667"/>
            <a:ext cx="6215106" cy="758190"/>
          </a:xfrm>
          <a:prstGeom prst="rect">
            <a:avLst/>
          </a:prstGeom>
          <a:noFill/>
        </p:spPr>
        <p:txBody>
          <a:bodyPr wrap="square" rtlCol="0">
            <a:spAutoFit/>
          </a:bodyPr>
          <a:lstStyle/>
          <a:p>
            <a:pPr algn="l">
              <a:lnSpc>
                <a:spcPts val="2600"/>
              </a:lnSpc>
              <a:spcBef>
                <a:spcPts val="0"/>
              </a:spcBef>
            </a:pP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当</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s</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越小时，</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ASL</a:t>
            </a:r>
            <a:r>
              <a:rPr lang="en-US" altLang="zh-CN" sz="2400" b="1" baseline="-25000">
                <a:solidFill>
                  <a:schemeClr val="dk1"/>
                </a:solidFill>
                <a:latin typeface="微软雅黑" panose="020B0503020204020204" charset="-122"/>
                <a:ea typeface="微软雅黑" panose="020B0503020204020204" charset="-122"/>
                <a:cs typeface="微软雅黑" panose="020B0503020204020204" charset="-122"/>
              </a:rPr>
              <a:t>blk</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的值越小，即当采用折半查找确定块时，每块的长度越小越好。</a:t>
            </a:r>
          </a:p>
        </p:txBody>
      </p:sp>
      <p:sp>
        <p:nvSpPr>
          <p:cNvPr id="8" name="下箭头 7"/>
          <p:cNvSpPr/>
          <p:nvPr>
            <p:custDataLst>
              <p:tags r:id="rId4"/>
            </p:custDataLst>
          </p:nvPr>
        </p:nvSpPr>
        <p:spPr bwMode="auto">
          <a:xfrm>
            <a:off x="3994805" y="4992830"/>
            <a:ext cx="214314" cy="428628"/>
          </a:xfrm>
          <a:prstGeom prst="down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tailEnd type="arrow" w="sm" len="sm"/>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lstStyle/>
          <a:p>
            <a:pPr algn="ctr"/>
            <a:endParaRPr lang="zh-CN" altLang="en-US" sz="2400" b="1">
              <a:solidFill>
                <a:schemeClr val="dk1"/>
              </a:solidFill>
              <a:latin typeface="微软雅黑" panose="020B0503020204020204" charset="-122"/>
              <a:ea typeface="微软雅黑" panose="020B0503020204020204" charset="-122"/>
              <a:cs typeface="Consolas" panose="020B0609020204030204" pitchFamily="49" charset="0"/>
            </a:endParaRPr>
          </a:p>
        </p:txBody>
      </p:sp>
      <p:pic>
        <p:nvPicPr>
          <p:cNvPr id="9218" name="Picture 2"/>
          <p:cNvPicPr>
            <a:picLocks noChangeAspect="1" noChangeArrowheads="1"/>
          </p:cNvPicPr>
          <p:nvPr/>
        </p:nvPicPr>
        <p:blipFill>
          <a:blip r:embed="rId10" cstate="print"/>
          <a:srcRect/>
          <a:stretch>
            <a:fillRect/>
          </a:stretch>
        </p:blipFill>
        <p:spPr bwMode="auto">
          <a:xfrm>
            <a:off x="1177925" y="4297182"/>
            <a:ext cx="6334125" cy="695325"/>
          </a:xfrm>
          <a:prstGeom prst="rect">
            <a:avLst/>
          </a:prstGeom>
          <a:noFill/>
          <a:ln w="9525">
            <a:noFill/>
            <a:miter lim="800000"/>
            <a:headEnd/>
            <a:tailEnd/>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60"/>
                                        </p:tgtEl>
                                        <p:attrNameLst>
                                          <p:attrName>style.visibility</p:attrName>
                                        </p:attrNameLst>
                                      </p:cBhvr>
                                      <p:to>
                                        <p:strVal val="visible"/>
                                      </p:to>
                                    </p:set>
                                    <p:anim calcmode="lin" valueType="num">
                                      <p:cBhvr additive="base">
                                        <p:cTn id="11" dur="500" fill="hold"/>
                                        <p:tgtEl>
                                          <p:spTgt spid="60"/>
                                        </p:tgtEl>
                                        <p:attrNameLst>
                                          <p:attrName>ppt_x</p:attrName>
                                        </p:attrNameLst>
                                      </p:cBhvr>
                                      <p:tavLst>
                                        <p:tav tm="0">
                                          <p:val>
                                            <p:strVal val="0-#ppt_w/2"/>
                                          </p:val>
                                        </p:tav>
                                        <p:tav tm="100000">
                                          <p:val>
                                            <p:strVal val="#ppt_x"/>
                                          </p:val>
                                        </p:tav>
                                      </p:tavLst>
                                    </p:anim>
                                    <p:anim calcmode="lin" valueType="num">
                                      <p:cBhvr additive="base">
                                        <p:cTn id="12" dur="500" fill="hold"/>
                                        <p:tgtEl>
                                          <p:spTgt spid="60"/>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wipe(left)">
                                      <p:cBhvr>
                                        <p:cTn id="16" dur="500"/>
                                        <p:tgtEl>
                                          <p:spTgt spid="27"/>
                                        </p:tgtEl>
                                      </p:cBhvr>
                                    </p:animEffect>
                                  </p:childTnLst>
                                </p:cTn>
                              </p:par>
                            </p:childTnLst>
                          </p:cTn>
                        </p:par>
                        <p:par>
                          <p:cTn id="17" fill="hold">
                            <p:stCondLst>
                              <p:cond delay="1500"/>
                            </p:stCondLst>
                            <p:childTnLst>
                              <p:par>
                                <p:cTn id="18" presetID="22" presetClass="entr" presetSubtype="8" fill="hold" grpId="0"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left)">
                                      <p:cBhvr>
                                        <p:cTn id="20" dur="500"/>
                                        <p:tgtEl>
                                          <p:spTgt spid="5"/>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wipe(left)">
                                      <p:cBhvr>
                                        <p:cTn id="24" dur="500"/>
                                        <p:tgtEl>
                                          <p:spTgt spid="4"/>
                                        </p:tgtEl>
                                      </p:cBhvr>
                                    </p:animEffect>
                                  </p:childTnLst>
                                </p:cTn>
                              </p:par>
                            </p:childTnLst>
                          </p:cTn>
                        </p:par>
                        <p:par>
                          <p:cTn id="25" fill="hold">
                            <p:stCondLst>
                              <p:cond delay="2500"/>
                            </p:stCondLst>
                            <p:childTnLst>
                              <p:par>
                                <p:cTn id="26" presetID="22" presetClass="entr" presetSubtype="8" fill="hold" nodeType="afterEffect">
                                  <p:stCondLst>
                                    <p:cond delay="0"/>
                                  </p:stCondLst>
                                  <p:childTnLst>
                                    <p:set>
                                      <p:cBhvr>
                                        <p:cTn id="27" dur="1" fill="hold">
                                          <p:stCondLst>
                                            <p:cond delay="0"/>
                                          </p:stCondLst>
                                        </p:cTn>
                                        <p:tgtEl>
                                          <p:spTgt spid="9218"/>
                                        </p:tgtEl>
                                        <p:attrNameLst>
                                          <p:attrName>style.visibility</p:attrName>
                                        </p:attrNameLst>
                                      </p:cBhvr>
                                      <p:to>
                                        <p:strVal val="visible"/>
                                      </p:to>
                                    </p:set>
                                    <p:animEffect transition="in" filter="wipe(left)">
                                      <p:cBhvr>
                                        <p:cTn id="28" dur="500"/>
                                        <p:tgtEl>
                                          <p:spTgt spid="9218"/>
                                        </p:tgtEl>
                                      </p:cBhvr>
                                    </p:animEffect>
                                  </p:childTnLst>
                                </p:cTn>
                              </p:par>
                            </p:childTnLst>
                          </p:cTn>
                        </p:par>
                        <p:par>
                          <p:cTn id="29" fill="hold">
                            <p:stCondLst>
                              <p:cond delay="3000"/>
                            </p:stCondLst>
                            <p:childTnLst>
                              <p:par>
                                <p:cTn id="30" presetID="22" presetClass="entr" presetSubtype="8"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wipe(left)">
                                      <p:cBhvr>
                                        <p:cTn id="32" dur="500"/>
                                        <p:tgtEl>
                                          <p:spTgt spid="8"/>
                                        </p:tgtEl>
                                      </p:cBhvr>
                                    </p:animEffect>
                                  </p:childTnLst>
                                </p:cTn>
                              </p:par>
                            </p:childTnLst>
                          </p:cTn>
                        </p:par>
                        <p:par>
                          <p:cTn id="33" fill="hold">
                            <p:stCondLst>
                              <p:cond delay="3500"/>
                            </p:stCondLst>
                            <p:childTnLst>
                              <p:par>
                                <p:cTn id="34" presetID="22" presetClass="entr" presetSubtype="8" fill="hold" grpId="0" nodeType="after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wipe(left)">
                                      <p:cBhvr>
                                        <p:cTn id="3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5" grpId="0"/>
      <p:bldP spid="4" grpId="0" bldLvl="0" animBg="1"/>
      <p:bldP spid="7" grpId="0"/>
      <p:bldP spid="8" grpId="0" bldLvl="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pic>
        <p:nvPicPr>
          <p:cNvPr id="27" name="内容占位符 26"/>
          <p:cNvPicPr>
            <a:picLocks noGrp="1" noChangeAspect="1"/>
          </p:cNvPicPr>
          <p:nvPr>
            <p:ph idx="1"/>
          </p:nvPr>
        </p:nvPicPr>
        <p:blipFill rotWithShape="1">
          <a:blip r:embed="rId5" cstate="print">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rcRect r="7351" b="-600"/>
          <a:stretch>
            <a:fillRect/>
          </a:stretch>
        </p:blipFill>
        <p:spPr>
          <a:xfrm flipH="1">
            <a:off x="8303895" y="2355850"/>
            <a:ext cx="4056380" cy="4006850"/>
          </a:xfrm>
          <a:prstGeom prst="rect">
            <a:avLst/>
          </a:prstGeom>
        </p:spPr>
      </p:pic>
      <p:sp>
        <p:nvSpPr>
          <p:cNvPr id="6" name="TextBox 5"/>
          <p:cNvSpPr txBox="1"/>
          <p:nvPr>
            <p:custDataLst>
              <p:tags r:id="rId1"/>
            </p:custDataLst>
          </p:nvPr>
        </p:nvSpPr>
        <p:spPr>
          <a:xfrm>
            <a:off x="695298" y="1889423"/>
            <a:ext cx="7715304" cy="954405"/>
          </a:xfrm>
          <a:prstGeom prst="rect">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wrap="square" tIns="108000" bIns="108000" rtlCol="0">
            <a:spAutoFit/>
          </a:bodyPr>
          <a:lstStyle/>
          <a:p>
            <a:pPr marL="342900" indent="-342900" algn="l">
              <a:lnSpc>
                <a:spcPct val="100000"/>
              </a:lnSpc>
              <a:spcBef>
                <a:spcPts val="0"/>
              </a:spcBef>
              <a:buBlip>
                <a:blip r:embed="rId6"/>
              </a:buBlip>
            </a:pPr>
            <a:r>
              <a:rPr lang="zh-CN" altLang="en-US" sz="2400" b="1">
                <a:solidFill>
                  <a:schemeClr val="lt1"/>
                </a:solidFill>
                <a:latin typeface="微软雅黑" panose="020B0503020204020204" charset="-122"/>
                <a:ea typeface="微软雅黑" panose="020B0503020204020204" charset="-122"/>
                <a:cs typeface="Consolas" panose="020B0609020204030204" pitchFamily="49" charset="0"/>
              </a:rPr>
              <a:t>有</a:t>
            </a:r>
            <a:r>
              <a:rPr lang="zh-CN" altLang="zh-CN" sz="2400" b="1">
                <a:solidFill>
                  <a:schemeClr val="lt1"/>
                </a:solidFill>
                <a:latin typeface="微软雅黑" panose="020B0503020204020204" charset="-122"/>
                <a:ea typeface="微软雅黑" panose="020B0503020204020204" charset="-122"/>
                <a:cs typeface="Consolas" panose="020B0609020204030204" pitchFamily="49" charset="0"/>
              </a:rPr>
              <a:t>顺序查找确定元素所在的块，则分块查找成功时的平均查找长度为：</a:t>
            </a:r>
          </a:p>
        </p:txBody>
      </p:sp>
      <p:sp>
        <p:nvSpPr>
          <p:cNvPr id="2" name="TextBox 6"/>
          <p:cNvSpPr txBox="1"/>
          <p:nvPr>
            <p:custDataLst>
              <p:tags r:id="rId2"/>
            </p:custDataLst>
          </p:nvPr>
        </p:nvSpPr>
        <p:spPr>
          <a:xfrm>
            <a:off x="1409678" y="4675505"/>
            <a:ext cx="6215106" cy="1091565"/>
          </a:xfrm>
          <a:prstGeom prst="rect">
            <a:avLst/>
          </a:prstGeom>
          <a:noFill/>
        </p:spPr>
        <p:txBody>
          <a:bodyPr wrap="square" rtlCol="0">
            <a:spAutoFit/>
          </a:bodyPr>
          <a:lstStyle/>
          <a:p>
            <a:pPr algn="l">
              <a:lnSpc>
                <a:spcPts val="2600"/>
              </a:lnSpc>
              <a:spcBef>
                <a:spcPts val="0"/>
              </a:spcBef>
            </a:pP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当</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s=sqrt(</a:t>
            </a:r>
            <a:r>
              <a:rPr lang="en-US" altLang="zh-CN" sz="2400" b="1" i="1">
                <a:solidFill>
                  <a:schemeClr val="dk1"/>
                </a:solidFill>
                <a:latin typeface="微软雅黑" panose="020B0503020204020204" charset="-122"/>
                <a:ea typeface="微软雅黑" panose="020B0503020204020204" charset="-122"/>
                <a:cs typeface="微软雅黑" panose="020B0503020204020204" charset="-122"/>
              </a:rPr>
              <a:t>n</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时，</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ASL'</a:t>
            </a:r>
            <a:r>
              <a:rPr lang="en-US" altLang="zh-CN" sz="2400" b="1" baseline="-25000">
                <a:solidFill>
                  <a:schemeClr val="dk1"/>
                </a:solidFill>
                <a:latin typeface="微软雅黑" panose="020B0503020204020204" charset="-122"/>
                <a:ea typeface="微软雅黑" panose="020B0503020204020204" charset="-122"/>
                <a:cs typeface="微软雅黑" panose="020B0503020204020204" charset="-122"/>
              </a:rPr>
              <a:t>blk</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取极小值</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sqrt(n)+1</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，即当采用顺序查找确定块时，各块中的元素个数选定为</a:t>
            </a: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 </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时效果最佳。</a:t>
            </a:r>
          </a:p>
        </p:txBody>
      </p:sp>
      <p:sp>
        <p:nvSpPr>
          <p:cNvPr id="3" name="下箭头 2"/>
          <p:cNvSpPr/>
          <p:nvPr>
            <p:custDataLst>
              <p:tags r:id="rId3"/>
            </p:custDataLst>
          </p:nvPr>
        </p:nvSpPr>
        <p:spPr bwMode="auto">
          <a:xfrm>
            <a:off x="4052884" y="4032563"/>
            <a:ext cx="214314" cy="428628"/>
          </a:xfrm>
          <a:prstGeom prst="down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tailEnd type="arrow" w="sm" len="sm"/>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lstStyle/>
          <a:p>
            <a:pPr algn="ctr"/>
            <a:endParaRPr lang="zh-CN" altLang="en-US" sz="2400" b="1">
              <a:solidFill>
                <a:schemeClr val="dk1"/>
              </a:solidFill>
              <a:latin typeface="微软雅黑" panose="020B0503020204020204" charset="-122"/>
              <a:ea typeface="微软雅黑" panose="020B0503020204020204" charset="-122"/>
              <a:cs typeface="Consolas" panose="020B0609020204030204" pitchFamily="49" charset="0"/>
            </a:endParaRPr>
          </a:p>
        </p:txBody>
      </p:sp>
      <p:pic>
        <p:nvPicPr>
          <p:cNvPr id="68611" name="Picture 3"/>
          <p:cNvPicPr>
            <a:picLocks noChangeAspect="1" noChangeArrowheads="1"/>
          </p:cNvPicPr>
          <p:nvPr/>
        </p:nvPicPr>
        <p:blipFill>
          <a:blip r:embed="rId7" cstate="print"/>
          <a:srcRect/>
          <a:stretch>
            <a:fillRect/>
          </a:stretch>
        </p:blipFill>
        <p:spPr bwMode="auto">
          <a:xfrm>
            <a:off x="1659552" y="3123553"/>
            <a:ext cx="5000625" cy="628650"/>
          </a:xfrm>
          <a:prstGeom prst="rect">
            <a:avLst/>
          </a:prstGeom>
          <a:noFill/>
          <a:ln w="9525">
            <a:noFill/>
            <a:miter lim="800000"/>
            <a:headEnd/>
            <a:tailEnd/>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wipe(left)">
                                      <p:cBhvr>
                                        <p:cTn id="11" dur="500"/>
                                        <p:tgtEl>
                                          <p:spTgt spid="27"/>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500"/>
                                        <p:tgtEl>
                                          <p:spTgt spid="6"/>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68611"/>
                                        </p:tgtEl>
                                        <p:attrNameLst>
                                          <p:attrName>style.visibility</p:attrName>
                                        </p:attrNameLst>
                                      </p:cBhvr>
                                      <p:to>
                                        <p:strVal val="visible"/>
                                      </p:to>
                                    </p:set>
                                    <p:animEffect transition="in" filter="wipe(left)">
                                      <p:cBhvr>
                                        <p:cTn id="19" dur="500"/>
                                        <p:tgtEl>
                                          <p:spTgt spid="68611"/>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wipe(left)">
                                      <p:cBhvr>
                                        <p:cTn id="23" dur="500"/>
                                        <p:tgtEl>
                                          <p:spTgt spid="3"/>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wipe(left)">
                                      <p:cBhvr>
                                        <p:cTn id="2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6" grpId="0" bldLvl="0" animBg="1"/>
      <p:bldP spid="2" grpId="0"/>
      <p:bldP spid="3" grpId="0" bldLvl="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9104903" y="1900996"/>
            <a:ext cx="2908193" cy="4015409"/>
          </a:xfrm>
          <a:prstGeom prst="rect">
            <a:avLst/>
          </a:prstGeom>
        </p:spPr>
      </p:pic>
      <p:sp>
        <p:nvSpPr>
          <p:cNvPr id="41" name="TextBox 40"/>
          <p:cNvSpPr txBox="1"/>
          <p:nvPr>
            <p:custDataLst>
              <p:tags r:id="rId1"/>
            </p:custDataLst>
          </p:nvPr>
        </p:nvSpPr>
        <p:spPr>
          <a:xfrm>
            <a:off x="1102769" y="2204458"/>
            <a:ext cx="7858180" cy="1959610"/>
          </a:xfrm>
          <a:prstGeom prst="rect">
            <a:avLst/>
          </a:prstGeom>
          <a:solidFill>
            <a:schemeClr val="lt1"/>
          </a:solidFill>
          <a:ln w="38100">
            <a:solidFill>
              <a:schemeClr val="accent1"/>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44000" tIns="108000" bIns="108000" rtlCol="0">
            <a:spAutoFit/>
          </a:bodyPr>
          <a:lstStyle/>
          <a:p>
            <a:pPr marL="342900" indent="-342900">
              <a:lnSpc>
                <a:spcPts val="2800"/>
              </a:lnSpc>
              <a:spcBef>
                <a:spcPts val="1200"/>
              </a:spcBef>
              <a:buBlip>
                <a:blip r:embed="rId5"/>
              </a:buBlip>
            </a:pP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几种特殊树形结构</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统称为树表。</a:t>
            </a:r>
            <a:endPar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marL="342900" indent="-342900">
              <a:lnSpc>
                <a:spcPts val="2800"/>
              </a:lnSpc>
              <a:spcBef>
                <a:spcPts val="1200"/>
              </a:spcBef>
              <a:buBlip>
                <a:blip r:embed="rId5"/>
              </a:buBlip>
            </a:pP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这里的树表采用链式存储结构，由于链式存储结构既适合查找，也适合数据修改，属于动态查找表。</a:t>
            </a:r>
            <a:endPar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marL="342900" indent="-342900">
              <a:lnSpc>
                <a:spcPts val="2800"/>
              </a:lnSpc>
              <a:spcBef>
                <a:spcPts val="1200"/>
              </a:spcBef>
              <a:buBlip>
                <a:blip r:embed="rId5"/>
              </a:buBlip>
            </a:pP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对于动态查找表，不仅要讨论查找方法，还讨论修改方法。</a:t>
            </a:r>
          </a:p>
        </p:txBody>
      </p:sp>
      <p:sp>
        <p:nvSpPr>
          <p:cNvPr id="7" name="灯片编号占位符 6"/>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1</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21696320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fade">
                                      <p:cBhvr>
                                        <p:cTn id="15" dur="10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bldLvl="0" animBg="1"/>
      <p:bldP spid="2"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custDataLst>
              <p:tags r:id="rId1"/>
            </p:custDataLst>
          </p:nvPr>
        </p:nvSpPr>
        <p:spPr>
          <a:xfrm>
            <a:off x="1580498" y="1730132"/>
            <a:ext cx="3357586" cy="481965"/>
          </a:xfrm>
          <a:prstGeom prst="rect">
            <a:avLst/>
          </a:prstGeom>
          <a:gradFill>
            <a:gsLst>
              <a:gs pos="0">
                <a:schemeClr val="dk1">
                  <a:satMod val="103000"/>
                  <a:lumMod val="102000"/>
                  <a:tint val="94000"/>
                </a:schemeClr>
              </a:gs>
              <a:gs pos="50000">
                <a:schemeClr val="dk1">
                  <a:satMod val="110000"/>
                  <a:lumMod val="100000"/>
                  <a:shade val="100000"/>
                </a:schemeClr>
              </a:gs>
              <a:gs pos="100000">
                <a:schemeClr val="dk1">
                  <a:lumMod val="99000"/>
                  <a:satMod val="120000"/>
                  <a:shade val="78000"/>
                </a:schemeClr>
              </a:gs>
              <a:gs pos="0">
                <a:srgbClr val="000000">
                  <a:lumMod val="98000"/>
                  <a:lumOff val="2000"/>
                </a:srgbClr>
              </a:gs>
              <a:gs pos="50000">
                <a:srgbClr val="000000"/>
              </a:gs>
              <a:gs pos="100000">
                <a:srgbClr val="000000">
                  <a:lumMod val="99000"/>
                </a:srgbClr>
              </a:gs>
            </a:gsLst>
            <a:lin ang="5400000" scaled="0"/>
          </a:gradFill>
          <a:ln>
            <a:solidFill>
              <a:schemeClr val="dk1"/>
            </a:solidFill>
          </a:ln>
        </p:spPr>
        <p:style>
          <a:lnRef idx="1">
            <a:schemeClr val="dk1"/>
          </a:lnRef>
          <a:fillRef idx="3">
            <a:schemeClr val="dk1"/>
          </a:fillRef>
          <a:effectRef idx="2">
            <a:schemeClr val="dk1"/>
          </a:effectRef>
          <a:fontRef idx="minor">
            <a:schemeClr val="lt1"/>
          </a:fontRef>
        </p:style>
        <p:txBody>
          <a:bodyPr wrap="square" tIns="72000" bIns="72000" rtlCol="0">
            <a:spAutoFit/>
          </a:bodyPr>
          <a:lstStyle/>
          <a:p>
            <a:pPr>
              <a:lnSpc>
                <a:spcPct val="100000"/>
              </a:lnSpc>
            </a:pPr>
            <a:r>
              <a:rPr lang="en-US" altLang="zh-CN" sz="2200">
                <a:solidFill>
                  <a:schemeClr val="lt1"/>
                </a:solidFill>
                <a:latin typeface="微软雅黑" panose="020B0503020204020204" pitchFamily="34" charset="-122"/>
                <a:ea typeface="微软雅黑" panose="020B0503020204020204" pitchFamily="34" charset="-122"/>
                <a:cs typeface="Consolas" panose="020B0609020204030204" pitchFamily="49" charset="0"/>
              </a:rPr>
              <a:t>1. </a:t>
            </a:r>
            <a:r>
              <a:rPr lang="zh-CN" altLang="zh-CN" sz="2200">
                <a:solidFill>
                  <a:schemeClr val="lt1"/>
                </a:solidFill>
                <a:latin typeface="微软雅黑" panose="020B0503020204020204" pitchFamily="34" charset="-122"/>
                <a:ea typeface="微软雅黑" panose="020B0503020204020204" pitchFamily="34" charset="-122"/>
                <a:cs typeface="Consolas" panose="020B0609020204030204" pitchFamily="49" charset="0"/>
              </a:rPr>
              <a:t>二叉排序树的定义</a:t>
            </a:r>
          </a:p>
        </p:txBody>
      </p:sp>
      <p:sp>
        <p:nvSpPr>
          <p:cNvPr id="7" name="TextBox 6"/>
          <p:cNvSpPr txBox="1"/>
          <p:nvPr>
            <p:custDataLst>
              <p:tags r:id="rId2"/>
            </p:custDataLst>
          </p:nvPr>
        </p:nvSpPr>
        <p:spPr>
          <a:xfrm>
            <a:off x="2517735" y="3414851"/>
            <a:ext cx="7500990" cy="1805940"/>
          </a:xfrm>
          <a:prstGeom prst="rect">
            <a:avLst/>
          </a:prstGeom>
          <a:solidFill>
            <a:schemeClr val="lt1"/>
          </a:solidFill>
          <a:ln w="38100">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44000" tIns="108000" bIns="108000" rtlCol="0">
            <a:spAutoFit/>
          </a:bodyPr>
          <a:lstStyle/>
          <a:p>
            <a:pPr marL="342900" indent="-342900">
              <a:lnSpc>
                <a:spcPts val="2800"/>
              </a:lnSpc>
              <a:spcBef>
                <a:spcPts val="600"/>
              </a:spcBef>
              <a:buBlip>
                <a:blip r:embed="rId5"/>
              </a:buBlip>
            </a:pP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若它的左子树非空，则左子树上所有结点值（默认为结点关键字）均小于根结点值。</a:t>
            </a:r>
          </a:p>
          <a:p>
            <a:pPr marL="342900" indent="-342900">
              <a:lnSpc>
                <a:spcPts val="2800"/>
              </a:lnSpc>
              <a:spcBef>
                <a:spcPts val="600"/>
              </a:spcBef>
              <a:buBlip>
                <a:blip r:embed="rId5"/>
              </a:buBlip>
            </a:pP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若它的右子树非空，则右子树上所有结点值均大于根结点值。</a:t>
            </a:r>
          </a:p>
          <a:p>
            <a:pPr marL="342900" indent="-342900">
              <a:lnSpc>
                <a:spcPts val="2800"/>
              </a:lnSpc>
              <a:spcBef>
                <a:spcPts val="600"/>
              </a:spcBef>
              <a:buBlip>
                <a:blip r:embed="rId5"/>
              </a:buBlip>
            </a:pP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左、右子树本身又各是一棵二叉排序树。</a:t>
            </a:r>
          </a:p>
        </p:txBody>
      </p:sp>
      <p:sp>
        <p:nvSpPr>
          <p:cNvPr id="8" name="TextBox 7"/>
          <p:cNvSpPr txBox="1"/>
          <p:nvPr/>
        </p:nvSpPr>
        <p:spPr>
          <a:xfrm>
            <a:off x="2314655" y="2424993"/>
            <a:ext cx="7500990" cy="808990"/>
          </a:xfrm>
          <a:prstGeom prst="rect">
            <a:avLst/>
          </a:prstGeom>
          <a:noFill/>
        </p:spPr>
        <p:txBody>
          <a:bodyPr wrap="square" rtlCol="0">
            <a:spAutoFit/>
          </a:bodyPr>
          <a:lstStyle/>
          <a:p>
            <a:pPr>
              <a:lnSpc>
                <a:spcPts val="2800"/>
              </a:lnSpc>
            </a:pP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二叉排序树（简称</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BST</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）又称二叉查找（搜索）树，其定义为：二叉排序树或者是空树，或者是满足如下性质的二叉树：</a:t>
            </a:r>
          </a:p>
        </p:txBody>
      </p:sp>
      <p:sp>
        <p:nvSpPr>
          <p:cNvPr id="11" name="灯片编号占位符 10"/>
          <p:cNvSpPr>
            <a:spLocks noGrp="1"/>
          </p:cNvSpPr>
          <p:nvPr>
            <p:ph type="sldNum" sz="quarter" idx="12"/>
            <p:custDataLst>
              <p:tags r:id="rId3"/>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2</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Text Box 5"/>
          <p:cNvSpPr txBox="1">
            <a:spLocks noChangeArrowheads="1"/>
          </p:cNvSpPr>
          <p:nvPr/>
        </p:nvSpPr>
        <p:spPr bwMode="auto">
          <a:xfrm>
            <a:off x="1038674" y="847545"/>
            <a:ext cx="3634926" cy="398780"/>
          </a:xfrm>
          <a:prstGeom prst="rect">
            <a:avLst/>
          </a:prstGeom>
          <a:noFill/>
        </p:spPr>
        <p:txBody>
          <a:bodyPr wrap="square">
            <a:spAutoFit/>
          </a:bodyPr>
          <a:lstStyle>
            <a:defPPr>
              <a:defRPr lang="zh-CN"/>
            </a:defPPr>
            <a:lvl1pPr marL="342900" marR="0" lvl="0" indent="-342900" fontAlgn="auto">
              <a:lnSpc>
                <a:spcPct val="100000"/>
              </a:lnSpc>
              <a:spcBef>
                <a:spcPts val="0"/>
              </a:spcBef>
              <a:spcAft>
                <a:spcPts val="0"/>
              </a:spcAft>
              <a:buClrTx/>
              <a:buSzTx/>
              <a:buFont typeface="Wingdings" panose="05000000000000000000" pitchFamily="2" charset="2"/>
              <a:buChar char="l"/>
              <a:defRPr kumimoji="0" sz="2000" b="0" i="0" u="none" strike="noStrike" cap="none" spc="0" normalizeH="0" baseline="0">
                <a:ln>
                  <a:noFill/>
                </a:ln>
                <a:solidFill>
                  <a:srgbClr val="A5A5A5">
                    <a:lumMod val="50000"/>
                  </a:srgbClr>
                </a:solidFill>
                <a:effectLst/>
                <a:uLnTx/>
                <a:uFillTx/>
                <a:latin typeface="思源黑体 CN Heavy" panose="020B0A00000000000000" pitchFamily="34" charset="-122"/>
                <a:ea typeface="思源黑体 CN Heavy" panose="020B0A00000000000000" pitchFamily="34" charset="-122"/>
              </a:defRPr>
            </a:lvl1pPr>
          </a:lstStyle>
          <a:p>
            <a:r>
              <a:rPr lang="en-US" altLang="zh-CN" dirty="0">
                <a:solidFill>
                  <a:srgbClr val="000000"/>
                </a:solidFill>
                <a:latin typeface="微软雅黑" panose="020B0503020204020204" pitchFamily="34" charset="-122"/>
                <a:ea typeface="微软雅黑" panose="020B0503020204020204" pitchFamily="34" charset="-122"/>
              </a:rPr>
              <a:t>8.3.1 </a:t>
            </a:r>
            <a:r>
              <a:rPr lang="zh-CN" altLang="zh-CN" dirty="0">
                <a:solidFill>
                  <a:srgbClr val="000000"/>
                </a:solidFill>
                <a:latin typeface="微软雅黑" panose="020B0503020204020204" pitchFamily="34" charset="-122"/>
                <a:ea typeface="微软雅黑" panose="020B0503020204020204" pitchFamily="34" charset="-122"/>
              </a:rPr>
              <a:t>二叉排序树</a:t>
            </a:r>
          </a:p>
        </p:txBody>
      </p:sp>
      <p:sp>
        <p:nvSpPr>
          <p:cNvPr id="3" name="文本框 2"/>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42345790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par>
                          <p:cTn id="17" fill="hold">
                            <p:stCondLst>
                              <p:cond delay="1500"/>
                            </p:stCondLst>
                            <p:childTnLst>
                              <p:par>
                                <p:cTn id="18" presetID="22" presetClass="entr" presetSubtype="8"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left)">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7" grpId="0" bldLvl="0" animBg="1"/>
      <p:bldP spid="8" grpId="0"/>
      <p:bldP spid="2" grpId="0"/>
      <p:bldP spid="3"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6"/>
          <p:cNvSpPr txBox="1">
            <a:spLocks noChangeArrowheads="1"/>
          </p:cNvSpPr>
          <p:nvPr/>
        </p:nvSpPr>
        <p:spPr bwMode="auto">
          <a:xfrm>
            <a:off x="1214621" y="1497682"/>
            <a:ext cx="2857520" cy="398780"/>
          </a:xfrm>
          <a:prstGeom prst="rect">
            <a:avLst/>
          </a:prstGeom>
          <a:noFill/>
          <a:ln w="9525">
            <a:noFill/>
            <a:miter lim="800000"/>
          </a:ln>
        </p:spPr>
        <p:txBody>
          <a:bodyPr wrap="square">
            <a:spAutoFit/>
          </a:bodyPr>
          <a:lstStyle/>
          <a:p>
            <a:pPr algn="l">
              <a:lnSpc>
                <a:spcPct val="100000"/>
              </a:lnSpc>
              <a:spcBef>
                <a:spcPct val="50000"/>
              </a:spcBef>
            </a:pP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一棵二叉排序树示例： </a:t>
            </a:r>
          </a:p>
        </p:txBody>
      </p:sp>
      <p:grpSp>
        <p:nvGrpSpPr>
          <p:cNvPr id="8" name="组合 7"/>
          <p:cNvGrpSpPr/>
          <p:nvPr/>
        </p:nvGrpSpPr>
        <p:grpSpPr>
          <a:xfrm>
            <a:off x="3186933" y="2030814"/>
            <a:ext cx="2786082" cy="2395826"/>
            <a:chOff x="3214678" y="2857496"/>
            <a:chExt cx="3143272" cy="2824454"/>
          </a:xfrm>
        </p:grpSpPr>
        <p:sp>
          <p:nvSpPr>
            <p:cNvPr id="9" name="椭圆 8"/>
            <p:cNvSpPr/>
            <p:nvPr>
              <p:custDataLst>
                <p:tags r:id="rId6"/>
              </p:custDataLst>
            </p:nvPr>
          </p:nvSpPr>
          <p:spPr>
            <a:xfrm>
              <a:off x="4357686" y="2857496"/>
              <a:ext cx="428628" cy="428628"/>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rtlCol="0" anchor="ctr"/>
            <a:lstStyle/>
            <a:p>
              <a:pPr algn="l"/>
              <a:r>
                <a:rPr lang="en-US" altLang="zh-CN" dirty="0">
                  <a:solidFill>
                    <a:srgbClr val="FFFFFF"/>
                  </a:solidFill>
                  <a:latin typeface="Consolas" panose="020B0609020204030204" pitchFamily="49" charset="0"/>
                  <a:ea typeface="仿宋" panose="02010609060101010101" pitchFamily="49" charset="-122"/>
                  <a:cs typeface="Consolas" panose="020B0609020204030204" pitchFamily="49" charset="0"/>
                </a:rPr>
                <a:t>4</a:t>
              </a:r>
            </a:p>
          </p:txBody>
        </p:sp>
        <p:sp>
          <p:nvSpPr>
            <p:cNvPr id="10" name="椭圆 9"/>
            <p:cNvSpPr/>
            <p:nvPr>
              <p:custDataLst>
                <p:tags r:id="rId7"/>
              </p:custDataLst>
            </p:nvPr>
          </p:nvSpPr>
          <p:spPr>
            <a:xfrm>
              <a:off x="3643306" y="3643314"/>
              <a:ext cx="428628" cy="428628"/>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rtlCol="0" anchor="ctr"/>
            <a:lstStyle/>
            <a:p>
              <a:pPr algn="l"/>
              <a:r>
                <a:rPr lang="en-US" altLang="zh-CN" dirty="0">
                  <a:solidFill>
                    <a:srgbClr val="FFFFFF"/>
                  </a:solidFill>
                  <a:latin typeface="Consolas" panose="020B0609020204030204" pitchFamily="49" charset="0"/>
                  <a:ea typeface="仿宋" panose="02010609060101010101" pitchFamily="49" charset="-122"/>
                  <a:cs typeface="Consolas" panose="020B0609020204030204" pitchFamily="49" charset="0"/>
                </a:rPr>
                <a:t>2</a:t>
              </a:r>
            </a:p>
          </p:txBody>
        </p:sp>
        <p:sp>
          <p:nvSpPr>
            <p:cNvPr id="11" name="椭圆 10"/>
            <p:cNvSpPr/>
            <p:nvPr>
              <p:custDataLst>
                <p:tags r:id="rId8"/>
              </p:custDataLst>
            </p:nvPr>
          </p:nvSpPr>
          <p:spPr>
            <a:xfrm>
              <a:off x="3214678" y="4396066"/>
              <a:ext cx="428628" cy="428628"/>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rtlCol="0" anchor="ctr"/>
            <a:lstStyle/>
            <a:p>
              <a:pPr algn="l"/>
              <a:r>
                <a:rPr lang="en-US" altLang="zh-CN">
                  <a:solidFill>
                    <a:srgbClr val="FFFFFF"/>
                  </a:solidFill>
                  <a:latin typeface="Consolas" panose="020B0609020204030204" pitchFamily="49" charset="0"/>
                  <a:ea typeface="仿宋" panose="02010609060101010101" pitchFamily="49" charset="-122"/>
                  <a:cs typeface="Consolas" panose="020B0609020204030204" pitchFamily="49" charset="0"/>
                </a:rPr>
                <a:t>1</a:t>
              </a:r>
              <a:endParaRPr lang="en-US" altLang="zh-CN" dirty="0">
                <a:solidFill>
                  <a:srgbClr val="FFFFFF"/>
                </a:solidFill>
                <a:latin typeface="Consolas" panose="020B0609020204030204" pitchFamily="49" charset="0"/>
                <a:ea typeface="仿宋" panose="02010609060101010101" pitchFamily="49" charset="-122"/>
                <a:cs typeface="Consolas" panose="020B0609020204030204" pitchFamily="49" charset="0"/>
              </a:endParaRPr>
            </a:p>
          </p:txBody>
        </p:sp>
        <p:sp>
          <p:nvSpPr>
            <p:cNvPr id="12" name="椭圆 11"/>
            <p:cNvSpPr/>
            <p:nvPr>
              <p:custDataLst>
                <p:tags r:id="rId9"/>
              </p:custDataLst>
            </p:nvPr>
          </p:nvSpPr>
          <p:spPr>
            <a:xfrm>
              <a:off x="4000496" y="4396066"/>
              <a:ext cx="428628" cy="428628"/>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rtlCol="0" anchor="ctr"/>
            <a:lstStyle/>
            <a:p>
              <a:pPr algn="l"/>
              <a:r>
                <a:rPr lang="en-US" altLang="zh-CN">
                  <a:solidFill>
                    <a:srgbClr val="FFFFFF"/>
                  </a:solidFill>
                  <a:latin typeface="Consolas" panose="020B0609020204030204" pitchFamily="49" charset="0"/>
                  <a:ea typeface="仿宋" panose="02010609060101010101" pitchFamily="49" charset="-122"/>
                  <a:cs typeface="Consolas" panose="020B0609020204030204" pitchFamily="49" charset="0"/>
                </a:rPr>
                <a:t>3</a:t>
              </a:r>
              <a:endParaRPr lang="en-US" altLang="zh-CN" dirty="0">
                <a:solidFill>
                  <a:srgbClr val="FFFFFF"/>
                </a:solidFill>
                <a:latin typeface="Consolas" panose="020B0609020204030204" pitchFamily="49" charset="0"/>
                <a:ea typeface="仿宋" panose="02010609060101010101" pitchFamily="49" charset="-122"/>
                <a:cs typeface="Consolas" panose="020B0609020204030204" pitchFamily="49" charset="0"/>
              </a:endParaRPr>
            </a:p>
          </p:txBody>
        </p:sp>
        <p:sp>
          <p:nvSpPr>
            <p:cNvPr id="13" name="椭圆 12"/>
            <p:cNvSpPr/>
            <p:nvPr>
              <p:custDataLst>
                <p:tags r:id="rId10"/>
              </p:custDataLst>
            </p:nvPr>
          </p:nvSpPr>
          <p:spPr>
            <a:xfrm>
              <a:off x="5000628" y="3643314"/>
              <a:ext cx="428628" cy="428628"/>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rtlCol="0" anchor="ctr"/>
            <a:lstStyle/>
            <a:p>
              <a:pPr algn="l"/>
              <a:r>
                <a:rPr lang="en-US" altLang="zh-CN">
                  <a:solidFill>
                    <a:srgbClr val="FFFFFF"/>
                  </a:solidFill>
                  <a:latin typeface="Consolas" panose="020B0609020204030204" pitchFamily="49" charset="0"/>
                  <a:ea typeface="仿宋" panose="02010609060101010101" pitchFamily="49" charset="-122"/>
                  <a:cs typeface="Consolas" panose="020B0609020204030204" pitchFamily="49" charset="0"/>
                </a:rPr>
                <a:t>5</a:t>
              </a:r>
              <a:endParaRPr lang="en-US" altLang="zh-CN" dirty="0">
                <a:solidFill>
                  <a:srgbClr val="FFFF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 name="椭圆 13"/>
            <p:cNvSpPr/>
            <p:nvPr>
              <p:custDataLst>
                <p:tags r:id="rId11"/>
              </p:custDataLst>
            </p:nvPr>
          </p:nvSpPr>
          <p:spPr>
            <a:xfrm>
              <a:off x="5605198" y="4396066"/>
              <a:ext cx="428628" cy="428628"/>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rtlCol="0" anchor="ctr"/>
            <a:lstStyle/>
            <a:p>
              <a:pPr algn="l"/>
              <a:r>
                <a:rPr lang="en-US" altLang="zh-CN" dirty="0">
                  <a:solidFill>
                    <a:srgbClr val="FFFFFF"/>
                  </a:solidFill>
                  <a:latin typeface="Consolas" panose="020B0609020204030204" pitchFamily="49" charset="0"/>
                  <a:ea typeface="仿宋" panose="02010609060101010101" pitchFamily="49" charset="-122"/>
                  <a:cs typeface="Consolas" panose="020B0609020204030204" pitchFamily="49" charset="0"/>
                </a:rPr>
                <a:t>7</a:t>
              </a:r>
            </a:p>
          </p:txBody>
        </p:sp>
        <p:sp>
          <p:nvSpPr>
            <p:cNvPr id="15" name="椭圆 14"/>
            <p:cNvSpPr/>
            <p:nvPr>
              <p:custDataLst>
                <p:tags r:id="rId12"/>
              </p:custDataLst>
            </p:nvPr>
          </p:nvSpPr>
          <p:spPr>
            <a:xfrm>
              <a:off x="5248008" y="5253322"/>
              <a:ext cx="428628" cy="428628"/>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rtlCol="0" anchor="ctr"/>
            <a:lstStyle/>
            <a:p>
              <a:pPr algn="l"/>
              <a:r>
                <a:rPr lang="en-US" altLang="zh-CN">
                  <a:solidFill>
                    <a:srgbClr val="FFFFFF"/>
                  </a:solidFill>
                  <a:latin typeface="Consolas" panose="020B0609020204030204" pitchFamily="49" charset="0"/>
                  <a:ea typeface="仿宋" panose="02010609060101010101" pitchFamily="49" charset="-122"/>
                  <a:cs typeface="Consolas" panose="020B0609020204030204" pitchFamily="49" charset="0"/>
                </a:rPr>
                <a:t>6</a:t>
              </a:r>
              <a:endParaRPr lang="en-US" altLang="zh-CN" dirty="0">
                <a:solidFill>
                  <a:srgbClr val="FFFF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 name="椭圆 15"/>
            <p:cNvSpPr/>
            <p:nvPr>
              <p:custDataLst>
                <p:tags r:id="rId13"/>
              </p:custDataLst>
            </p:nvPr>
          </p:nvSpPr>
          <p:spPr>
            <a:xfrm>
              <a:off x="5929322" y="5253322"/>
              <a:ext cx="428628" cy="428628"/>
            </a:xfrm>
            <a:prstGeom prst="ellipse">
              <a:avLst/>
            </a:prstGeom>
            <a:gradFill>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 pos="0">
                  <a:srgbClr val="C30000">
                    <a:lumMod val="98000"/>
                    <a:lumOff val="2000"/>
                  </a:srgbClr>
                </a:gs>
                <a:gs pos="50000">
                  <a:srgbClr val="C30000"/>
                </a:gs>
                <a:gs pos="100000">
                  <a:srgbClr val="C30000">
                    <a:lumMod val="99000"/>
                  </a:srgbClr>
                </a:gs>
              </a:gsLst>
              <a:lin ang="5400000" scaled="0"/>
            </a:gradFill>
            <a:ln>
              <a:solidFill>
                <a:schemeClr val="accent3"/>
              </a:solidFill>
            </a:ln>
          </p:spPr>
          <p:style>
            <a:lnRef idx="1">
              <a:schemeClr val="accent3"/>
            </a:lnRef>
            <a:fillRef idx="3">
              <a:schemeClr val="accent3"/>
            </a:fillRef>
            <a:effectRef idx="2">
              <a:schemeClr val="accent3"/>
            </a:effectRef>
            <a:fontRef idx="minor">
              <a:schemeClr val="lt1"/>
            </a:fontRef>
          </p:style>
          <p:txBody>
            <a:bodyPr rtlCol="0" anchor="ctr"/>
            <a:lstStyle/>
            <a:p>
              <a:pPr algn="l"/>
              <a:r>
                <a:rPr lang="en-US" altLang="zh-CN" dirty="0">
                  <a:solidFill>
                    <a:srgbClr val="FFFFFF"/>
                  </a:solidFill>
                  <a:latin typeface="Consolas" panose="020B0609020204030204" pitchFamily="49" charset="0"/>
                  <a:ea typeface="仿宋" panose="02010609060101010101" pitchFamily="49" charset="-122"/>
                  <a:cs typeface="Consolas" panose="020B0609020204030204" pitchFamily="49" charset="0"/>
                </a:rPr>
                <a:t>8</a:t>
              </a:r>
            </a:p>
          </p:txBody>
        </p:sp>
        <p:cxnSp>
          <p:nvCxnSpPr>
            <p:cNvPr id="17" name="直接连接符 16"/>
            <p:cNvCxnSpPr>
              <a:stCxn id="9" idx="3"/>
              <a:endCxn id="10" idx="7"/>
            </p:cNvCxnSpPr>
            <p:nvPr/>
          </p:nvCxnSpPr>
          <p:spPr>
            <a:xfrm rot="5400000">
              <a:off x="3973444" y="3259072"/>
              <a:ext cx="482732" cy="411294"/>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8" name="直接连接符 17"/>
            <p:cNvCxnSpPr>
              <a:stCxn id="10" idx="3"/>
              <a:endCxn id="11" idx="0"/>
            </p:cNvCxnSpPr>
            <p:nvPr/>
          </p:nvCxnSpPr>
          <p:spPr>
            <a:xfrm rot="5400000">
              <a:off x="3374088" y="4064076"/>
              <a:ext cx="386895" cy="277085"/>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9" name="直接连接符 18"/>
            <p:cNvCxnSpPr>
              <a:stCxn id="10" idx="5"/>
              <a:endCxn id="12" idx="0"/>
            </p:cNvCxnSpPr>
            <p:nvPr/>
          </p:nvCxnSpPr>
          <p:spPr>
            <a:xfrm rot="16200000" flipH="1">
              <a:off x="3918539" y="4099794"/>
              <a:ext cx="386895" cy="20564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20" name="直接连接符 19"/>
            <p:cNvCxnSpPr>
              <a:stCxn id="9" idx="5"/>
              <a:endCxn id="13" idx="1"/>
            </p:cNvCxnSpPr>
            <p:nvPr/>
          </p:nvCxnSpPr>
          <p:spPr>
            <a:xfrm rot="16200000" flipH="1">
              <a:off x="4652105" y="3294791"/>
              <a:ext cx="482732" cy="339856"/>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21" name="直接连接符 20"/>
            <p:cNvCxnSpPr>
              <a:stCxn id="13" idx="5"/>
              <a:endCxn id="14" idx="1"/>
            </p:cNvCxnSpPr>
            <p:nvPr/>
          </p:nvCxnSpPr>
          <p:spPr>
            <a:xfrm rot="16200000" flipH="1">
              <a:off x="5292394" y="4083262"/>
              <a:ext cx="449666" cy="301484"/>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22" name="直接连接符 21"/>
            <p:cNvCxnSpPr>
              <a:stCxn id="14" idx="3"/>
              <a:endCxn id="15" idx="0"/>
            </p:cNvCxnSpPr>
            <p:nvPr/>
          </p:nvCxnSpPr>
          <p:spPr>
            <a:xfrm rot="5400000">
              <a:off x="5319447" y="4904799"/>
              <a:ext cx="491399" cy="20564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23" name="直接连接符 22"/>
            <p:cNvCxnSpPr>
              <a:stCxn id="14" idx="5"/>
              <a:endCxn id="16" idx="0"/>
            </p:cNvCxnSpPr>
            <p:nvPr/>
          </p:nvCxnSpPr>
          <p:spPr>
            <a:xfrm rot="16200000" flipH="1">
              <a:off x="5811646" y="4921331"/>
              <a:ext cx="491399" cy="17258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sp>
        <p:nvSpPr>
          <p:cNvPr id="24" name="TextBox 23"/>
          <p:cNvSpPr txBox="1"/>
          <p:nvPr>
            <p:custDataLst>
              <p:tags r:id="rId1"/>
            </p:custDataLst>
          </p:nvPr>
        </p:nvSpPr>
        <p:spPr>
          <a:xfrm>
            <a:off x="1115231" y="2783567"/>
            <a:ext cx="2000264" cy="1014730"/>
          </a:xfrm>
          <a:prstGeom prst="rect">
            <a:avLst/>
          </a:prstGeom>
          <a:noFill/>
        </p:spPr>
        <p:txBody>
          <a:bodyPr wrap="square" rtlCol="0">
            <a:spAutoFit/>
          </a:bodyPr>
          <a:lstStyle/>
          <a:p>
            <a:pPr algn="l">
              <a:lnSpc>
                <a:spcPct val="100000"/>
              </a:lnSpc>
            </a:pPr>
            <a:r>
              <a:rPr lang="zh-CN" altLang="en-US"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根结点最左下结点，即为关键字最小的结点</a:t>
            </a:r>
          </a:p>
        </p:txBody>
      </p:sp>
      <p:sp>
        <p:nvSpPr>
          <p:cNvPr id="25" name="TextBox 24"/>
          <p:cNvSpPr txBox="1"/>
          <p:nvPr>
            <p:custDataLst>
              <p:tags r:id="rId2"/>
            </p:custDataLst>
          </p:nvPr>
        </p:nvSpPr>
        <p:spPr>
          <a:xfrm>
            <a:off x="6187329" y="3319605"/>
            <a:ext cx="2857520" cy="706755"/>
          </a:xfrm>
          <a:prstGeom prst="rect">
            <a:avLst/>
          </a:prstGeom>
          <a:noFill/>
        </p:spPr>
        <p:txBody>
          <a:bodyPr wrap="square" rtlCol="0">
            <a:spAutoFit/>
          </a:bodyPr>
          <a:lstStyle/>
          <a:p>
            <a:pPr algn="l">
              <a:lnSpc>
                <a:spcPct val="100000"/>
              </a:lnSpc>
            </a:pPr>
            <a:r>
              <a:rPr lang="zh-CN" altLang="en-US"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根结点最右下结点，即为关键字最大的结点</a:t>
            </a:r>
          </a:p>
        </p:txBody>
      </p:sp>
      <p:sp>
        <p:nvSpPr>
          <p:cNvPr id="26" name="TextBox 25"/>
          <p:cNvSpPr txBox="1"/>
          <p:nvPr/>
        </p:nvSpPr>
        <p:spPr>
          <a:xfrm>
            <a:off x="2186801" y="4783831"/>
            <a:ext cx="5357850" cy="1014730"/>
          </a:xfrm>
          <a:prstGeom prst="rect">
            <a:avLst/>
          </a:prstGeom>
          <a:noFill/>
        </p:spPr>
        <p:txBody>
          <a:bodyPr wrap="square" rtlCol="0">
            <a:spAutoFit/>
          </a:bodyPr>
          <a:lstStyle/>
          <a:p>
            <a:pPr algn="l">
              <a:lnSpc>
                <a:spcPct val="100000"/>
              </a:lnSpc>
            </a:pP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特点：</a:t>
            </a:r>
            <a:endPar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lvl="1" algn="l">
              <a:lnSpc>
                <a:spcPct val="100000"/>
              </a:lnSpc>
            </a:pP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中序序列：</a:t>
            </a:r>
            <a:r>
              <a:rPr 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3</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4</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5</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6</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7</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8</a:t>
            </a:r>
          </a:p>
          <a:p>
            <a:pPr lvl="1" algn="l">
              <a:lnSpc>
                <a:spcPct val="100000"/>
              </a:lnSpc>
            </a:pP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中序序列是一个递增有序序列！</a:t>
            </a:r>
          </a:p>
        </p:txBody>
      </p:sp>
      <p:cxnSp>
        <p:nvCxnSpPr>
          <p:cNvPr id="27" name="直接箭头连接符 26"/>
          <p:cNvCxnSpPr/>
          <p:nvPr>
            <p:custDataLst>
              <p:tags r:id="rId3"/>
            </p:custDataLst>
          </p:nvPr>
        </p:nvCxnSpPr>
        <p:spPr>
          <a:xfrm rot="5400000">
            <a:off x="5953830" y="3773180"/>
            <a:ext cx="315457" cy="277085"/>
          </a:xfrm>
          <a:prstGeom prst="straightConnector1">
            <a:avLst/>
          </a:prstGeom>
          <a:ln w="19050">
            <a:solidFill>
              <a:schemeClr val="accent2"/>
            </a:solidFill>
            <a:tailEnd type="arrow"/>
          </a:ln>
        </p:spPr>
        <p:style>
          <a:lnRef idx="2">
            <a:schemeClr val="accent2"/>
          </a:lnRef>
          <a:fillRef idx="0">
            <a:schemeClr val="accent2"/>
          </a:fillRef>
          <a:effectRef idx="1">
            <a:schemeClr val="accent2"/>
          </a:effectRef>
          <a:fontRef idx="minor">
            <a:schemeClr val="tx1"/>
          </a:fontRef>
        </p:style>
      </p:cxnSp>
      <p:cxnSp>
        <p:nvCxnSpPr>
          <p:cNvPr id="28" name="直接箭头连接符 27"/>
          <p:cNvCxnSpPr/>
          <p:nvPr>
            <p:custDataLst>
              <p:tags r:id="rId4"/>
            </p:custDataLst>
          </p:nvPr>
        </p:nvCxnSpPr>
        <p:spPr>
          <a:xfrm>
            <a:off x="2901181" y="3123760"/>
            <a:ext cx="285752" cy="231311"/>
          </a:xfrm>
          <a:prstGeom prst="straightConnector1">
            <a:avLst/>
          </a:prstGeom>
          <a:ln w="19050">
            <a:solidFill>
              <a:schemeClr val="accent2"/>
            </a:solidFill>
            <a:tailEnd type="arrow"/>
          </a:ln>
        </p:spPr>
        <p:style>
          <a:lnRef idx="2">
            <a:schemeClr val="accent2"/>
          </a:lnRef>
          <a:fillRef idx="0">
            <a:schemeClr val="accent2"/>
          </a:fillRef>
          <a:effectRef idx="1">
            <a:schemeClr val="accent2"/>
          </a:effectRef>
          <a:fontRef idx="minor">
            <a:schemeClr val="tx1"/>
          </a:fontRef>
        </p:style>
      </p:cxnSp>
      <p:sp>
        <p:nvSpPr>
          <p:cNvPr id="31" name="灯片编号占位符 30"/>
          <p:cNvSpPr>
            <a:spLocks noGrp="1"/>
          </p:cNvSpPr>
          <p:nvPr>
            <p:ph type="sldNum" sz="quarter" idx="12"/>
            <p:custDataLst>
              <p:tags r:id="rId5"/>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3</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pic>
        <p:nvPicPr>
          <p:cNvPr id="29" name="图片 28"/>
          <p:cNvPicPr>
            <a:picLocks noChangeAspect="1"/>
          </p:cNvPicPr>
          <p:nvPr/>
        </p:nvPicPr>
        <p:blipFill rotWithShape="1">
          <a:blip r:embed="rId15" cstate="print">
            <a:extLst>
              <a:ext uri="{28A0092B-C50C-407E-A947-70E740481C1C}">
                <a14:useLocalDpi xmlns:a14="http://schemas.microsoft.com/office/drawing/2010/main" val="0"/>
              </a:ext>
            </a:extLst>
          </a:blip>
          <a:srcRect l="8509" t="7187" r="9793" b="8804"/>
          <a:stretch>
            <a:fillRect/>
          </a:stretch>
        </p:blipFill>
        <p:spPr>
          <a:xfrm flipH="1">
            <a:off x="8955313" y="2241776"/>
            <a:ext cx="2921816" cy="2915403"/>
          </a:xfrm>
          <a:prstGeom prst="rect">
            <a:avLst/>
          </a:prstGeom>
        </p:spPr>
      </p:pic>
    </p:spTree>
    <p:extLst>
      <p:ext uri="{BB962C8B-B14F-4D97-AF65-F5344CB8AC3E}">
        <p14:creationId xmlns:p14="http://schemas.microsoft.com/office/powerpoint/2010/main" val="37002992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par>
                          <p:cTn id="12" fill="hold">
                            <p:stCondLst>
                              <p:cond delay="1000"/>
                            </p:stCondLst>
                            <p:childTnLst>
                              <p:par>
                                <p:cTn id="13" presetID="16" presetClass="entr" presetSubtype="37"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arn(outVertical)">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26"/>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28"/>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24"/>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27"/>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25"/>
                                        </p:tgtEl>
                                        <p:attrNameLst>
                                          <p:attrName>style.visibility</p:attrName>
                                        </p:attrNameLst>
                                      </p:cBhvr>
                                      <p:to>
                                        <p:strVal val="visible"/>
                                      </p:to>
                                    </p:set>
                                  </p:childTnLst>
                                </p:cTn>
                              </p:par>
                            </p:childTnLst>
                          </p:cTn>
                        </p:par>
                        <p:par>
                          <p:cTn id="32" fill="hold">
                            <p:stCondLst>
                              <p:cond delay="0"/>
                            </p:stCondLst>
                            <p:childTnLst>
                              <p:par>
                                <p:cTn id="33" presetID="10" presetClass="entr" presetSubtype="0" fill="hold" nodeType="after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fade">
                                      <p:cBhvr>
                                        <p:cTn id="3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4" grpId="0"/>
      <p:bldP spid="25" grpId="0"/>
      <p:bldP spid="26" grpId="0"/>
      <p:bldP spid="2"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custDataLst>
              <p:tags r:id="rId1"/>
            </p:custDataLst>
          </p:nvPr>
        </p:nvSpPr>
        <p:spPr>
          <a:xfrm>
            <a:off x="1094170" y="1830977"/>
            <a:ext cx="4143404" cy="398780"/>
          </a:xfrm>
          <a:prstGeom prst="rect">
            <a:avLst/>
          </a:prstGeom>
          <a:noFill/>
        </p:spPr>
        <p:txBody>
          <a:bodyPr wrap="square" rtlCol="0">
            <a:spAutoFit/>
          </a:bodyPr>
          <a:lstStyle/>
          <a:p>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定义二叉排序树的结点类型如下：</a:t>
            </a:r>
          </a:p>
        </p:txBody>
      </p:sp>
      <p:sp>
        <p:nvSpPr>
          <p:cNvPr id="6" name="TextBox 5"/>
          <p:cNvSpPr txBox="1"/>
          <p:nvPr>
            <p:custDataLst>
              <p:tags r:id="rId2"/>
            </p:custDataLst>
          </p:nvPr>
        </p:nvSpPr>
        <p:spPr>
          <a:xfrm>
            <a:off x="1210449" y="2561091"/>
            <a:ext cx="7858180" cy="1948815"/>
          </a:xfrm>
          <a:prstGeom prst="rect">
            <a:avLst/>
          </a:prstGeom>
          <a:solidFill>
            <a:schemeClr val="accent2"/>
          </a:solidFill>
          <a:ln w="38100">
            <a:solidFill>
              <a:schemeClr val="accent1"/>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gn="l">
              <a:lnSpc>
                <a:spcPct val="10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class </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BSTNode</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二叉排序树结点类</a:t>
            </a:r>
          </a:p>
          <a:p>
            <a:pPr algn="l">
              <a:lnSpc>
                <a:spcPct val="10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def __</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init</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__(</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self,k,d</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None,l</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None,r</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=None):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构造方法</a:t>
            </a:r>
          </a:p>
          <a:p>
            <a:pPr algn="l">
              <a:lnSpc>
                <a:spcPct val="10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self.key</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=k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存放关键字</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假设关键字为</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int</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类型</a:t>
            </a:r>
          </a:p>
          <a:p>
            <a:pPr algn="l">
              <a:lnSpc>
                <a:spcPct val="10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self.data</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=d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存放其他数据项</a:t>
            </a:r>
          </a:p>
          <a:p>
            <a:pPr algn="l">
              <a:lnSpc>
                <a:spcPct val="10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self.lchild</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=l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存放左孩子指针</a:t>
            </a:r>
          </a:p>
          <a:p>
            <a:pPr algn="l">
              <a:lnSpc>
                <a:spcPct val="10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self.rchild</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=r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存放右孩子指针</a:t>
            </a:r>
          </a:p>
        </p:txBody>
      </p:sp>
      <p:sp>
        <p:nvSpPr>
          <p:cNvPr id="9" name="灯片编号占位符 8"/>
          <p:cNvSpPr>
            <a:spLocks noGrp="1"/>
          </p:cNvSpPr>
          <p:nvPr>
            <p:ph type="sldNum" sz="quarter" idx="12"/>
            <p:custDataLst>
              <p:tags r:id="rId3"/>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4</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pic>
        <p:nvPicPr>
          <p:cNvPr id="7" name="图片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47783" y="3433744"/>
            <a:ext cx="2453048" cy="2555081"/>
          </a:xfrm>
          <a:prstGeom prst="rect">
            <a:avLst/>
          </a:prstGeom>
        </p:spPr>
      </p:pic>
    </p:spTree>
    <p:extLst>
      <p:ext uri="{BB962C8B-B14F-4D97-AF65-F5344CB8AC3E}">
        <p14:creationId xmlns:p14="http://schemas.microsoft.com/office/powerpoint/2010/main" val="6986874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53" presetClass="entr" presetSubtype="16"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p:cTn id="16" dur="500" fill="hold"/>
                                        <p:tgtEl>
                                          <p:spTgt spid="5"/>
                                        </p:tgtEl>
                                        <p:attrNameLst>
                                          <p:attrName>ppt_w</p:attrName>
                                        </p:attrNameLst>
                                      </p:cBhvr>
                                      <p:tavLst>
                                        <p:tav tm="0">
                                          <p:val>
                                            <p:fltVal val="0"/>
                                          </p:val>
                                        </p:tav>
                                        <p:tav tm="100000">
                                          <p:val>
                                            <p:strVal val="#ppt_w"/>
                                          </p:val>
                                        </p:tav>
                                      </p:tavLst>
                                    </p:anim>
                                    <p:anim calcmode="lin" valueType="num">
                                      <p:cBhvr>
                                        <p:cTn id="17" dur="500" fill="hold"/>
                                        <p:tgtEl>
                                          <p:spTgt spid="5"/>
                                        </p:tgtEl>
                                        <p:attrNameLst>
                                          <p:attrName>ppt_h</p:attrName>
                                        </p:attrNameLst>
                                      </p:cBhvr>
                                      <p:tavLst>
                                        <p:tav tm="0">
                                          <p:val>
                                            <p:fltVal val="0"/>
                                          </p:val>
                                        </p:tav>
                                        <p:tav tm="100000">
                                          <p:val>
                                            <p:strVal val="#ppt_h"/>
                                          </p:val>
                                        </p:tav>
                                      </p:tavLst>
                                    </p:anim>
                                    <p:animEffect transition="in" filter="fade">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ldLvl="0" animBg="1"/>
      <p:bldP spid="2"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custDataLst>
              <p:tags r:id="rId1"/>
            </p:custDataLst>
          </p:nvPr>
        </p:nvSpPr>
        <p:spPr>
          <a:xfrm>
            <a:off x="1083896" y="1858977"/>
            <a:ext cx="4143404" cy="398780"/>
          </a:xfrm>
          <a:prstGeom prst="rect">
            <a:avLst/>
          </a:prstGeom>
          <a:noFill/>
        </p:spPr>
        <p:txBody>
          <a:bodyPr wrap="square" rtlCol="0">
            <a:spAutoFit/>
          </a:bodyPr>
          <a:lstStyle/>
          <a:p>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设计二叉排序树类模板</a:t>
            </a:r>
            <a:r>
              <a:rPr lang="en-US" altLang="zh-CN" sz="2000" dirty="0" err="1">
                <a:solidFill>
                  <a:schemeClr val="dk1"/>
                </a:solidFill>
                <a:latin typeface="微软雅黑" panose="020B0503020204020204" pitchFamily="34" charset="-122"/>
                <a:ea typeface="微软雅黑" panose="020B0503020204020204" pitchFamily="34" charset="-122"/>
                <a:cs typeface="Consolas" panose="020B0609020204030204" pitchFamily="49" charset="0"/>
              </a:rPr>
              <a:t>BSTClass</a:t>
            </a:r>
            <a:r>
              <a:rPr lang="zh-CN" altLang="en-US"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a:t>
            </a:r>
          </a:p>
        </p:txBody>
      </p:sp>
      <p:sp>
        <p:nvSpPr>
          <p:cNvPr id="6" name="TextBox 5"/>
          <p:cNvSpPr txBox="1"/>
          <p:nvPr>
            <p:custDataLst>
              <p:tags r:id="rId2"/>
            </p:custDataLst>
          </p:nvPr>
        </p:nvSpPr>
        <p:spPr>
          <a:xfrm>
            <a:off x="1083896" y="2650831"/>
            <a:ext cx="8215370" cy="1671955"/>
          </a:xfrm>
          <a:prstGeom prst="rect">
            <a:avLst/>
          </a:prstGeom>
          <a:solidFill>
            <a:schemeClr val="accent2"/>
          </a:solidFill>
          <a:ln w="38100">
            <a:solidFill>
              <a:schemeClr val="accent1"/>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gn="l">
              <a:lnSpc>
                <a:spcPct val="10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class </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BSTClass</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二叉排序树类</a:t>
            </a:r>
          </a:p>
          <a:p>
            <a:pPr algn="l">
              <a:lnSpc>
                <a:spcPct val="10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def __</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init</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__(self):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构造方法</a:t>
            </a:r>
          </a:p>
          <a:p>
            <a:pPr algn="l">
              <a:lnSpc>
                <a:spcPct val="10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self.r</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=None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二叉排序树根结点为</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r</a:t>
            </a:r>
            <a:endPar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gn="l">
              <a:lnSpc>
                <a:spcPct val="10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self.f</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=None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存放待删除结点的双亲结点（删除时用）</a:t>
            </a:r>
            <a:endPar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gn="l">
              <a:lnSpc>
                <a:spcPct val="10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en-US"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二叉排序树基本运算算法</a:t>
            </a:r>
          </a:p>
        </p:txBody>
      </p:sp>
      <p:sp>
        <p:nvSpPr>
          <p:cNvPr id="9" name="灯片编号占位符 8"/>
          <p:cNvSpPr>
            <a:spLocks noGrp="1"/>
          </p:cNvSpPr>
          <p:nvPr>
            <p:ph type="sldNum" sz="quarter" idx="12"/>
            <p:custDataLst>
              <p:tags r:id="rId3"/>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5</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pic>
        <p:nvPicPr>
          <p:cNvPr id="4" name="图片 3"/>
          <p:cNvPicPr>
            <a:picLocks noChangeAspect="1"/>
          </p:cNvPicPr>
          <p:nvPr/>
        </p:nvPicPr>
        <p:blipFill rotWithShape="1">
          <a:blip r:embed="rId5" cstate="print">
            <a:extLst>
              <a:ext uri="{28A0092B-C50C-407E-A947-70E740481C1C}">
                <a14:useLocalDpi xmlns:a14="http://schemas.microsoft.com/office/drawing/2010/main" val="0"/>
              </a:ext>
            </a:extLst>
          </a:blip>
          <a:srcRect r="7351" b="-600"/>
          <a:stretch>
            <a:fillRect/>
          </a:stretch>
        </p:blipFill>
        <p:spPr>
          <a:xfrm flipH="1">
            <a:off x="9664149" y="3468186"/>
            <a:ext cx="2527851" cy="2710516"/>
          </a:xfrm>
          <a:prstGeom prst="rect">
            <a:avLst/>
          </a:prstGeom>
        </p:spPr>
      </p:pic>
    </p:spTree>
    <p:extLst>
      <p:ext uri="{BB962C8B-B14F-4D97-AF65-F5344CB8AC3E}">
        <p14:creationId xmlns:p14="http://schemas.microsoft.com/office/powerpoint/2010/main" val="16806012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1000"/>
                                        <p:tgtEl>
                                          <p:spTgt spid="5"/>
                                        </p:tgtEl>
                                      </p:cBhvr>
                                    </p:animEffect>
                                    <p:anim calcmode="lin" valueType="num">
                                      <p:cBhvr>
                                        <p:cTn id="17" dur="1000" fill="hold"/>
                                        <p:tgtEl>
                                          <p:spTgt spid="5"/>
                                        </p:tgtEl>
                                        <p:attrNameLst>
                                          <p:attrName>ppt_x</p:attrName>
                                        </p:attrNameLst>
                                      </p:cBhvr>
                                      <p:tavLst>
                                        <p:tav tm="0">
                                          <p:val>
                                            <p:strVal val="#ppt_x"/>
                                          </p:val>
                                        </p:tav>
                                        <p:tav tm="100000">
                                          <p:val>
                                            <p:strVal val="#ppt_x"/>
                                          </p:val>
                                        </p:tav>
                                      </p:tavLst>
                                    </p:anim>
                                    <p:anim calcmode="lin" valueType="num">
                                      <p:cBhvr>
                                        <p:cTn id="1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1000"/>
                                        <p:tgtEl>
                                          <p:spTgt spid="6"/>
                                        </p:tgtEl>
                                      </p:cBhvr>
                                    </p:animEffect>
                                    <p:anim calcmode="lin" valueType="num">
                                      <p:cBhvr>
                                        <p:cTn id="24" dur="1000" fill="hold"/>
                                        <p:tgtEl>
                                          <p:spTgt spid="6"/>
                                        </p:tgtEl>
                                        <p:attrNameLst>
                                          <p:attrName>ppt_x</p:attrName>
                                        </p:attrNameLst>
                                      </p:cBhvr>
                                      <p:tavLst>
                                        <p:tav tm="0">
                                          <p:val>
                                            <p:strVal val="#ppt_x"/>
                                          </p:val>
                                        </p:tav>
                                        <p:tav tm="100000">
                                          <p:val>
                                            <p:strVal val="#ppt_x"/>
                                          </p:val>
                                        </p:tav>
                                      </p:tavLst>
                                    </p:anim>
                                    <p:anim calcmode="lin" valueType="num">
                                      <p:cBhvr>
                                        <p:cTn id="2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ldLvl="0" animBg="1"/>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1"/>
          <p:cNvPicPr>
            <a:picLocks noChangeAspect="1"/>
          </p:cNvPicPr>
          <p:nvPr/>
        </p:nvPicPr>
        <p:blipFill rotWithShape="1">
          <a:blip r:embed="rId5" cstate="print">
            <a:extLst>
              <a:ext uri="{28A0092B-C50C-407E-A947-70E740481C1C}">
                <a14:useLocalDpi xmlns:a14="http://schemas.microsoft.com/office/drawing/2010/main" val="0"/>
              </a:ext>
            </a:extLst>
          </a:blip>
          <a:srcRect l="9547" t="2443" r="7739" b="5173"/>
          <a:stretch>
            <a:fillRect/>
          </a:stretch>
        </p:blipFill>
        <p:spPr>
          <a:xfrm>
            <a:off x="311548" y="2105429"/>
            <a:ext cx="3732477" cy="3886565"/>
          </a:xfrm>
          <a:prstGeom prst="rect">
            <a:avLst/>
          </a:prstGeom>
        </p:spPr>
      </p:pic>
      <p:sp>
        <p:nvSpPr>
          <p:cNvPr id="34" name="文本框 33"/>
          <p:cNvSpPr txBox="1"/>
          <p:nvPr>
            <p:custDataLst>
              <p:tags r:id="rId1"/>
            </p:custDataLst>
          </p:nvPr>
        </p:nvSpPr>
        <p:spPr>
          <a:xfrm>
            <a:off x="1981835" y="2857500"/>
            <a:ext cx="1198245" cy="829945"/>
          </a:xfrm>
          <a:prstGeom prst="rect">
            <a:avLst/>
          </a:prstGeom>
          <a:noFill/>
        </p:spPr>
        <p:txBody>
          <a:bodyPr wrap="square">
            <a:spAutoFit/>
          </a:bodyPr>
          <a:lstStyle/>
          <a:p>
            <a:pPr algn="l"/>
            <a:r>
              <a:rPr lang="zh-CN" altLang="en-US" sz="2400" b="1" dirty="0">
                <a:solidFill>
                  <a:schemeClr val="dk1"/>
                </a:solidFill>
                <a:latin typeface="微软雅黑" panose="020B0503020204020204" charset="-122"/>
                <a:ea typeface="微软雅黑" panose="020B0503020204020204" charset="-122"/>
                <a:cs typeface="Consolas" panose="020B0609020204030204" pitchFamily="49" charset="0"/>
                <a:sym typeface="+mn-ea"/>
              </a:rPr>
              <a:t>查找性能评价</a:t>
            </a:r>
          </a:p>
        </p:txBody>
      </p:sp>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9" name="矩形 8"/>
          <p:cNvSpPr/>
          <p:nvPr>
            <p:custDataLst>
              <p:tags r:id="rId2"/>
            </p:custDataLst>
          </p:nvPr>
        </p:nvSpPr>
        <p:spPr bwMode="auto">
          <a:xfrm>
            <a:off x="3983009" y="1495728"/>
            <a:ext cx="7929618" cy="4429156"/>
          </a:xfrm>
          <a:prstGeom prst="rect">
            <a:avLst/>
          </a:prstGeom>
          <a:solidFill>
            <a:schemeClr val="accent4">
              <a:lumMod val="20000"/>
              <a:lumOff val="80000"/>
              <a:alpha val="0"/>
            </a:schemeClr>
          </a:solidFill>
          <a:ln w="19050">
            <a:solidFill>
              <a:schemeClr val="accent6">
                <a:lumMod val="20000"/>
                <a:lumOff val="80000"/>
              </a:schemeClr>
            </a:solidFill>
            <a:tailEnd type="arrow"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rtlCol="0" anchor="t" anchorCtr="0" compatLnSpc="1"/>
          <a:lstStyle/>
          <a:p>
            <a:pPr algn="ctr"/>
            <a:endParaRPr lang="zh-CN" altLang="en-US" sz="20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5" name="TextBox 4"/>
          <p:cNvSpPr txBox="1"/>
          <p:nvPr/>
        </p:nvSpPr>
        <p:spPr>
          <a:xfrm>
            <a:off x="4125885" y="1683499"/>
            <a:ext cx="7500990" cy="1681480"/>
          </a:xfrm>
          <a:prstGeom prst="rect">
            <a:avLst/>
          </a:prstGeom>
          <a:noFill/>
        </p:spPr>
        <p:txBody>
          <a:bodyPr wrap="square" rtlCol="0">
            <a:spAutoFit/>
          </a:bodyPr>
          <a:lstStyle/>
          <a:p>
            <a:pPr marL="342900" indent="-342900" algn="l">
              <a:lnSpc>
                <a:spcPts val="2800"/>
              </a:lnSpc>
              <a:spcBef>
                <a:spcPts val="1200"/>
              </a:spcBef>
              <a:buBlip>
                <a:blip r:embed="rId6"/>
              </a:buBlip>
            </a:pP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查找算法中的主要操作是关键字之间的比较，所以通常把查找过程中关键字平均比较次数也就是平均查找长度作为衡量一个查找算法效率优劣的依据。</a:t>
            </a:r>
            <a:endParaRPr lang="en-US" altLang="zh-CN" sz="2000" b="1">
              <a:solidFill>
                <a:srgbClr val="000000"/>
              </a:solidFill>
              <a:latin typeface="微软雅黑" panose="020B0503020204020204" charset="-122"/>
              <a:ea typeface="微软雅黑" panose="020B0503020204020204" charset="-122"/>
              <a:cs typeface="微软雅黑" panose="020B0503020204020204" charset="-122"/>
            </a:endParaRPr>
          </a:p>
          <a:p>
            <a:pPr marL="342900" indent="-342900" algn="l">
              <a:lnSpc>
                <a:spcPts val="2800"/>
              </a:lnSpc>
              <a:spcBef>
                <a:spcPts val="1200"/>
              </a:spcBef>
              <a:buBlip>
                <a:blip r:embed="rId6"/>
              </a:buBlip>
            </a:pP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平均查找长度</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ASL</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a:t>
            </a:r>
            <a:r>
              <a:rPr lang="en-US" altLang="zh-CN" sz="2000" b="1">
                <a:solidFill>
                  <a:srgbClr val="000000"/>
                </a:solidFill>
                <a:latin typeface="微软雅黑" panose="020B0503020204020204" charset="-122"/>
                <a:ea typeface="微软雅黑" panose="020B0503020204020204" charset="-122"/>
                <a:cs typeface="微软雅黑" panose="020B0503020204020204" charset="-122"/>
              </a:rPr>
              <a:t>Average Search Length</a:t>
            </a:r>
            <a:r>
              <a:rPr lang="zh-CN" altLang="zh-CN" sz="2000" b="1">
                <a:solidFill>
                  <a:srgbClr val="000000"/>
                </a:solidFill>
                <a:latin typeface="微软雅黑" panose="020B0503020204020204" charset="-122"/>
                <a:ea typeface="微软雅黑" panose="020B0503020204020204" charset="-122"/>
                <a:cs typeface="微软雅黑" panose="020B0503020204020204" charset="-122"/>
              </a:rPr>
              <a:t>）定义为</a:t>
            </a:r>
          </a:p>
        </p:txBody>
      </p:sp>
      <p:pic>
        <p:nvPicPr>
          <p:cNvPr id="1026" name="Picture 2"/>
          <p:cNvPicPr>
            <a:picLocks noChangeAspect="1" noChangeArrowheads="1"/>
          </p:cNvPicPr>
          <p:nvPr/>
        </p:nvPicPr>
        <p:blipFill>
          <a:blip r:embed="rId7" cstate="print"/>
          <a:srcRect/>
          <a:stretch>
            <a:fillRect/>
          </a:stretch>
        </p:blipFill>
        <p:spPr bwMode="auto">
          <a:xfrm>
            <a:off x="6554777" y="3469455"/>
            <a:ext cx="1466850" cy="857250"/>
          </a:xfrm>
          <a:prstGeom prst="rect">
            <a:avLst/>
          </a:prstGeom>
          <a:noFill/>
          <a:ln w="9525">
            <a:noFill/>
            <a:miter lim="800000"/>
            <a:headEnd/>
            <a:tailEnd/>
          </a:ln>
        </p:spPr>
      </p:pic>
      <p:sp>
        <p:nvSpPr>
          <p:cNvPr id="7" name="TextBox 6"/>
          <p:cNvSpPr txBox="1"/>
          <p:nvPr>
            <p:custDataLst>
              <p:tags r:id="rId3"/>
            </p:custDataLst>
          </p:nvPr>
        </p:nvSpPr>
        <p:spPr>
          <a:xfrm>
            <a:off x="4483075" y="4398143"/>
            <a:ext cx="6929486" cy="1527175"/>
          </a:xfrm>
          <a:prstGeom prst="rect">
            <a:avLst/>
          </a:prstGeom>
          <a:noFill/>
        </p:spPr>
        <p:txBody>
          <a:bodyPr wrap="square" rtlCol="0">
            <a:spAutoFit/>
          </a:bodyPr>
          <a:lstStyle/>
          <a:p>
            <a:pPr algn="l">
              <a:lnSpc>
                <a:spcPts val="2800"/>
              </a:lnSpc>
              <a:spcBef>
                <a:spcPts val="0"/>
              </a:spcBef>
            </a:pP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其中，</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n</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是查找表中元素的个数，</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p</a:t>
            </a:r>
            <a:r>
              <a:rPr lang="en-US" altLang="zh-CN" sz="2000" b="1" i="1" baseline="-25000">
                <a:solidFill>
                  <a:schemeClr val="dk1"/>
                </a:solidFill>
                <a:latin typeface="微软雅黑" panose="020B0503020204020204" charset="-122"/>
                <a:ea typeface="微软雅黑" panose="020B0503020204020204" charset="-122"/>
                <a:cs typeface="微软雅黑" panose="020B0503020204020204" charset="-122"/>
              </a:rPr>
              <a:t>i</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是查找第</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i</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个元素的概率，一般地，除特别指出外，均认为每个元素的查找概率相等，即</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p</a:t>
            </a:r>
            <a:r>
              <a:rPr lang="en-US" altLang="zh-CN" sz="2000" b="1" i="1" baseline="-25000">
                <a:solidFill>
                  <a:schemeClr val="dk1"/>
                </a:solidFill>
                <a:latin typeface="微软雅黑" panose="020B0503020204020204" charset="-122"/>
                <a:ea typeface="微软雅黑" panose="020B0503020204020204" charset="-122"/>
                <a:cs typeface="微软雅黑" panose="020B0503020204020204" charset="-122"/>
              </a:rPr>
              <a:t>i</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=1/</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n</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dk1"/>
                </a:solidFill>
                <a:latin typeface="微软雅黑" panose="020B0503020204020204" charset="-122"/>
                <a:ea typeface="微软雅黑" panose="020B0503020204020204" charset="-122"/>
                <a:cs typeface="微软雅黑" panose="020B0503020204020204" charset="-122"/>
              </a:rPr>
              <a:t>1</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i</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n</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c</a:t>
            </a:r>
            <a:r>
              <a:rPr lang="en-US" altLang="zh-CN" sz="2000" b="1" i="1" baseline="-25000">
                <a:solidFill>
                  <a:schemeClr val="dk1"/>
                </a:solidFill>
                <a:latin typeface="微软雅黑" panose="020B0503020204020204" charset="-122"/>
                <a:ea typeface="微软雅黑" panose="020B0503020204020204" charset="-122"/>
                <a:cs typeface="微软雅黑" panose="020B0503020204020204" charset="-122"/>
              </a:rPr>
              <a:t>i</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是查找到第</a:t>
            </a:r>
            <a:r>
              <a:rPr lang="en-US" altLang="zh-CN" sz="2000" b="1" i="1">
                <a:solidFill>
                  <a:schemeClr val="dk1"/>
                </a:solidFill>
                <a:latin typeface="微软雅黑" panose="020B0503020204020204" charset="-122"/>
                <a:ea typeface="微软雅黑" panose="020B0503020204020204" charset="-122"/>
                <a:cs typeface="微软雅黑" panose="020B0503020204020204" charset="-122"/>
              </a:rPr>
              <a:t>i</a:t>
            </a:r>
            <a:r>
              <a:rPr lang="zh-CN" altLang="zh-CN" sz="2000" b="1">
                <a:solidFill>
                  <a:schemeClr val="dk1"/>
                </a:solidFill>
                <a:latin typeface="微软雅黑" panose="020B0503020204020204" charset="-122"/>
                <a:ea typeface="微软雅黑" panose="020B0503020204020204" charset="-122"/>
                <a:cs typeface="微软雅黑" panose="020B0503020204020204" charset="-122"/>
              </a:rPr>
              <a:t>个元素所需的关键字比较次数。</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ipe(left)">
                                      <p:cBhvr>
                                        <p:cTn id="11" dur="500"/>
                                        <p:tgtEl>
                                          <p:spTgt spid="3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left)">
                                      <p:cBhvr>
                                        <p:cTn id="15" dur="500"/>
                                        <p:tgtEl>
                                          <p:spTgt spid="34"/>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left)">
                                      <p:cBhvr>
                                        <p:cTn id="23" dur="500"/>
                                        <p:tgtEl>
                                          <p:spTgt spid="5"/>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1026"/>
                                        </p:tgtEl>
                                        <p:attrNameLst>
                                          <p:attrName>style.visibility</p:attrName>
                                        </p:attrNameLst>
                                      </p:cBhvr>
                                      <p:to>
                                        <p:strVal val="visible"/>
                                      </p:to>
                                    </p:set>
                                    <p:animEffect transition="in" filter="wipe(left)">
                                      <p:cBhvr>
                                        <p:cTn id="27" dur="500"/>
                                        <p:tgtEl>
                                          <p:spTgt spid="1026"/>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wipe(left)">
                                      <p:cBhvr>
                                        <p:cTn id="3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12" grpId="0"/>
      <p:bldP spid="9" grpId="0" bldLvl="0" animBg="1"/>
      <p:bldP spid="5" grpId="0"/>
      <p:bldP spid="7"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2311226" y="1619923"/>
            <a:ext cx="4357718" cy="481965"/>
          </a:xfrm>
          <a:prstGeom prst="rect">
            <a:avLst/>
          </a:prstGeom>
          <a:gradFill>
            <a:gsLst>
              <a:gs pos="0">
                <a:schemeClr val="dk1">
                  <a:satMod val="103000"/>
                  <a:lumMod val="102000"/>
                  <a:tint val="94000"/>
                </a:schemeClr>
              </a:gs>
              <a:gs pos="50000">
                <a:schemeClr val="dk1">
                  <a:satMod val="110000"/>
                  <a:lumMod val="100000"/>
                  <a:shade val="100000"/>
                </a:schemeClr>
              </a:gs>
              <a:gs pos="100000">
                <a:schemeClr val="dk1">
                  <a:lumMod val="99000"/>
                  <a:satMod val="120000"/>
                  <a:shade val="78000"/>
                </a:schemeClr>
              </a:gs>
              <a:gs pos="0">
                <a:srgbClr val="000000">
                  <a:lumMod val="98000"/>
                  <a:lumOff val="2000"/>
                </a:srgbClr>
              </a:gs>
              <a:gs pos="50000">
                <a:srgbClr val="000000"/>
              </a:gs>
              <a:gs pos="100000">
                <a:srgbClr val="000000">
                  <a:lumMod val="99000"/>
                </a:srgbClr>
              </a:gs>
            </a:gsLst>
            <a:lin ang="5400000" scaled="0"/>
          </a:gradFill>
          <a:ln>
            <a:solidFill>
              <a:schemeClr val="dk1"/>
            </a:solidFill>
          </a:ln>
        </p:spPr>
        <p:style>
          <a:lnRef idx="1">
            <a:schemeClr val="dk1"/>
          </a:lnRef>
          <a:fillRef idx="3">
            <a:schemeClr val="dk1"/>
          </a:fillRef>
          <a:effectRef idx="2">
            <a:schemeClr val="dk1"/>
          </a:effectRef>
          <a:fontRef idx="minor">
            <a:schemeClr val="lt1"/>
          </a:fontRef>
        </p:style>
        <p:txBody>
          <a:bodyPr wrap="square" tIns="72000" bIns="72000" rtlCol="0">
            <a:spAutoFit/>
          </a:bodyPr>
          <a:lstStyle/>
          <a:p>
            <a:pPr>
              <a:lnSpc>
                <a:spcPct val="100000"/>
              </a:lnSpc>
            </a:pPr>
            <a:r>
              <a:rPr lang="en-US" altLang="zh-CN" sz="2200">
                <a:solidFill>
                  <a:schemeClr val="lt1"/>
                </a:solidFill>
                <a:latin typeface="微软雅黑" panose="020B0503020204020204" pitchFamily="34" charset="-122"/>
                <a:ea typeface="微软雅黑" panose="020B0503020204020204" pitchFamily="34" charset="-122"/>
                <a:cs typeface="Consolas" panose="020B0609020204030204" pitchFamily="49" charset="0"/>
              </a:rPr>
              <a:t>2. </a:t>
            </a:r>
            <a:r>
              <a:rPr lang="zh-CN" altLang="zh-CN" sz="2200">
                <a:solidFill>
                  <a:schemeClr val="lt1"/>
                </a:solidFill>
                <a:latin typeface="微软雅黑" panose="020B0503020204020204" pitchFamily="34" charset="-122"/>
                <a:ea typeface="微软雅黑" panose="020B0503020204020204" pitchFamily="34" charset="-122"/>
                <a:cs typeface="Consolas" panose="020B0609020204030204" pitchFamily="49" charset="0"/>
              </a:rPr>
              <a:t>二叉排序树的插入和生成</a:t>
            </a:r>
          </a:p>
        </p:txBody>
      </p:sp>
      <p:sp>
        <p:nvSpPr>
          <p:cNvPr id="5" name="TextBox 4"/>
          <p:cNvSpPr txBox="1"/>
          <p:nvPr>
            <p:custDataLst>
              <p:tags r:id="rId2"/>
            </p:custDataLst>
          </p:nvPr>
        </p:nvSpPr>
        <p:spPr>
          <a:xfrm>
            <a:off x="2525540" y="2548617"/>
            <a:ext cx="7572428" cy="398780"/>
          </a:xfrm>
          <a:prstGeom prst="rect">
            <a:avLst/>
          </a:prstGeom>
          <a:noFill/>
        </p:spPr>
        <p:txBody>
          <a:bodyPr wrap="square" rtlCol="0">
            <a:spAutoFit/>
          </a:bodyPr>
          <a:lstStyle/>
          <a:p>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在根结点</a:t>
            </a:r>
            <a:r>
              <a:rPr lang="en-US" altLang="zh-CN" sz="2000" i="1"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的二叉排序树中插入关键字为</a:t>
            </a:r>
            <a:r>
              <a:rPr lang="en-US" altLang="zh-CN" sz="2000" i="1"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k</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的结点的过程如下：</a:t>
            </a:r>
          </a:p>
        </p:txBody>
      </p:sp>
      <p:sp>
        <p:nvSpPr>
          <p:cNvPr id="6" name="TextBox 5"/>
          <p:cNvSpPr txBox="1"/>
          <p:nvPr>
            <p:custDataLst>
              <p:tags r:id="rId3"/>
            </p:custDataLst>
          </p:nvPr>
        </p:nvSpPr>
        <p:spPr>
          <a:xfrm>
            <a:off x="2525540" y="3120121"/>
            <a:ext cx="7572428" cy="2241550"/>
          </a:xfrm>
          <a:prstGeom prst="rect">
            <a:avLst/>
          </a:prstGeom>
          <a:solidFill>
            <a:schemeClr val="lt1"/>
          </a:solidFill>
          <a:ln w="38100">
            <a:solidFill>
              <a:schemeClr val="accent1"/>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44000" tIns="108000" bIns="108000" rtlCol="0">
            <a:spAutoFit/>
          </a:bodyPr>
          <a:lstStyle/>
          <a:p>
            <a:pPr marL="342900" indent="-342900">
              <a:lnSpc>
                <a:spcPts val="2800"/>
              </a:lnSpc>
              <a:spcBef>
                <a:spcPts val="600"/>
              </a:spcBef>
              <a:buBlip>
                <a:blip r:embed="rId6"/>
              </a:buBlip>
            </a:pP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若</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为空，创建一个</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key</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为</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的结点，返回将它作为根结点。</a:t>
            </a:r>
          </a:p>
          <a:p>
            <a:pPr marL="342900" indent="-342900">
              <a:lnSpc>
                <a:spcPts val="2800"/>
              </a:lnSpc>
              <a:spcBef>
                <a:spcPts val="600"/>
              </a:spcBef>
              <a:buBlip>
                <a:blip r:embed="rId6"/>
              </a:buBlip>
            </a:pP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若</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&lt;</a:t>
            </a:r>
            <a:r>
              <a:rPr lang="en-US" altLang="zh-CN" sz="2000"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p.key</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，将</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插入</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结点的左子树中并且修改</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的左子树。</a:t>
            </a:r>
          </a:p>
          <a:p>
            <a:pPr marL="342900" indent="-342900">
              <a:lnSpc>
                <a:spcPts val="2800"/>
              </a:lnSpc>
              <a:spcBef>
                <a:spcPts val="600"/>
              </a:spcBef>
              <a:buBlip>
                <a:blip r:embed="rId6"/>
              </a:buBlip>
            </a:pP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若</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&gt;</a:t>
            </a:r>
            <a:r>
              <a:rPr lang="en-US" altLang="zh-CN" sz="2000"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p.key</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，将</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插入</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结点的右子树中并且修改</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的右子树。</a:t>
            </a:r>
          </a:p>
          <a:p>
            <a:pPr marL="342900" indent="-342900">
              <a:lnSpc>
                <a:spcPts val="2800"/>
              </a:lnSpc>
              <a:spcBef>
                <a:spcPts val="600"/>
              </a:spcBef>
              <a:buBlip>
                <a:blip r:embed="rId6"/>
              </a:buBlip>
            </a:pP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其他情况是</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p.key</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，说明树中已有关键字</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修改</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data</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值并</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返回</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p>
        </p:txBody>
      </p:sp>
      <p:sp>
        <p:nvSpPr>
          <p:cNvPr id="9" name="灯片编号占位符 8"/>
          <p:cNvSpPr>
            <a:spLocks noGrp="1"/>
          </p:cNvSpPr>
          <p:nvPr>
            <p:ph type="sldNum" sz="quarter" idx="12"/>
            <p:custDataLst>
              <p:tags r:id="rId4"/>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6</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23130234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p:bldP spid="6" grpId="0" bldLvl="0" animBg="1"/>
      <p:bldP spid="2"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1338201" y="895544"/>
            <a:ext cx="9744601" cy="5643368"/>
          </a:xfrm>
          <a:prstGeom prst="rect">
            <a:avLst/>
          </a:prstGeom>
          <a:solidFill>
            <a:schemeClr val="accent2"/>
          </a:solidFill>
          <a:ln w="38100">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nSpc>
                <a:spcPct val="15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InsertBST</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self,k,d</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插入一个</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k,d</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的结点</a:t>
            </a:r>
          </a:p>
          <a:p>
            <a:pPr>
              <a:lnSpc>
                <a:spcPct val="15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self.r</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=self._</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InsertBST</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self.r,k,d</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endPar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ct val="15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endPar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ct val="15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_</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InsertBST</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self,p,k,d</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在以</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为根的</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BST</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中插入关键字为</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的结点</a:t>
            </a:r>
          </a:p>
          <a:p>
            <a:pPr>
              <a:lnSpc>
                <a:spcPct val="15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p==None: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原树为空</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新插入的元素为根结点</a:t>
            </a:r>
          </a:p>
          <a:p>
            <a:pPr>
              <a:lnSpc>
                <a:spcPct val="15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p=</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BSTNode</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k,d</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endPar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ct val="15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elif</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k&lt;</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p.key</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endPar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ct val="15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p.lchild</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=self._</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InsertBST</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p.lchild,k,d</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插入到</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的左子树中</a:t>
            </a:r>
          </a:p>
          <a:p>
            <a:pPr>
              <a:lnSpc>
                <a:spcPct val="15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elif</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k&gt;</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p.key</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endPar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ct val="15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p.rchild</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=self._</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InsertBST</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p.rchild,k,d</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插入到</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的右子树中</a:t>
            </a:r>
          </a:p>
          <a:p>
            <a:pPr>
              <a:lnSpc>
                <a:spcPct val="15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else: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找到关键字为</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的结点</a:t>
            </a:r>
          </a:p>
          <a:p>
            <a:pPr>
              <a:lnSpc>
                <a:spcPct val="15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p.data</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=d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更新</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data</a:t>
            </a:r>
            <a:endPar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ct val="1500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p</a:t>
            </a:r>
          </a:p>
        </p:txBody>
      </p:sp>
      <p:sp>
        <p:nvSpPr>
          <p:cNvPr id="6" name="灯片编号占位符 5"/>
          <p:cNvSpPr>
            <a:spLocks noGrp="1"/>
          </p:cNvSpPr>
          <p:nvPr>
            <p:ph type="sldNum" sz="quarter" idx="12"/>
            <p:custDataLst>
              <p:tags r:id="rId2"/>
            </p:custDataLst>
          </p:nvPr>
        </p:nvSpPr>
        <p:spPr>
          <a:xfrm>
            <a:off x="9222492" y="6538912"/>
            <a:ext cx="2743200" cy="365125"/>
          </a:xfrm>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7</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17156236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left)">
                                      <p:cBhvr>
                                        <p:cTn id="12" dur="500"/>
                                        <p:tgtEl>
                                          <p:spTgt spid="3">
                                            <p:txEl>
                                              <p:pRg st="0" end="0"/>
                                            </p:txEl>
                                          </p:spTgt>
                                        </p:tgtEl>
                                      </p:cBhvr>
                                    </p:animEffect>
                                  </p:childTnLst>
                                </p:cTn>
                              </p:par>
                              <p:par>
                                <p:cTn id="13" presetID="22" presetClass="entr" presetSubtype="8"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wipe(left)">
                                      <p:cBhvr>
                                        <p:cTn id="15" dur="5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3">
                                            <p:txEl>
                                              <p:pRg st="9" end="9"/>
                                            </p:txEl>
                                          </p:spTgt>
                                        </p:tgtEl>
                                        <p:attrNameLst>
                                          <p:attrName>style.visibility</p:attrName>
                                        </p:attrNameLst>
                                      </p:cBhvr>
                                      <p:to>
                                        <p:strVal val="visible"/>
                                      </p:to>
                                    </p:set>
                                  </p:childTnLst>
                                </p:cTn>
                              </p:par>
                              <p:par>
                                <p:cTn id="32" presetID="1" presetClass="entr" presetSubtype="0" fill="hold" nodeType="withEffect">
                                  <p:stCondLst>
                                    <p:cond delay="0"/>
                                  </p:stCondLst>
                                  <p:childTnLst>
                                    <p:set>
                                      <p:cBhvr>
                                        <p:cTn id="33" dur="1" fill="hold">
                                          <p:stCondLst>
                                            <p:cond delay="0"/>
                                          </p:stCondLst>
                                        </p:cTn>
                                        <p:tgtEl>
                                          <p:spTgt spid="3">
                                            <p:txEl>
                                              <p:pRg st="10" end="10"/>
                                            </p:txEl>
                                          </p:spTgt>
                                        </p:tgtEl>
                                        <p:attrNameLst>
                                          <p:attrName>style.visibility</p:attrName>
                                        </p:attrNameLst>
                                      </p:cBhvr>
                                      <p:to>
                                        <p:strVal val="visible"/>
                                      </p:to>
                                    </p:set>
                                  </p:childTnLst>
                                </p:cTn>
                              </p:par>
                              <p:par>
                                <p:cTn id="34" presetID="1" presetClass="entr" presetSubtype="0" fill="hold" nodeType="withEffect">
                                  <p:stCondLst>
                                    <p:cond delay="0"/>
                                  </p:stCondLst>
                                  <p:childTnLst>
                                    <p:set>
                                      <p:cBhvr>
                                        <p:cTn id="35" dur="1" fill="hold">
                                          <p:stCondLst>
                                            <p:cond delay="0"/>
                                          </p:stCondLst>
                                        </p:cTn>
                                        <p:tgtEl>
                                          <p:spTgt spid="3">
                                            <p:txEl>
                                              <p:pRg st="11" end="11"/>
                                            </p:txEl>
                                          </p:spTgt>
                                        </p:tgtEl>
                                        <p:attrNameLst>
                                          <p:attrName>style.visibility</p:attrName>
                                        </p:attrNameLst>
                                      </p:cBhvr>
                                      <p:to>
                                        <p:strVal val="visible"/>
                                      </p:to>
                                    </p:set>
                                  </p:childTnLst>
                                </p:cTn>
                              </p:par>
                              <p:par>
                                <p:cTn id="36" presetID="1" presetClass="entr" presetSubtype="0" fill="hold" nodeType="withEffect">
                                  <p:stCondLst>
                                    <p:cond delay="0"/>
                                  </p:stCondLst>
                                  <p:childTnLst>
                                    <p:set>
                                      <p:cBhvr>
                                        <p:cTn id="37"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custDataLst>
              <p:tags r:id="rId1"/>
            </p:custDataLst>
          </p:nvPr>
        </p:nvSpPr>
        <p:spPr>
          <a:xfrm>
            <a:off x="2024034" y="1916431"/>
            <a:ext cx="7715304" cy="1168400"/>
          </a:xfrm>
          <a:prstGeom prst="rect">
            <a:avLst/>
          </a:prstGeom>
          <a:noFill/>
          <a:ln w="19050">
            <a:solidFill>
              <a:srgbClr val="C00000"/>
            </a:solidFill>
          </a:ln>
        </p:spPr>
        <p:txBody>
          <a:bodyPr wrap="square" rtlCol="0">
            <a:spAutoFit/>
          </a:bodyPr>
          <a:lstStyle/>
          <a:p>
            <a:pPr>
              <a:lnSpc>
                <a:spcPts val="2800"/>
              </a:lnSpc>
            </a:pPr>
            <a:r>
              <a:rPr lang="en-US"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创建二叉排序树是从一个空树开始，先创建根结点，以后每插入一个关键字</a:t>
            </a:r>
            <a:r>
              <a:rPr lang="en-US" altLang="zh-CN" sz="2000" i="1"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k</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，就调用一次</a:t>
            </a:r>
            <a:r>
              <a:rPr lang="en-US" altLang="zh-CN" sz="2000" dirty="0" err="1">
                <a:solidFill>
                  <a:schemeClr val="dk1"/>
                </a:solidFill>
                <a:latin typeface="微软雅黑" panose="020B0503020204020204" pitchFamily="34" charset="-122"/>
                <a:ea typeface="微软雅黑" panose="020B0503020204020204" pitchFamily="34" charset="-122"/>
                <a:cs typeface="Consolas" panose="020B0609020204030204" pitchFamily="49" charset="0"/>
              </a:rPr>
              <a:t>InsertBST</a:t>
            </a:r>
            <a:r>
              <a:rPr lang="en-US"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(k)</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算法将</a:t>
            </a:r>
            <a:r>
              <a:rPr lang="en-US" altLang="zh-CN" sz="2000" i="1"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k</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插入到当前的二叉排序树中。</a:t>
            </a:r>
          </a:p>
        </p:txBody>
      </p:sp>
      <p:sp>
        <p:nvSpPr>
          <p:cNvPr id="6" name="TextBox 5"/>
          <p:cNvSpPr txBox="1"/>
          <p:nvPr>
            <p:custDataLst>
              <p:tags r:id="rId2"/>
            </p:custDataLst>
          </p:nvPr>
        </p:nvSpPr>
        <p:spPr>
          <a:xfrm>
            <a:off x="1952596" y="3727531"/>
            <a:ext cx="7858180" cy="1394460"/>
          </a:xfrm>
          <a:prstGeom prst="rect">
            <a:avLst/>
          </a:prstGeom>
          <a:solidFill>
            <a:schemeClr val="accent2"/>
          </a:solidFill>
          <a:ln w="38100">
            <a:solidFill>
              <a:schemeClr val="accent1"/>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gn="l">
              <a:lnSpc>
                <a:spcPct val="100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CreateBST(self,a):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由关键字序列</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创建一棵二叉排序树</a:t>
            </a:r>
          </a:p>
          <a:p>
            <a:pPr algn="l">
              <a:lnSpc>
                <a:spcPct val="100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self.r=BSTNode(a[0][0],a[0][1])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创建根结点</a:t>
            </a:r>
          </a:p>
          <a:p>
            <a:pPr algn="l">
              <a:lnSpc>
                <a:spcPct val="100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for i in range(1,len(a)):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创建其他结点</a:t>
            </a:r>
          </a:p>
          <a:p>
            <a:pPr algn="l">
              <a:lnSpc>
                <a:spcPct val="100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self.InsertBST(self.r,a[i][0],a[i][1])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插入</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a[i]</a:t>
            </a: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13614015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2"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2014721" y="1216477"/>
            <a:ext cx="3286148" cy="481965"/>
          </a:xfrm>
          <a:prstGeom prst="rect">
            <a:avLst/>
          </a:prstGeom>
          <a:gradFill>
            <a:gsLst>
              <a:gs pos="0">
                <a:schemeClr val="dk1">
                  <a:satMod val="103000"/>
                  <a:lumMod val="102000"/>
                  <a:tint val="94000"/>
                </a:schemeClr>
              </a:gs>
              <a:gs pos="50000">
                <a:schemeClr val="dk1">
                  <a:satMod val="110000"/>
                  <a:lumMod val="100000"/>
                  <a:shade val="100000"/>
                </a:schemeClr>
              </a:gs>
              <a:gs pos="100000">
                <a:schemeClr val="dk1">
                  <a:lumMod val="99000"/>
                  <a:satMod val="120000"/>
                  <a:shade val="78000"/>
                </a:schemeClr>
              </a:gs>
              <a:gs pos="0">
                <a:srgbClr val="000000">
                  <a:lumMod val="98000"/>
                  <a:lumOff val="2000"/>
                </a:srgbClr>
              </a:gs>
              <a:gs pos="50000">
                <a:srgbClr val="000000"/>
              </a:gs>
              <a:gs pos="100000">
                <a:srgbClr val="000000">
                  <a:lumMod val="99000"/>
                </a:srgbClr>
              </a:gs>
            </a:gsLst>
            <a:lin ang="5400000" scaled="0"/>
          </a:gradFill>
          <a:ln>
            <a:solidFill>
              <a:schemeClr val="dk1"/>
            </a:solidFill>
          </a:ln>
        </p:spPr>
        <p:style>
          <a:lnRef idx="1">
            <a:schemeClr val="dk1"/>
          </a:lnRef>
          <a:fillRef idx="3">
            <a:schemeClr val="dk1"/>
          </a:fillRef>
          <a:effectRef idx="2">
            <a:schemeClr val="dk1"/>
          </a:effectRef>
          <a:fontRef idx="minor">
            <a:schemeClr val="lt1"/>
          </a:fontRef>
        </p:style>
        <p:txBody>
          <a:bodyPr wrap="square" tIns="72000" bIns="72000" rtlCol="0">
            <a:spAutoFit/>
          </a:bodyPr>
          <a:lstStyle/>
          <a:p>
            <a:pPr>
              <a:lnSpc>
                <a:spcPct val="100000"/>
              </a:lnSpc>
            </a:pPr>
            <a:r>
              <a:rPr lang="en-US" altLang="zh-CN" sz="2200">
                <a:solidFill>
                  <a:schemeClr val="lt1"/>
                </a:solidFill>
                <a:latin typeface="微软雅黑" panose="020B0503020204020204" pitchFamily="34" charset="-122"/>
                <a:ea typeface="微软雅黑" panose="020B0503020204020204" pitchFamily="34" charset="-122"/>
                <a:cs typeface="Consolas" panose="020B0609020204030204" pitchFamily="49" charset="0"/>
              </a:rPr>
              <a:t>3. </a:t>
            </a:r>
            <a:r>
              <a:rPr lang="zh-CN" altLang="zh-CN" sz="2200">
                <a:solidFill>
                  <a:schemeClr val="lt1"/>
                </a:solidFill>
                <a:latin typeface="微软雅黑" panose="020B0503020204020204" pitchFamily="34" charset="-122"/>
                <a:ea typeface="微软雅黑" panose="020B0503020204020204" pitchFamily="34" charset="-122"/>
                <a:cs typeface="Consolas" panose="020B0609020204030204" pitchFamily="49" charset="0"/>
              </a:rPr>
              <a:t>二叉排序树的查找</a:t>
            </a:r>
          </a:p>
        </p:txBody>
      </p:sp>
      <p:sp>
        <p:nvSpPr>
          <p:cNvPr id="5" name="TextBox 4"/>
          <p:cNvSpPr txBox="1"/>
          <p:nvPr>
            <p:custDataLst>
              <p:tags r:id="rId2"/>
            </p:custDataLst>
          </p:nvPr>
        </p:nvSpPr>
        <p:spPr>
          <a:xfrm>
            <a:off x="1943283" y="2479345"/>
            <a:ext cx="8501122" cy="3364865"/>
          </a:xfrm>
          <a:prstGeom prst="rect">
            <a:avLst/>
          </a:prstGeom>
          <a:solidFill>
            <a:schemeClr val="accent2"/>
          </a:solidFill>
          <a:ln w="38100">
            <a:solidFill>
              <a:schemeClr val="accent1"/>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nSpc>
                <a:spcPts val="24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SearchBST</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self,k</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在二叉排序树中查找关键字为</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的结点</a:t>
            </a:r>
          </a:p>
          <a:p>
            <a:pPr>
              <a:lnSpc>
                <a:spcPts val="24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self._</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SearchBST</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self.r,k</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#r</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为二叉排序树的根结点</a:t>
            </a:r>
          </a:p>
          <a:p>
            <a:pPr>
              <a:lnSpc>
                <a:spcPts val="24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endPar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4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_</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SearchBST</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self,p,k</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被</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SearchBST</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方法调用</a:t>
            </a:r>
          </a:p>
          <a:p>
            <a:pPr>
              <a:lnSpc>
                <a:spcPts val="24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p==None: return None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空树返回</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None</a:t>
            </a:r>
            <a:endPar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4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p.key</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==k: return p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找到后返回</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endPar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4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k&lt;</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p.key</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endPar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4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self._</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SearchBST</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p.lchild,k</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在左子树中递归查找</a:t>
            </a:r>
          </a:p>
          <a:p>
            <a:pPr>
              <a:lnSpc>
                <a:spcPts val="24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else:</a:t>
            </a:r>
            <a:endPar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400"/>
              </a:lnSpc>
            </a:pP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self._</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SearchBST</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p.rchild,k</a:t>
            </a:r>
            <a:r>
              <a:rPr lang="en-US"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在右子树中递归查找</a:t>
            </a:r>
          </a:p>
        </p:txBody>
      </p:sp>
      <p:sp>
        <p:nvSpPr>
          <p:cNvPr id="7" name="TextBox 6"/>
          <p:cNvSpPr txBox="1"/>
          <p:nvPr>
            <p:custDataLst>
              <p:tags r:id="rId3"/>
            </p:custDataLst>
          </p:nvPr>
        </p:nvSpPr>
        <p:spPr>
          <a:xfrm>
            <a:off x="2014721" y="1891070"/>
            <a:ext cx="1857388" cy="398780"/>
          </a:xfrm>
          <a:prstGeom prst="rect">
            <a:avLst/>
          </a:prstGeom>
          <a:noFill/>
        </p:spPr>
        <p:txBody>
          <a:bodyPr wrap="square" rtlCol="0">
            <a:spAutoFit/>
          </a:bodyPr>
          <a:lstStyle/>
          <a:p>
            <a:r>
              <a:rPr lang="zh-CN" altLang="en-US"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查找算法：</a:t>
            </a:r>
          </a:p>
        </p:txBody>
      </p:sp>
      <p:sp>
        <p:nvSpPr>
          <p:cNvPr id="9" name="灯片编号占位符 8"/>
          <p:cNvSpPr>
            <a:spLocks noGrp="1"/>
          </p:cNvSpPr>
          <p:nvPr>
            <p:ph type="sldNum" sz="quarter" idx="12"/>
            <p:custDataLst>
              <p:tags r:id="rId4"/>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9</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18376728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1000"/>
                                        <p:tgtEl>
                                          <p:spTgt spid="5"/>
                                        </p:tgtEl>
                                      </p:cBhvr>
                                    </p:animEffect>
                                    <p:anim calcmode="lin" valueType="num">
                                      <p:cBhvr>
                                        <p:cTn id="23" dur="1000" fill="hold"/>
                                        <p:tgtEl>
                                          <p:spTgt spid="5"/>
                                        </p:tgtEl>
                                        <p:attrNameLst>
                                          <p:attrName>ppt_x</p:attrName>
                                        </p:attrNameLst>
                                      </p:cBhvr>
                                      <p:tavLst>
                                        <p:tav tm="0">
                                          <p:val>
                                            <p:strVal val="#ppt_x"/>
                                          </p:val>
                                        </p:tav>
                                        <p:tav tm="100000">
                                          <p:val>
                                            <p:strVal val="#ppt_x"/>
                                          </p:val>
                                        </p:tav>
                                      </p:tavLst>
                                    </p:anim>
                                    <p:anim calcmode="lin" valueType="num">
                                      <p:cBhvr>
                                        <p:cTn id="2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bldLvl="0" animBg="1"/>
      <p:bldP spid="7" grpId="0"/>
      <p:bldP spid="2"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2371430" y="2229639"/>
            <a:ext cx="7572428" cy="3319145"/>
          </a:xfrm>
          <a:prstGeom prst="rect">
            <a:avLst/>
          </a:prstGeom>
          <a:solidFill>
            <a:schemeClr val="lt1"/>
          </a:solidFill>
          <a:ln w="38100">
            <a:solidFill>
              <a:schemeClr val="accent1"/>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44000" tIns="108000" bIns="108000" rtlCol="0">
            <a:spAutoFit/>
          </a:bodyPr>
          <a:lstStyle/>
          <a:p>
            <a:pPr marL="342900" indent="-342900">
              <a:lnSpc>
                <a:spcPts val="2800"/>
              </a:lnSpc>
              <a:spcBef>
                <a:spcPts val="600"/>
              </a:spcBef>
              <a:buBlip>
                <a:blip r:embed="rId5"/>
              </a:buBlip>
            </a:pP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与折半查找的判定树类似</a:t>
            </a:r>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在二叉排序树中每个空指针处添加一个外部结点。</a:t>
            </a:r>
            <a:endPar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marL="342900" indent="-342900">
              <a:lnSpc>
                <a:spcPts val="2800"/>
              </a:lnSpc>
              <a:spcBef>
                <a:spcPts val="600"/>
              </a:spcBef>
              <a:buBlip>
                <a:blip r:embed="rId5"/>
              </a:buBlip>
            </a:pP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在二叉排序树中查找时，若查找成功，则是从根结点出发走了一条从根结点到查找到结点的路径</a:t>
            </a:r>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endPar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marL="342900" indent="-342900">
              <a:lnSpc>
                <a:spcPts val="2800"/>
              </a:lnSpc>
              <a:spcBef>
                <a:spcPts val="600"/>
              </a:spcBef>
              <a:buBlip>
                <a:blip r:embed="rId5"/>
              </a:buBlip>
            </a:pP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若查找不成功，则是从根结点出发走了一条从根到某个外部结点的路径。</a:t>
            </a:r>
            <a:endPar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marL="342900" indent="-342900">
              <a:lnSpc>
                <a:spcPts val="2800"/>
              </a:lnSpc>
              <a:spcBef>
                <a:spcPts val="600"/>
              </a:spcBef>
              <a:buBlip>
                <a:blip r:embed="rId5"/>
              </a:buBlip>
            </a:pP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因此与折半查找类似，查找中关键字比较的次数不超过树的高度。</a:t>
            </a:r>
          </a:p>
        </p:txBody>
      </p:sp>
      <p:sp>
        <p:nvSpPr>
          <p:cNvPr id="4" name="TextBox 3"/>
          <p:cNvSpPr txBox="1"/>
          <p:nvPr>
            <p:custDataLst>
              <p:tags r:id="rId2"/>
            </p:custDataLst>
          </p:nvPr>
        </p:nvSpPr>
        <p:spPr>
          <a:xfrm>
            <a:off x="2371430" y="1474163"/>
            <a:ext cx="1857388" cy="398780"/>
          </a:xfrm>
          <a:prstGeom prst="rect">
            <a:avLst/>
          </a:prstGeom>
          <a:noFill/>
        </p:spPr>
        <p:txBody>
          <a:bodyPr wrap="square" rtlCol="0">
            <a:spAutoFit/>
          </a:bodyPr>
          <a:lstStyle/>
          <a:p>
            <a:r>
              <a:rPr lang="zh-CN" altLang="en-US"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查找说明：</a:t>
            </a:r>
          </a:p>
        </p:txBody>
      </p:sp>
      <p:sp>
        <p:nvSpPr>
          <p:cNvPr id="7" name="灯片编号占位符 6"/>
          <p:cNvSpPr>
            <a:spLocks noGrp="1"/>
          </p:cNvSpPr>
          <p:nvPr>
            <p:ph type="sldNum" sz="quarter" idx="12"/>
            <p:custDataLst>
              <p:tags r:id="rId3"/>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10</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25567914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32"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circle(out)">
                                      <p:cBhvr>
                                        <p:cTn id="1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2"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33100" y="3215811"/>
            <a:ext cx="3536590" cy="3531064"/>
          </a:xfrm>
          <a:prstGeom prst="rect">
            <a:avLst/>
          </a:prstGeom>
        </p:spPr>
      </p:pic>
      <p:sp>
        <p:nvSpPr>
          <p:cNvPr id="3" name="Text Box 2"/>
          <p:cNvSpPr txBox="1">
            <a:spLocks noChangeArrowheads="1"/>
          </p:cNvSpPr>
          <p:nvPr>
            <p:custDataLst>
              <p:tags r:id="rId1"/>
            </p:custDataLst>
          </p:nvPr>
        </p:nvSpPr>
        <p:spPr bwMode="auto">
          <a:xfrm>
            <a:off x="1673268" y="2015803"/>
            <a:ext cx="8034364" cy="2139315"/>
          </a:xfrm>
          <a:prstGeom prst="rect">
            <a:avLst/>
          </a:prstGeom>
          <a:solidFill>
            <a:schemeClr val="lt1"/>
          </a:solidFill>
          <a:ln w="38100">
            <a:solidFill>
              <a:schemeClr val="accent1"/>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44000" tIns="108000" bIns="108000">
            <a:spAutoFit/>
          </a:bodyPr>
          <a:lstStyle/>
          <a:p>
            <a:pPr>
              <a:lnSpc>
                <a:spcPts val="3000"/>
              </a:lnSpc>
            </a:pP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例</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8.8】 </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已知一组关键字为</a:t>
            </a:r>
          </a:p>
          <a:p>
            <a:pPr>
              <a:lnSpc>
                <a:spcPts val="3000"/>
              </a:lnSpc>
            </a:pP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25,18,46,2,53,39,32,4,74,67,60,11</a:t>
            </a:r>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endPar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3000"/>
              </a:lnSpc>
            </a:pP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按表中的元素顺序依次插入到一棵初始为空的二叉排序树中，画出该二叉排序树，并求在等概率的情况下查找成功的平均查找长度和查找不成功的平均查找长度。</a:t>
            </a:r>
          </a:p>
        </p:txBody>
      </p:sp>
      <p:sp>
        <p:nvSpPr>
          <p:cNvPr id="6" name="灯片编号占位符 5"/>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11</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33663505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6"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down)">
                                      <p:cBhvr>
                                        <p:cTn id="16" dur="290">
                                          <p:stCondLst>
                                            <p:cond delay="0"/>
                                          </p:stCondLst>
                                        </p:cTn>
                                        <p:tgtEl>
                                          <p:spTgt spid="3"/>
                                        </p:tgtEl>
                                      </p:cBhvr>
                                    </p:animEffect>
                                    <p:anim calcmode="lin" valueType="num">
                                      <p:cBhvr>
                                        <p:cTn id="17" dur="911"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8" dur="332"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9" dur="332" tmFilter="0, 0; 0.125,0.2665; 0.25,0.4; 0.375,0.465; 0.5,0.5;  0.625,0.535; 0.75,0.6; 0.875,0.7335; 1,1">
                                          <p:stCondLst>
                                            <p:cond delay="332"/>
                                          </p:stCondLst>
                                        </p:cTn>
                                        <p:tgtEl>
                                          <p:spTgt spid="3"/>
                                        </p:tgtEl>
                                        <p:attrNameLst>
                                          <p:attrName>ppt_y</p:attrName>
                                        </p:attrNameLst>
                                      </p:cBhvr>
                                      <p:tavLst>
                                        <p:tav tm="0" fmla="#ppt_y-sin(pi*$)/9">
                                          <p:val>
                                            <p:fltVal val="0"/>
                                          </p:val>
                                        </p:tav>
                                        <p:tav tm="100000">
                                          <p:val>
                                            <p:fltVal val="1"/>
                                          </p:val>
                                        </p:tav>
                                      </p:tavLst>
                                    </p:anim>
                                    <p:anim calcmode="lin" valueType="num">
                                      <p:cBhvr>
                                        <p:cTn id="20" dur="166" tmFilter="0, 0; 0.125,0.2665; 0.25,0.4; 0.375,0.465; 0.5,0.5;  0.625,0.535; 0.75,0.6; 0.875,0.7335; 1,1">
                                          <p:stCondLst>
                                            <p:cond delay="662"/>
                                          </p:stCondLst>
                                        </p:cTn>
                                        <p:tgtEl>
                                          <p:spTgt spid="3"/>
                                        </p:tgtEl>
                                        <p:attrNameLst>
                                          <p:attrName>ppt_y</p:attrName>
                                        </p:attrNameLst>
                                      </p:cBhvr>
                                      <p:tavLst>
                                        <p:tav tm="0" fmla="#ppt_y-sin(pi*$)/27">
                                          <p:val>
                                            <p:fltVal val="0"/>
                                          </p:val>
                                        </p:tav>
                                        <p:tav tm="100000">
                                          <p:val>
                                            <p:fltVal val="1"/>
                                          </p:val>
                                        </p:tav>
                                      </p:tavLst>
                                    </p:anim>
                                    <p:anim calcmode="lin" valueType="num">
                                      <p:cBhvr>
                                        <p:cTn id="21" dur="82" tmFilter="0, 0; 0.125,0.2665; 0.25,0.4; 0.375,0.465; 0.5,0.5;  0.625,0.535; 0.75,0.6; 0.875,0.7335; 1,1">
                                          <p:stCondLst>
                                            <p:cond delay="828"/>
                                          </p:stCondLst>
                                        </p:cTn>
                                        <p:tgtEl>
                                          <p:spTgt spid="3"/>
                                        </p:tgtEl>
                                        <p:attrNameLst>
                                          <p:attrName>ppt_y</p:attrName>
                                        </p:attrNameLst>
                                      </p:cBhvr>
                                      <p:tavLst>
                                        <p:tav tm="0" fmla="#ppt_y-sin(pi*$)/81">
                                          <p:val>
                                            <p:fltVal val="0"/>
                                          </p:val>
                                        </p:tav>
                                        <p:tav tm="100000">
                                          <p:val>
                                            <p:fltVal val="1"/>
                                          </p:val>
                                        </p:tav>
                                      </p:tavLst>
                                    </p:anim>
                                    <p:animScale>
                                      <p:cBhvr>
                                        <p:cTn id="22" dur="13">
                                          <p:stCondLst>
                                            <p:cond delay="325"/>
                                          </p:stCondLst>
                                        </p:cTn>
                                        <p:tgtEl>
                                          <p:spTgt spid="3"/>
                                        </p:tgtEl>
                                      </p:cBhvr>
                                      <p:to x="100000" y="60000"/>
                                    </p:animScale>
                                    <p:animScale>
                                      <p:cBhvr>
                                        <p:cTn id="23" dur="83" decel="50000">
                                          <p:stCondLst>
                                            <p:cond delay="338"/>
                                          </p:stCondLst>
                                        </p:cTn>
                                        <p:tgtEl>
                                          <p:spTgt spid="3"/>
                                        </p:tgtEl>
                                      </p:cBhvr>
                                      <p:to x="100000" y="100000"/>
                                    </p:animScale>
                                    <p:animScale>
                                      <p:cBhvr>
                                        <p:cTn id="24" dur="13">
                                          <p:stCondLst>
                                            <p:cond delay="656"/>
                                          </p:stCondLst>
                                        </p:cTn>
                                        <p:tgtEl>
                                          <p:spTgt spid="3"/>
                                        </p:tgtEl>
                                      </p:cBhvr>
                                      <p:to x="100000" y="80000"/>
                                    </p:animScale>
                                    <p:animScale>
                                      <p:cBhvr>
                                        <p:cTn id="25" dur="83" decel="50000">
                                          <p:stCondLst>
                                            <p:cond delay="669"/>
                                          </p:stCondLst>
                                        </p:cTn>
                                        <p:tgtEl>
                                          <p:spTgt spid="3"/>
                                        </p:tgtEl>
                                      </p:cBhvr>
                                      <p:to x="100000" y="100000"/>
                                    </p:animScale>
                                    <p:animScale>
                                      <p:cBhvr>
                                        <p:cTn id="26" dur="13">
                                          <p:stCondLst>
                                            <p:cond delay="821"/>
                                          </p:stCondLst>
                                        </p:cTn>
                                        <p:tgtEl>
                                          <p:spTgt spid="3"/>
                                        </p:tgtEl>
                                      </p:cBhvr>
                                      <p:to x="100000" y="90000"/>
                                    </p:animScale>
                                    <p:animScale>
                                      <p:cBhvr>
                                        <p:cTn id="27" dur="83" decel="50000">
                                          <p:stCondLst>
                                            <p:cond delay="834"/>
                                          </p:stCondLst>
                                        </p:cTn>
                                        <p:tgtEl>
                                          <p:spTgt spid="3"/>
                                        </p:tgtEl>
                                      </p:cBhvr>
                                      <p:to x="100000" y="100000"/>
                                    </p:animScale>
                                    <p:animScale>
                                      <p:cBhvr>
                                        <p:cTn id="28" dur="13">
                                          <p:stCondLst>
                                            <p:cond delay="904"/>
                                          </p:stCondLst>
                                        </p:cTn>
                                        <p:tgtEl>
                                          <p:spTgt spid="3"/>
                                        </p:tgtEl>
                                      </p:cBhvr>
                                      <p:to x="100000" y="95000"/>
                                    </p:animScale>
                                    <p:animScale>
                                      <p:cBhvr>
                                        <p:cTn id="29" dur="83" decel="50000">
                                          <p:stCondLst>
                                            <p:cond delay="917"/>
                                          </p:stCondLst>
                                        </p:cTn>
                                        <p:tgtEl>
                                          <p:spTgt spid="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2"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652063" y="954916"/>
            <a:ext cx="8410277" cy="5525966"/>
            <a:chOff x="1257623" y="585051"/>
            <a:chExt cx="8410277" cy="5525966"/>
          </a:xfrm>
        </p:grpSpPr>
        <p:sp>
          <p:nvSpPr>
            <p:cNvPr id="5" name="Text Box 2"/>
            <p:cNvSpPr txBox="1">
              <a:spLocks noChangeArrowheads="1"/>
            </p:cNvSpPr>
            <p:nvPr/>
          </p:nvSpPr>
          <p:spPr bwMode="auto">
            <a:xfrm>
              <a:off x="1257623" y="585051"/>
              <a:ext cx="3357586" cy="398780"/>
            </a:xfrm>
            <a:prstGeom prst="rect">
              <a:avLst/>
            </a:prstGeom>
            <a:noFill/>
            <a:ln w="9525">
              <a:noFill/>
              <a:miter lim="800000"/>
            </a:ln>
          </p:spPr>
          <p:txBody>
            <a:bodyPr wrap="square">
              <a:spAutoFit/>
            </a:bodyPr>
            <a:lstStyle/>
            <a:p>
              <a:pPr algn="l">
                <a:lnSpc>
                  <a:spcPct val="100000"/>
                </a:lnSpc>
                <a:spcBef>
                  <a:spcPct val="50000"/>
                </a:spcBef>
              </a:pP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解：生成的二叉排序树如下。 </a:t>
              </a:r>
            </a:p>
          </p:txBody>
        </p:sp>
        <p:sp>
          <p:nvSpPr>
            <p:cNvPr id="6" name="椭圆 5"/>
            <p:cNvSpPr/>
            <p:nvPr>
              <p:custDataLst>
                <p:tags r:id="rId2"/>
              </p:custDataLst>
            </p:nvPr>
          </p:nvSpPr>
          <p:spPr>
            <a:xfrm>
              <a:off x="4738678" y="1785926"/>
              <a:ext cx="432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25</a:t>
              </a:r>
            </a:p>
          </p:txBody>
        </p:sp>
        <p:grpSp>
          <p:nvGrpSpPr>
            <p:cNvPr id="7" name="组合 6"/>
            <p:cNvGrpSpPr/>
            <p:nvPr/>
          </p:nvGrpSpPr>
          <p:grpSpPr>
            <a:xfrm>
              <a:off x="3452795" y="1983926"/>
              <a:ext cx="1285885" cy="983819"/>
              <a:chOff x="2857488" y="1983925"/>
              <a:chExt cx="1285885" cy="983819"/>
            </a:xfrm>
          </p:grpSpPr>
          <p:sp>
            <p:nvSpPr>
              <p:cNvPr id="8" name="椭圆 7"/>
              <p:cNvSpPr/>
              <p:nvPr>
                <p:custDataLst>
                  <p:tags r:id="rId15"/>
                </p:custDataLst>
              </p:nvPr>
            </p:nvSpPr>
            <p:spPr>
              <a:xfrm>
                <a:off x="2857488" y="2571744"/>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18</a:t>
                </a:r>
              </a:p>
            </p:txBody>
          </p:sp>
          <p:cxnSp>
            <p:nvCxnSpPr>
              <p:cNvPr id="9" name="直接连接符 8"/>
              <p:cNvCxnSpPr>
                <a:stCxn id="6" idx="2"/>
                <a:endCxn id="8" idx="7"/>
              </p:cNvCxnSpPr>
              <p:nvPr/>
            </p:nvCxnSpPr>
            <p:spPr>
              <a:xfrm rot="10800000" flipV="1">
                <a:off x="3195496" y="1983925"/>
                <a:ext cx="947877" cy="64581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2952728" y="2909752"/>
              <a:ext cx="558060" cy="915249"/>
              <a:chOff x="2357422" y="2909751"/>
              <a:chExt cx="558060" cy="915249"/>
            </a:xfrm>
          </p:grpSpPr>
          <p:sp>
            <p:nvSpPr>
              <p:cNvPr id="11" name="椭圆 10"/>
              <p:cNvSpPr/>
              <p:nvPr>
                <p:custDataLst>
                  <p:tags r:id="rId14"/>
                </p:custDataLst>
              </p:nvPr>
            </p:nvSpPr>
            <p:spPr>
              <a:xfrm>
                <a:off x="2357422" y="3429000"/>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a:t>
                </a:r>
              </a:p>
            </p:txBody>
          </p:sp>
          <p:cxnSp>
            <p:nvCxnSpPr>
              <p:cNvPr id="12" name="直接连接符 11"/>
              <p:cNvCxnSpPr>
                <a:stCxn id="8" idx="3"/>
                <a:endCxn id="11" idx="0"/>
              </p:cNvCxnSpPr>
              <p:nvPr/>
            </p:nvCxnSpPr>
            <p:spPr>
              <a:xfrm rot="5400000">
                <a:off x="2475828" y="2989346"/>
                <a:ext cx="519249" cy="360059"/>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grpSp>
          <p:nvGrpSpPr>
            <p:cNvPr id="13" name="组合 12"/>
            <p:cNvGrpSpPr/>
            <p:nvPr/>
          </p:nvGrpSpPr>
          <p:grpSpPr>
            <a:xfrm>
              <a:off x="5170678" y="1983926"/>
              <a:ext cx="1249884" cy="983818"/>
              <a:chOff x="4575372" y="1983926"/>
              <a:chExt cx="1249884" cy="983818"/>
            </a:xfrm>
          </p:grpSpPr>
          <p:sp>
            <p:nvSpPr>
              <p:cNvPr id="14" name="椭圆 13"/>
              <p:cNvSpPr/>
              <p:nvPr>
                <p:custDataLst>
                  <p:tags r:id="rId13"/>
                </p:custDataLst>
              </p:nvPr>
            </p:nvSpPr>
            <p:spPr>
              <a:xfrm>
                <a:off x="5429256" y="2571744"/>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46</a:t>
                </a:r>
              </a:p>
            </p:txBody>
          </p:sp>
          <p:cxnSp>
            <p:nvCxnSpPr>
              <p:cNvPr id="15" name="直接连接符 14"/>
              <p:cNvCxnSpPr>
                <a:stCxn id="6" idx="6"/>
                <a:endCxn id="14" idx="1"/>
              </p:cNvCxnSpPr>
              <p:nvPr/>
            </p:nvCxnSpPr>
            <p:spPr>
              <a:xfrm>
                <a:off x="4575372" y="1983926"/>
                <a:ext cx="911877" cy="64581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a:off x="3290736" y="3767008"/>
              <a:ext cx="629497" cy="915249"/>
              <a:chOff x="2695429" y="3767007"/>
              <a:chExt cx="629497" cy="915249"/>
            </a:xfrm>
          </p:grpSpPr>
          <p:sp>
            <p:nvSpPr>
              <p:cNvPr id="17" name="椭圆 16"/>
              <p:cNvSpPr/>
              <p:nvPr>
                <p:custDataLst>
                  <p:tags r:id="rId12"/>
                </p:custDataLst>
              </p:nvPr>
            </p:nvSpPr>
            <p:spPr>
              <a:xfrm>
                <a:off x="2928926" y="4286256"/>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4</a:t>
                </a:r>
              </a:p>
            </p:txBody>
          </p:sp>
          <p:cxnSp>
            <p:nvCxnSpPr>
              <p:cNvPr id="18" name="直接连接符 17"/>
              <p:cNvCxnSpPr>
                <a:stCxn id="11" idx="5"/>
                <a:endCxn id="17" idx="1"/>
              </p:cNvCxnSpPr>
              <p:nvPr/>
            </p:nvCxnSpPr>
            <p:spPr>
              <a:xfrm rot="16200000" flipH="1">
                <a:off x="2552553" y="3909883"/>
                <a:ext cx="577242" cy="291490"/>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a:xfrm>
              <a:off x="3862240" y="4624264"/>
              <a:ext cx="629497" cy="843811"/>
              <a:chOff x="3266933" y="4624263"/>
              <a:chExt cx="629497" cy="843811"/>
            </a:xfrm>
          </p:grpSpPr>
          <p:sp>
            <p:nvSpPr>
              <p:cNvPr id="20" name="椭圆 19"/>
              <p:cNvSpPr/>
              <p:nvPr>
                <p:custDataLst>
                  <p:tags r:id="rId11"/>
                </p:custDataLst>
              </p:nvPr>
            </p:nvSpPr>
            <p:spPr>
              <a:xfrm>
                <a:off x="3500430" y="5072074"/>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11</a:t>
                </a:r>
              </a:p>
            </p:txBody>
          </p:sp>
          <p:cxnSp>
            <p:nvCxnSpPr>
              <p:cNvPr id="21" name="直接连接符 20"/>
              <p:cNvCxnSpPr>
                <a:stCxn id="17" idx="5"/>
                <a:endCxn id="20" idx="1"/>
              </p:cNvCxnSpPr>
              <p:nvPr/>
            </p:nvCxnSpPr>
            <p:spPr>
              <a:xfrm rot="16200000" flipH="1">
                <a:off x="3159776" y="4731420"/>
                <a:ext cx="505804" cy="291490"/>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5524496" y="2909752"/>
              <a:ext cx="558060" cy="843811"/>
              <a:chOff x="4929190" y="2909751"/>
              <a:chExt cx="558060" cy="843811"/>
            </a:xfrm>
          </p:grpSpPr>
          <p:sp>
            <p:nvSpPr>
              <p:cNvPr id="23" name="椭圆 22"/>
              <p:cNvSpPr/>
              <p:nvPr>
                <p:custDataLst>
                  <p:tags r:id="rId10"/>
                </p:custDataLst>
              </p:nvPr>
            </p:nvSpPr>
            <p:spPr>
              <a:xfrm>
                <a:off x="4929190" y="3357562"/>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39</a:t>
                </a:r>
              </a:p>
            </p:txBody>
          </p:sp>
          <p:cxnSp>
            <p:nvCxnSpPr>
              <p:cNvPr id="24" name="直接连接符 23"/>
              <p:cNvCxnSpPr>
                <a:stCxn id="14" idx="3"/>
                <a:endCxn id="23" idx="0"/>
              </p:cNvCxnSpPr>
              <p:nvPr/>
            </p:nvCxnSpPr>
            <p:spPr>
              <a:xfrm rot="5400000">
                <a:off x="5083315" y="2953627"/>
                <a:ext cx="447811" cy="360059"/>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grpSp>
          <p:nvGrpSpPr>
            <p:cNvPr id="25" name="组合 24"/>
            <p:cNvGrpSpPr/>
            <p:nvPr/>
          </p:nvGrpSpPr>
          <p:grpSpPr>
            <a:xfrm>
              <a:off x="6362570" y="2909750"/>
              <a:ext cx="700935" cy="843812"/>
              <a:chOff x="5767263" y="2909750"/>
              <a:chExt cx="700935" cy="843812"/>
            </a:xfrm>
          </p:grpSpPr>
          <p:sp>
            <p:nvSpPr>
              <p:cNvPr id="26" name="椭圆 25"/>
              <p:cNvSpPr/>
              <p:nvPr>
                <p:custDataLst>
                  <p:tags r:id="rId9"/>
                </p:custDataLst>
              </p:nvPr>
            </p:nvSpPr>
            <p:spPr>
              <a:xfrm>
                <a:off x="6072198" y="3357562"/>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53</a:t>
                </a:r>
              </a:p>
            </p:txBody>
          </p:sp>
          <p:cxnSp>
            <p:nvCxnSpPr>
              <p:cNvPr id="27" name="直接连接符 26"/>
              <p:cNvCxnSpPr>
                <a:stCxn id="14" idx="5"/>
                <a:endCxn id="26" idx="0"/>
              </p:cNvCxnSpPr>
              <p:nvPr/>
            </p:nvCxnSpPr>
            <p:spPr>
              <a:xfrm rot="16200000" flipH="1">
                <a:off x="5794825" y="2882188"/>
                <a:ext cx="447811" cy="502935"/>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grpSp>
          <p:nvGrpSpPr>
            <p:cNvPr id="28" name="组合 27"/>
            <p:cNvGrpSpPr/>
            <p:nvPr/>
          </p:nvGrpSpPr>
          <p:grpSpPr>
            <a:xfrm>
              <a:off x="5095868" y="3695570"/>
              <a:ext cx="486622" cy="915249"/>
              <a:chOff x="4500562" y="3695569"/>
              <a:chExt cx="486622" cy="915249"/>
            </a:xfrm>
          </p:grpSpPr>
          <p:sp>
            <p:nvSpPr>
              <p:cNvPr id="29" name="椭圆 28"/>
              <p:cNvSpPr/>
              <p:nvPr>
                <p:custDataLst>
                  <p:tags r:id="rId8"/>
                </p:custDataLst>
              </p:nvPr>
            </p:nvSpPr>
            <p:spPr>
              <a:xfrm>
                <a:off x="4500562" y="4214818"/>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32</a:t>
                </a:r>
              </a:p>
            </p:txBody>
          </p:sp>
          <p:cxnSp>
            <p:nvCxnSpPr>
              <p:cNvPr id="30" name="直接连接符 29"/>
              <p:cNvCxnSpPr>
                <a:stCxn id="23" idx="3"/>
                <a:endCxn id="29" idx="0"/>
              </p:cNvCxnSpPr>
              <p:nvPr/>
            </p:nvCxnSpPr>
            <p:spPr>
              <a:xfrm rot="5400000">
                <a:off x="4583249" y="3810883"/>
                <a:ext cx="519249" cy="28862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grpSp>
          <p:nvGrpSpPr>
            <p:cNvPr id="31" name="组合 30"/>
            <p:cNvGrpSpPr/>
            <p:nvPr/>
          </p:nvGrpSpPr>
          <p:grpSpPr>
            <a:xfrm>
              <a:off x="7005512" y="3695570"/>
              <a:ext cx="700935" cy="915249"/>
              <a:chOff x="6410205" y="3695569"/>
              <a:chExt cx="700935" cy="915249"/>
            </a:xfrm>
          </p:grpSpPr>
          <p:sp>
            <p:nvSpPr>
              <p:cNvPr id="32" name="椭圆 31"/>
              <p:cNvSpPr/>
              <p:nvPr>
                <p:custDataLst>
                  <p:tags r:id="rId7"/>
                </p:custDataLst>
              </p:nvPr>
            </p:nvSpPr>
            <p:spPr>
              <a:xfrm>
                <a:off x="6715140" y="4214818"/>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74</a:t>
                </a:r>
              </a:p>
            </p:txBody>
          </p:sp>
          <p:cxnSp>
            <p:nvCxnSpPr>
              <p:cNvPr id="33" name="直接连接符 32"/>
              <p:cNvCxnSpPr>
                <a:stCxn id="26" idx="5"/>
                <a:endCxn id="32" idx="1"/>
              </p:cNvCxnSpPr>
              <p:nvPr/>
            </p:nvCxnSpPr>
            <p:spPr>
              <a:xfrm rot="16200000" flipH="1">
                <a:off x="6303048" y="3802726"/>
                <a:ext cx="577242" cy="36292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grpSp>
          <p:nvGrpSpPr>
            <p:cNvPr id="34" name="组合 33"/>
            <p:cNvGrpSpPr/>
            <p:nvPr/>
          </p:nvGrpSpPr>
          <p:grpSpPr>
            <a:xfrm>
              <a:off x="6667505" y="4552826"/>
              <a:ext cx="700935" cy="772373"/>
              <a:chOff x="6072198" y="4552825"/>
              <a:chExt cx="700935" cy="772373"/>
            </a:xfrm>
          </p:grpSpPr>
          <p:sp>
            <p:nvSpPr>
              <p:cNvPr id="35" name="椭圆 34"/>
              <p:cNvSpPr/>
              <p:nvPr>
                <p:custDataLst>
                  <p:tags r:id="rId6"/>
                </p:custDataLst>
              </p:nvPr>
            </p:nvSpPr>
            <p:spPr>
              <a:xfrm>
                <a:off x="6072198" y="4929198"/>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67</a:t>
                </a:r>
              </a:p>
            </p:txBody>
          </p:sp>
          <p:cxnSp>
            <p:nvCxnSpPr>
              <p:cNvPr id="36" name="直接连接符 35"/>
              <p:cNvCxnSpPr>
                <a:stCxn id="32" idx="3"/>
                <a:endCxn id="35" idx="7"/>
              </p:cNvCxnSpPr>
              <p:nvPr/>
            </p:nvCxnSpPr>
            <p:spPr>
              <a:xfrm rot="5400000">
                <a:off x="6374486" y="4588544"/>
                <a:ext cx="434366" cy="36292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grpSp>
          <p:nvGrpSpPr>
            <p:cNvPr id="37" name="组合 36"/>
            <p:cNvGrpSpPr/>
            <p:nvPr/>
          </p:nvGrpSpPr>
          <p:grpSpPr>
            <a:xfrm>
              <a:off x="6096001" y="5267206"/>
              <a:ext cx="629497" cy="843811"/>
              <a:chOff x="5500694" y="5267205"/>
              <a:chExt cx="629497" cy="843811"/>
            </a:xfrm>
          </p:grpSpPr>
          <p:sp>
            <p:nvSpPr>
              <p:cNvPr id="38" name="椭圆 37"/>
              <p:cNvSpPr/>
              <p:nvPr>
                <p:custDataLst>
                  <p:tags r:id="rId5"/>
                </p:custDataLst>
              </p:nvPr>
            </p:nvSpPr>
            <p:spPr>
              <a:xfrm>
                <a:off x="5500694" y="5715016"/>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r>
                  <a:rPr lang="en-US" altLang="zh-CN" sz="1600">
                    <a:solidFill>
                      <a:srgbClr val="FFFFFF"/>
                    </a:solidFill>
                    <a:latin typeface="Consolas" panose="020B0609020204030204" pitchFamily="49" charset="0"/>
                    <a:cs typeface="Consolas" panose="020B0609020204030204" pitchFamily="49" charset="0"/>
                  </a:rPr>
                  <a:t>60</a:t>
                </a:r>
              </a:p>
            </p:txBody>
          </p:sp>
          <p:cxnSp>
            <p:nvCxnSpPr>
              <p:cNvPr id="39" name="直接连接符 38"/>
              <p:cNvCxnSpPr>
                <a:stCxn id="35" idx="3"/>
                <a:endCxn id="38" idx="7"/>
              </p:cNvCxnSpPr>
              <p:nvPr/>
            </p:nvCxnSpPr>
            <p:spPr>
              <a:xfrm rot="5400000">
                <a:off x="5731544" y="5374362"/>
                <a:ext cx="505804" cy="291490"/>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sp>
          <p:nvSpPr>
            <p:cNvPr id="40" name="TextBox 39"/>
            <p:cNvSpPr txBox="1"/>
            <p:nvPr/>
          </p:nvSpPr>
          <p:spPr>
            <a:xfrm>
              <a:off x="2666976" y="971928"/>
              <a:ext cx="357190" cy="398780"/>
            </a:xfrm>
            <a:prstGeom prst="rect">
              <a:avLst/>
            </a:prstGeom>
            <a:noFill/>
          </p:spPr>
          <p:txBody>
            <a:bodyPr wrap="square" lIns="0" rIns="0" rtlCol="0">
              <a:spAutoFit/>
            </a:bodyPr>
            <a:lstStyle/>
            <a:p>
              <a:pPr algn="l"/>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25</a:t>
              </a:r>
            </a:p>
          </p:txBody>
        </p:sp>
        <p:sp>
          <p:nvSpPr>
            <p:cNvPr id="41" name="TextBox 40"/>
            <p:cNvSpPr txBox="1"/>
            <p:nvPr/>
          </p:nvSpPr>
          <p:spPr>
            <a:xfrm>
              <a:off x="3238480" y="971928"/>
              <a:ext cx="357190" cy="398780"/>
            </a:xfrm>
            <a:prstGeom prst="rect">
              <a:avLst/>
            </a:prstGeom>
            <a:noFill/>
          </p:spPr>
          <p:txBody>
            <a:bodyPr wrap="square" lIns="0" rIns="0" rtlCol="0">
              <a:spAutoFit/>
            </a:bodyPr>
            <a:lstStyle/>
            <a:p>
              <a:pPr algn="l"/>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18</a:t>
              </a:r>
            </a:p>
          </p:txBody>
        </p:sp>
        <p:sp>
          <p:nvSpPr>
            <p:cNvPr id="42" name="TextBox 41"/>
            <p:cNvSpPr txBox="1"/>
            <p:nvPr/>
          </p:nvSpPr>
          <p:spPr>
            <a:xfrm>
              <a:off x="3809984" y="971928"/>
              <a:ext cx="357190" cy="398780"/>
            </a:xfrm>
            <a:prstGeom prst="rect">
              <a:avLst/>
            </a:prstGeom>
            <a:noFill/>
          </p:spPr>
          <p:txBody>
            <a:bodyPr wrap="square" lIns="0" rIns="0" rtlCol="0">
              <a:spAutoFit/>
            </a:bodyPr>
            <a:lstStyle/>
            <a:p>
              <a:pPr algn="l"/>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46</a:t>
              </a:r>
            </a:p>
          </p:txBody>
        </p:sp>
        <p:sp>
          <p:nvSpPr>
            <p:cNvPr id="43" name="TextBox 42"/>
            <p:cNvSpPr txBox="1"/>
            <p:nvPr/>
          </p:nvSpPr>
          <p:spPr>
            <a:xfrm>
              <a:off x="4381488" y="971928"/>
              <a:ext cx="357190" cy="398780"/>
            </a:xfrm>
            <a:prstGeom prst="rect">
              <a:avLst/>
            </a:prstGeom>
            <a:noFill/>
          </p:spPr>
          <p:txBody>
            <a:bodyPr wrap="square" lIns="0" rIns="0" rtlCol="0">
              <a:spAutoFit/>
            </a:bodyPr>
            <a:lstStyle/>
            <a:p>
              <a:pPr algn="l"/>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44" name="TextBox 43"/>
            <p:cNvSpPr txBox="1"/>
            <p:nvPr/>
          </p:nvSpPr>
          <p:spPr>
            <a:xfrm>
              <a:off x="4881554" y="971928"/>
              <a:ext cx="357190" cy="398780"/>
            </a:xfrm>
            <a:prstGeom prst="rect">
              <a:avLst/>
            </a:prstGeom>
            <a:noFill/>
          </p:spPr>
          <p:txBody>
            <a:bodyPr wrap="square" lIns="0" rIns="0" rtlCol="0">
              <a:spAutoFit/>
            </a:bodyPr>
            <a:lstStyle/>
            <a:p>
              <a:pPr algn="l"/>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53</a:t>
              </a:r>
            </a:p>
          </p:txBody>
        </p:sp>
        <p:sp>
          <p:nvSpPr>
            <p:cNvPr id="45" name="TextBox 44"/>
            <p:cNvSpPr txBox="1"/>
            <p:nvPr/>
          </p:nvSpPr>
          <p:spPr>
            <a:xfrm>
              <a:off x="5453058" y="971928"/>
              <a:ext cx="357190" cy="398780"/>
            </a:xfrm>
            <a:prstGeom prst="rect">
              <a:avLst/>
            </a:prstGeom>
            <a:noFill/>
          </p:spPr>
          <p:txBody>
            <a:bodyPr wrap="square" lIns="0" rIns="0" rtlCol="0">
              <a:spAutoFit/>
            </a:bodyPr>
            <a:lstStyle/>
            <a:p>
              <a:pPr algn="l"/>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39</a:t>
              </a:r>
            </a:p>
          </p:txBody>
        </p:sp>
        <p:sp>
          <p:nvSpPr>
            <p:cNvPr id="46" name="TextBox 45"/>
            <p:cNvSpPr txBox="1"/>
            <p:nvPr/>
          </p:nvSpPr>
          <p:spPr>
            <a:xfrm>
              <a:off x="6024562" y="971928"/>
              <a:ext cx="357190" cy="398780"/>
            </a:xfrm>
            <a:prstGeom prst="rect">
              <a:avLst/>
            </a:prstGeom>
            <a:noFill/>
          </p:spPr>
          <p:txBody>
            <a:bodyPr wrap="square" lIns="0" rIns="0" rtlCol="0">
              <a:spAutoFit/>
            </a:bodyPr>
            <a:lstStyle/>
            <a:p>
              <a:pPr algn="l"/>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32</a:t>
              </a:r>
            </a:p>
          </p:txBody>
        </p:sp>
        <p:sp>
          <p:nvSpPr>
            <p:cNvPr id="47" name="TextBox 46"/>
            <p:cNvSpPr txBox="1"/>
            <p:nvPr/>
          </p:nvSpPr>
          <p:spPr>
            <a:xfrm>
              <a:off x="6596066" y="971928"/>
              <a:ext cx="357190" cy="398780"/>
            </a:xfrm>
            <a:prstGeom prst="rect">
              <a:avLst/>
            </a:prstGeom>
            <a:noFill/>
          </p:spPr>
          <p:txBody>
            <a:bodyPr wrap="square" lIns="0" rIns="0" rtlCol="0">
              <a:spAutoFit/>
            </a:bodyPr>
            <a:lstStyle/>
            <a:p>
              <a:pPr algn="l"/>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4</a:t>
              </a:r>
            </a:p>
          </p:txBody>
        </p:sp>
        <p:sp>
          <p:nvSpPr>
            <p:cNvPr id="48" name="TextBox 47"/>
            <p:cNvSpPr txBox="1"/>
            <p:nvPr/>
          </p:nvSpPr>
          <p:spPr>
            <a:xfrm>
              <a:off x="7096132" y="971928"/>
              <a:ext cx="357190" cy="398780"/>
            </a:xfrm>
            <a:prstGeom prst="rect">
              <a:avLst/>
            </a:prstGeom>
            <a:noFill/>
          </p:spPr>
          <p:txBody>
            <a:bodyPr wrap="square" lIns="0" rIns="0" rtlCol="0">
              <a:spAutoFit/>
            </a:bodyPr>
            <a:lstStyle/>
            <a:p>
              <a:pPr algn="l"/>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74</a:t>
              </a:r>
            </a:p>
          </p:txBody>
        </p:sp>
        <p:sp>
          <p:nvSpPr>
            <p:cNvPr id="49" name="TextBox 48"/>
            <p:cNvSpPr txBox="1"/>
            <p:nvPr/>
          </p:nvSpPr>
          <p:spPr>
            <a:xfrm>
              <a:off x="7667636" y="971928"/>
              <a:ext cx="357190" cy="398780"/>
            </a:xfrm>
            <a:prstGeom prst="rect">
              <a:avLst/>
            </a:prstGeom>
            <a:noFill/>
          </p:spPr>
          <p:txBody>
            <a:bodyPr wrap="square" lIns="0" rIns="0" rtlCol="0">
              <a:spAutoFit/>
            </a:bodyPr>
            <a:lstStyle/>
            <a:p>
              <a:pPr algn="l"/>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67</a:t>
              </a:r>
            </a:p>
          </p:txBody>
        </p:sp>
        <p:sp>
          <p:nvSpPr>
            <p:cNvPr id="50" name="TextBox 49"/>
            <p:cNvSpPr txBox="1"/>
            <p:nvPr/>
          </p:nvSpPr>
          <p:spPr>
            <a:xfrm>
              <a:off x="8239140" y="971928"/>
              <a:ext cx="357190" cy="398780"/>
            </a:xfrm>
            <a:prstGeom prst="rect">
              <a:avLst/>
            </a:prstGeom>
            <a:noFill/>
          </p:spPr>
          <p:txBody>
            <a:bodyPr wrap="square" lIns="0" rIns="0" rtlCol="0">
              <a:spAutoFit/>
            </a:bodyPr>
            <a:lstStyle/>
            <a:p>
              <a:pPr algn="l"/>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60</a:t>
              </a:r>
            </a:p>
          </p:txBody>
        </p:sp>
        <p:sp>
          <p:nvSpPr>
            <p:cNvPr id="51" name="TextBox 50"/>
            <p:cNvSpPr txBox="1"/>
            <p:nvPr/>
          </p:nvSpPr>
          <p:spPr>
            <a:xfrm>
              <a:off x="8810644" y="971928"/>
              <a:ext cx="357190" cy="398780"/>
            </a:xfrm>
            <a:prstGeom prst="rect">
              <a:avLst/>
            </a:prstGeom>
            <a:noFill/>
          </p:spPr>
          <p:txBody>
            <a:bodyPr wrap="square" lIns="0" rIns="0" rtlCol="0">
              <a:spAutoFit/>
            </a:bodyPr>
            <a:lstStyle/>
            <a:p>
              <a:pPr algn="l"/>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11</a:t>
              </a:r>
            </a:p>
          </p:txBody>
        </p:sp>
        <p:sp>
          <p:nvSpPr>
            <p:cNvPr id="52" name="TextBox 51"/>
            <p:cNvSpPr txBox="1"/>
            <p:nvPr>
              <p:custDataLst>
                <p:tags r:id="rId3"/>
              </p:custDataLst>
            </p:nvPr>
          </p:nvSpPr>
          <p:spPr>
            <a:xfrm>
              <a:off x="8382016" y="3714752"/>
              <a:ext cx="1285884" cy="706755"/>
            </a:xfrm>
            <a:prstGeom prst="rect">
              <a:avLst/>
            </a:prstGeom>
            <a:noFill/>
          </p:spPr>
          <p:txBody>
            <a:bodyPr wrap="square" rtlCol="0">
              <a:spAutoFit/>
            </a:bodyPr>
            <a:lstStyle/>
            <a:p>
              <a:pPr algn="l"/>
              <a:r>
                <a:rPr lang="zh-CN" altLang="en-US" sz="20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生成的二叉排序树</a:t>
              </a:r>
            </a:p>
          </p:txBody>
        </p:sp>
        <p:sp>
          <p:nvSpPr>
            <p:cNvPr id="53" name="左箭头 52"/>
            <p:cNvSpPr/>
            <p:nvPr>
              <p:custDataLst>
                <p:tags r:id="rId4"/>
              </p:custDataLst>
            </p:nvPr>
          </p:nvSpPr>
          <p:spPr>
            <a:xfrm>
              <a:off x="7953388" y="3857628"/>
              <a:ext cx="357190" cy="214314"/>
            </a:xfrm>
            <a:prstGeom prst="left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rtlCol="0" anchor="ctr"/>
            <a:lstStyle/>
            <a:p>
              <a:pPr algn="l"/>
              <a:endParaRPr lang="zh-CN" altLang="en-US" sz="1600">
                <a:solidFill>
                  <a:schemeClr val="lt1"/>
                </a:solidFill>
              </a:endParaRPr>
            </a:p>
          </p:txBody>
        </p:sp>
      </p:grpSp>
      <p:sp>
        <p:nvSpPr>
          <p:cNvPr id="56" name="灯片编号占位符 55"/>
          <p:cNvSpPr>
            <a:spLocks noGrp="1"/>
          </p:cNvSpPr>
          <p:nvPr>
            <p:ph type="sldNum" sz="quarter" idx="12"/>
            <p:custDataLst>
              <p:tags r:id="rId1"/>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12</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12549673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712137" y="1441249"/>
            <a:ext cx="4753718" cy="4338153"/>
            <a:chOff x="3167042" y="214290"/>
            <a:chExt cx="4753718" cy="4338153"/>
          </a:xfrm>
        </p:grpSpPr>
        <p:sp>
          <p:nvSpPr>
            <p:cNvPr id="28" name="椭圆 27"/>
            <p:cNvSpPr/>
            <p:nvPr>
              <p:custDataLst>
                <p:tags r:id="rId2"/>
              </p:custDataLst>
            </p:nvPr>
          </p:nvSpPr>
          <p:spPr>
            <a:xfrm>
              <a:off x="3667108" y="1000108"/>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18</a:t>
              </a:r>
            </a:p>
          </p:txBody>
        </p:sp>
        <p:sp>
          <p:nvSpPr>
            <p:cNvPr id="29" name="椭圆 28"/>
            <p:cNvSpPr/>
            <p:nvPr>
              <p:custDataLst>
                <p:tags r:id="rId3"/>
              </p:custDataLst>
            </p:nvPr>
          </p:nvSpPr>
          <p:spPr>
            <a:xfrm>
              <a:off x="4952992" y="214290"/>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25</a:t>
              </a:r>
            </a:p>
          </p:txBody>
        </p:sp>
        <p:sp>
          <p:nvSpPr>
            <p:cNvPr id="30" name="椭圆 29"/>
            <p:cNvSpPr/>
            <p:nvPr>
              <p:custDataLst>
                <p:tags r:id="rId4"/>
              </p:custDataLst>
            </p:nvPr>
          </p:nvSpPr>
          <p:spPr>
            <a:xfrm>
              <a:off x="3167042" y="1857364"/>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31" name="椭圆 30"/>
            <p:cNvSpPr/>
            <p:nvPr>
              <p:custDataLst>
                <p:tags r:id="rId5"/>
              </p:custDataLst>
            </p:nvPr>
          </p:nvSpPr>
          <p:spPr>
            <a:xfrm>
              <a:off x="3738546" y="2714620"/>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4</a:t>
              </a:r>
            </a:p>
          </p:txBody>
        </p:sp>
        <p:sp>
          <p:nvSpPr>
            <p:cNvPr id="32" name="椭圆 31"/>
            <p:cNvSpPr/>
            <p:nvPr>
              <p:custDataLst>
                <p:tags r:id="rId6"/>
              </p:custDataLst>
            </p:nvPr>
          </p:nvSpPr>
          <p:spPr>
            <a:xfrm>
              <a:off x="4310050" y="3500438"/>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11</a:t>
              </a:r>
            </a:p>
          </p:txBody>
        </p:sp>
        <p:sp>
          <p:nvSpPr>
            <p:cNvPr id="33" name="椭圆 32"/>
            <p:cNvSpPr/>
            <p:nvPr>
              <p:custDataLst>
                <p:tags r:id="rId7"/>
              </p:custDataLst>
            </p:nvPr>
          </p:nvSpPr>
          <p:spPr>
            <a:xfrm>
              <a:off x="6238876" y="1013171"/>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a:solidFill>
                    <a:srgbClr val="FFFFFF"/>
                  </a:solidFill>
                  <a:latin typeface="微软雅黑" panose="020B0503020204020204" pitchFamily="34" charset="-122"/>
                  <a:ea typeface="微软雅黑" panose="020B0503020204020204" pitchFamily="34" charset="-122"/>
                  <a:cs typeface="Consolas" panose="020B0609020204030204" pitchFamily="49" charset="0"/>
                </a:rPr>
                <a:t>46</a:t>
              </a:r>
            </a:p>
          </p:txBody>
        </p:sp>
        <p:sp>
          <p:nvSpPr>
            <p:cNvPr id="34" name="椭圆 33"/>
            <p:cNvSpPr/>
            <p:nvPr>
              <p:custDataLst>
                <p:tags r:id="rId8"/>
              </p:custDataLst>
            </p:nvPr>
          </p:nvSpPr>
          <p:spPr>
            <a:xfrm>
              <a:off x="5738810" y="1798989"/>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39</a:t>
              </a:r>
            </a:p>
          </p:txBody>
        </p:sp>
        <p:sp>
          <p:nvSpPr>
            <p:cNvPr id="35" name="椭圆 34"/>
            <p:cNvSpPr/>
            <p:nvPr>
              <p:custDataLst>
                <p:tags r:id="rId9"/>
              </p:custDataLst>
            </p:nvPr>
          </p:nvSpPr>
          <p:spPr>
            <a:xfrm>
              <a:off x="5310182" y="2656245"/>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32</a:t>
              </a:r>
            </a:p>
          </p:txBody>
        </p:sp>
        <p:sp>
          <p:nvSpPr>
            <p:cNvPr id="36" name="椭圆 35"/>
            <p:cNvSpPr/>
            <p:nvPr>
              <p:custDataLst>
                <p:tags r:id="rId10"/>
              </p:custDataLst>
            </p:nvPr>
          </p:nvSpPr>
          <p:spPr>
            <a:xfrm>
              <a:off x="6881818" y="1798989"/>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53</a:t>
              </a:r>
            </a:p>
          </p:txBody>
        </p:sp>
        <p:sp>
          <p:nvSpPr>
            <p:cNvPr id="37" name="椭圆 36"/>
            <p:cNvSpPr/>
            <p:nvPr>
              <p:custDataLst>
                <p:tags r:id="rId11"/>
              </p:custDataLst>
            </p:nvPr>
          </p:nvSpPr>
          <p:spPr>
            <a:xfrm>
              <a:off x="7524760" y="2656245"/>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74</a:t>
              </a:r>
            </a:p>
          </p:txBody>
        </p:sp>
        <p:sp>
          <p:nvSpPr>
            <p:cNvPr id="38" name="椭圆 37"/>
            <p:cNvSpPr/>
            <p:nvPr>
              <p:custDataLst>
                <p:tags r:id="rId12"/>
              </p:custDataLst>
            </p:nvPr>
          </p:nvSpPr>
          <p:spPr>
            <a:xfrm>
              <a:off x="6881818" y="3370625"/>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67</a:t>
              </a:r>
            </a:p>
          </p:txBody>
        </p:sp>
        <p:sp>
          <p:nvSpPr>
            <p:cNvPr id="39" name="椭圆 38"/>
            <p:cNvSpPr/>
            <p:nvPr>
              <p:custDataLst>
                <p:tags r:id="rId13"/>
              </p:custDataLst>
            </p:nvPr>
          </p:nvSpPr>
          <p:spPr>
            <a:xfrm>
              <a:off x="6310314" y="4156443"/>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60</a:t>
              </a:r>
            </a:p>
          </p:txBody>
        </p:sp>
        <p:cxnSp>
          <p:nvCxnSpPr>
            <p:cNvPr id="40" name="直接连接符 39"/>
            <p:cNvCxnSpPr>
              <a:stCxn id="29" idx="2"/>
              <a:endCxn id="28" idx="7"/>
            </p:cNvCxnSpPr>
            <p:nvPr/>
          </p:nvCxnSpPr>
          <p:spPr>
            <a:xfrm rot="10800000" flipV="1">
              <a:off x="4005117" y="412290"/>
              <a:ext cx="947877" cy="64581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41" name="直接连接符 40"/>
            <p:cNvCxnSpPr>
              <a:stCxn id="28" idx="3"/>
              <a:endCxn id="30" idx="0"/>
            </p:cNvCxnSpPr>
            <p:nvPr/>
          </p:nvCxnSpPr>
          <p:spPr>
            <a:xfrm rot="5400000">
              <a:off x="3285449" y="1417711"/>
              <a:ext cx="519249" cy="360059"/>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42" name="直接连接符 41"/>
            <p:cNvCxnSpPr>
              <a:stCxn id="29" idx="6"/>
              <a:endCxn id="33" idx="1"/>
            </p:cNvCxnSpPr>
            <p:nvPr/>
          </p:nvCxnSpPr>
          <p:spPr>
            <a:xfrm>
              <a:off x="5348993" y="412290"/>
              <a:ext cx="947877" cy="658874"/>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43" name="直接连接符 42"/>
            <p:cNvCxnSpPr>
              <a:stCxn id="30" idx="5"/>
              <a:endCxn id="31" idx="1"/>
            </p:cNvCxnSpPr>
            <p:nvPr/>
          </p:nvCxnSpPr>
          <p:spPr>
            <a:xfrm rot="16200000" flipH="1">
              <a:off x="3362173" y="2338247"/>
              <a:ext cx="577242" cy="291490"/>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44" name="直接连接符 43"/>
            <p:cNvCxnSpPr>
              <a:stCxn id="31" idx="5"/>
              <a:endCxn id="32" idx="1"/>
            </p:cNvCxnSpPr>
            <p:nvPr/>
          </p:nvCxnSpPr>
          <p:spPr>
            <a:xfrm rot="16200000" flipH="1">
              <a:off x="3969396" y="3159784"/>
              <a:ext cx="505804" cy="291490"/>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33" idx="3"/>
              <a:endCxn id="34" idx="0"/>
            </p:cNvCxnSpPr>
            <p:nvPr/>
          </p:nvCxnSpPr>
          <p:spPr>
            <a:xfrm rot="5400000">
              <a:off x="5892936" y="1395055"/>
              <a:ext cx="447811" cy="360059"/>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46" name="直接连接符 45"/>
            <p:cNvCxnSpPr>
              <a:stCxn id="33" idx="5"/>
              <a:endCxn id="36" idx="0"/>
            </p:cNvCxnSpPr>
            <p:nvPr/>
          </p:nvCxnSpPr>
          <p:spPr>
            <a:xfrm rot="16200000" flipH="1">
              <a:off x="6604446" y="1323616"/>
              <a:ext cx="447811" cy="502935"/>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47" name="直接连接符 46"/>
            <p:cNvCxnSpPr>
              <a:stCxn id="34" idx="3"/>
              <a:endCxn id="35" idx="0"/>
            </p:cNvCxnSpPr>
            <p:nvPr/>
          </p:nvCxnSpPr>
          <p:spPr>
            <a:xfrm rot="5400000">
              <a:off x="5392870" y="2252311"/>
              <a:ext cx="519249" cy="28862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48" name="直接连接符 47"/>
            <p:cNvCxnSpPr>
              <a:stCxn id="36" idx="5"/>
              <a:endCxn id="37" idx="1"/>
            </p:cNvCxnSpPr>
            <p:nvPr/>
          </p:nvCxnSpPr>
          <p:spPr>
            <a:xfrm rot="16200000" flipH="1">
              <a:off x="7112668" y="2244153"/>
              <a:ext cx="577242" cy="36292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49" name="直接连接符 48"/>
            <p:cNvCxnSpPr>
              <a:stCxn id="37" idx="3"/>
              <a:endCxn id="38" idx="7"/>
            </p:cNvCxnSpPr>
            <p:nvPr/>
          </p:nvCxnSpPr>
          <p:spPr>
            <a:xfrm rot="5400000">
              <a:off x="7184106" y="3029971"/>
              <a:ext cx="434366" cy="36292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50" name="直接连接符 49"/>
            <p:cNvCxnSpPr>
              <a:stCxn id="38" idx="3"/>
              <a:endCxn id="39" idx="7"/>
            </p:cNvCxnSpPr>
            <p:nvPr/>
          </p:nvCxnSpPr>
          <p:spPr>
            <a:xfrm rot="5400000">
              <a:off x="6541164" y="3815789"/>
              <a:ext cx="505804" cy="291490"/>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sp>
        <p:nvSpPr>
          <p:cNvPr id="51" name="Text Box 3"/>
          <p:cNvSpPr txBox="1">
            <a:spLocks noChangeArrowheads="1"/>
          </p:cNvSpPr>
          <p:nvPr/>
        </p:nvSpPr>
        <p:spPr bwMode="auto">
          <a:xfrm>
            <a:off x="5538370" y="2183694"/>
            <a:ext cx="6215106" cy="398780"/>
          </a:xfrm>
          <a:prstGeom prst="rect">
            <a:avLst/>
          </a:prstGeom>
          <a:noFill/>
          <a:ln w="9525">
            <a:noFill/>
            <a:miter lim="800000"/>
          </a:ln>
        </p:spPr>
        <p:txBody>
          <a:bodyPr wrap="square">
            <a:spAutoFit/>
          </a:bodyPr>
          <a:lstStyle/>
          <a:p>
            <a:pPr algn="l">
              <a:lnSpc>
                <a:spcPct val="100000"/>
              </a:lnSpc>
            </a:pP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在等概率的情况下，查找成功的平均查找长度为：</a:t>
            </a:r>
          </a:p>
        </p:txBody>
      </p:sp>
      <p:pic>
        <p:nvPicPr>
          <p:cNvPr id="63492" name="Picture 4"/>
          <p:cNvPicPr>
            <a:picLocks noChangeAspect="1" noChangeArrowheads="1"/>
          </p:cNvPicPr>
          <p:nvPr/>
        </p:nvPicPr>
        <p:blipFill>
          <a:blip r:embed="rId15" cstate="print"/>
          <a:srcRect/>
          <a:stretch>
            <a:fillRect/>
          </a:stretch>
        </p:blipFill>
        <p:spPr bwMode="auto">
          <a:xfrm>
            <a:off x="5458099" y="2946572"/>
            <a:ext cx="5667375" cy="704850"/>
          </a:xfrm>
          <a:prstGeom prst="rect">
            <a:avLst/>
          </a:prstGeom>
          <a:noFill/>
          <a:ln w="9525">
            <a:noFill/>
            <a:miter lim="800000"/>
            <a:headEnd/>
            <a:tailEnd/>
          </a:ln>
        </p:spPr>
      </p:pic>
      <p:sp>
        <p:nvSpPr>
          <p:cNvPr id="54" name="灯片编号占位符 53"/>
          <p:cNvSpPr>
            <a:spLocks noGrp="1"/>
          </p:cNvSpPr>
          <p:nvPr>
            <p:ph type="sldNum" sz="quarter" idx="12"/>
            <p:custDataLst>
              <p:tags r:id="rId1"/>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13</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pic>
        <p:nvPicPr>
          <p:cNvPr id="4" name="图片 3"/>
          <p:cNvPicPr>
            <a:picLocks noChangeAspect="1"/>
          </p:cNvPicPr>
          <p:nvPr/>
        </p:nvPicPr>
        <p:blipFill rotWithShape="1">
          <a:blip r:embed="rId16" cstate="print">
            <a:extLst>
              <a:ext uri="{28A0092B-C50C-407E-A947-70E740481C1C}">
                <a14:useLocalDpi xmlns:a14="http://schemas.microsoft.com/office/drawing/2010/main" val="0"/>
              </a:ext>
            </a:extLst>
          </a:blip>
          <a:srcRect l="8509" t="7187" r="9793" b="8804"/>
          <a:stretch>
            <a:fillRect/>
          </a:stretch>
        </p:blipFill>
        <p:spPr>
          <a:xfrm flipH="1">
            <a:off x="6953326" y="3651422"/>
            <a:ext cx="2676919" cy="2671044"/>
          </a:xfrm>
          <a:prstGeom prst="rect">
            <a:avLst/>
          </a:prstGeom>
        </p:spPr>
      </p:pic>
    </p:spTree>
    <p:extLst>
      <p:ext uri="{BB962C8B-B14F-4D97-AF65-F5344CB8AC3E}">
        <p14:creationId xmlns:p14="http://schemas.microsoft.com/office/powerpoint/2010/main" val="231580572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left)">
                                      <p:cBhvr>
                                        <p:cTn id="16" dur="20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wipe(left)">
                                      <p:cBhvr>
                                        <p:cTn id="21" dur="500"/>
                                        <p:tgtEl>
                                          <p:spTgt spid="51"/>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63492"/>
                                        </p:tgtEl>
                                        <p:attrNameLst>
                                          <p:attrName>style.visibility</p:attrName>
                                        </p:attrNameLst>
                                      </p:cBhvr>
                                      <p:to>
                                        <p:strVal val="visible"/>
                                      </p:to>
                                    </p:set>
                                    <p:animEffect transition="in" filter="wipe(left)">
                                      <p:cBhvr>
                                        <p:cTn id="26" dur="500"/>
                                        <p:tgtEl>
                                          <p:spTgt spid="634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2" grpId="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p:cNvPicPr>
            <a:picLocks noChangeAspect="1"/>
          </p:cNvPicPr>
          <p:nvPr/>
        </p:nvPicPr>
        <p:blipFill rotWithShape="1">
          <a:blip r:embed="rId28" cstate="print">
            <a:extLst>
              <a:ext uri="{28A0092B-C50C-407E-A947-70E740481C1C}">
                <a14:useLocalDpi xmlns:a14="http://schemas.microsoft.com/office/drawing/2010/main" val="0"/>
              </a:ext>
            </a:extLst>
          </a:blip>
          <a:srcRect l="8006" t="8306" r="4108" b="6614"/>
          <a:stretch>
            <a:fillRect/>
          </a:stretch>
        </p:blipFill>
        <p:spPr>
          <a:xfrm>
            <a:off x="7569071" y="3651247"/>
            <a:ext cx="2772876" cy="2680122"/>
          </a:xfrm>
          <a:prstGeom prst="rect">
            <a:avLst/>
          </a:prstGeom>
        </p:spPr>
      </p:pic>
      <p:grpSp>
        <p:nvGrpSpPr>
          <p:cNvPr id="4" name="组合 3"/>
          <p:cNvGrpSpPr/>
          <p:nvPr/>
        </p:nvGrpSpPr>
        <p:grpSpPr>
          <a:xfrm>
            <a:off x="511914" y="1255250"/>
            <a:ext cx="5562116" cy="4796686"/>
            <a:chOff x="2952728" y="155915"/>
            <a:chExt cx="5562116" cy="4796686"/>
          </a:xfrm>
        </p:grpSpPr>
        <p:sp>
          <p:nvSpPr>
            <p:cNvPr id="3" name="椭圆 2"/>
            <p:cNvSpPr/>
            <p:nvPr>
              <p:custDataLst>
                <p:tags r:id="rId2"/>
              </p:custDataLst>
            </p:nvPr>
          </p:nvSpPr>
          <p:spPr>
            <a:xfrm>
              <a:off x="3881422" y="881445"/>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18</a:t>
              </a:r>
            </a:p>
          </p:txBody>
        </p:sp>
        <p:sp>
          <p:nvSpPr>
            <p:cNvPr id="5" name="椭圆 4"/>
            <p:cNvSpPr/>
            <p:nvPr>
              <p:custDataLst>
                <p:tags r:id="rId3"/>
              </p:custDataLst>
            </p:nvPr>
          </p:nvSpPr>
          <p:spPr>
            <a:xfrm>
              <a:off x="5187402" y="155915"/>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25</a:t>
              </a:r>
            </a:p>
          </p:txBody>
        </p:sp>
        <p:sp>
          <p:nvSpPr>
            <p:cNvPr id="6" name="椭圆 5"/>
            <p:cNvSpPr/>
            <p:nvPr>
              <p:custDataLst>
                <p:tags r:id="rId4"/>
              </p:custDataLst>
            </p:nvPr>
          </p:nvSpPr>
          <p:spPr>
            <a:xfrm>
              <a:off x="3381356" y="1698509"/>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7" name="椭圆 6"/>
            <p:cNvSpPr/>
            <p:nvPr>
              <p:custDataLst>
                <p:tags r:id="rId5"/>
              </p:custDataLst>
            </p:nvPr>
          </p:nvSpPr>
          <p:spPr>
            <a:xfrm>
              <a:off x="3952860" y="2445237"/>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4</a:t>
              </a:r>
            </a:p>
          </p:txBody>
        </p:sp>
        <p:sp>
          <p:nvSpPr>
            <p:cNvPr id="8" name="椭圆 7"/>
            <p:cNvSpPr/>
            <p:nvPr>
              <p:custDataLst>
                <p:tags r:id="rId6"/>
              </p:custDataLst>
            </p:nvPr>
          </p:nvSpPr>
          <p:spPr>
            <a:xfrm>
              <a:off x="4524364" y="3231055"/>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11</a:t>
              </a:r>
            </a:p>
          </p:txBody>
        </p:sp>
        <p:sp>
          <p:nvSpPr>
            <p:cNvPr id="9" name="椭圆 8"/>
            <p:cNvSpPr/>
            <p:nvPr>
              <p:custDataLst>
                <p:tags r:id="rId7"/>
              </p:custDataLst>
            </p:nvPr>
          </p:nvSpPr>
          <p:spPr>
            <a:xfrm>
              <a:off x="6493382" y="881445"/>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46</a:t>
              </a:r>
            </a:p>
          </p:txBody>
        </p:sp>
        <p:sp>
          <p:nvSpPr>
            <p:cNvPr id="10" name="椭圆 9"/>
            <p:cNvSpPr/>
            <p:nvPr>
              <p:custDataLst>
                <p:tags r:id="rId8"/>
              </p:custDataLst>
            </p:nvPr>
          </p:nvSpPr>
          <p:spPr>
            <a:xfrm>
              <a:off x="5953124" y="1627071"/>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39</a:t>
              </a:r>
            </a:p>
          </p:txBody>
        </p:sp>
        <p:sp>
          <p:nvSpPr>
            <p:cNvPr id="11" name="椭圆 10"/>
            <p:cNvSpPr/>
            <p:nvPr>
              <p:custDataLst>
                <p:tags r:id="rId9"/>
              </p:custDataLst>
            </p:nvPr>
          </p:nvSpPr>
          <p:spPr>
            <a:xfrm>
              <a:off x="5524496" y="2373799"/>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32</a:t>
              </a:r>
            </a:p>
          </p:txBody>
        </p:sp>
        <p:sp>
          <p:nvSpPr>
            <p:cNvPr id="12" name="椭圆 11"/>
            <p:cNvSpPr/>
            <p:nvPr>
              <p:custDataLst>
                <p:tags r:id="rId10"/>
              </p:custDataLst>
            </p:nvPr>
          </p:nvSpPr>
          <p:spPr>
            <a:xfrm>
              <a:off x="7200198" y="1627071"/>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53</a:t>
              </a:r>
            </a:p>
          </p:txBody>
        </p:sp>
        <p:sp>
          <p:nvSpPr>
            <p:cNvPr id="13" name="椭圆 12"/>
            <p:cNvSpPr/>
            <p:nvPr>
              <p:custDataLst>
                <p:tags r:id="rId11"/>
              </p:custDataLst>
            </p:nvPr>
          </p:nvSpPr>
          <p:spPr>
            <a:xfrm>
              <a:off x="7739074" y="2373799"/>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74</a:t>
              </a:r>
            </a:p>
          </p:txBody>
        </p:sp>
        <p:sp>
          <p:nvSpPr>
            <p:cNvPr id="14" name="椭圆 13"/>
            <p:cNvSpPr/>
            <p:nvPr>
              <p:custDataLst>
                <p:tags r:id="rId12"/>
              </p:custDataLst>
            </p:nvPr>
          </p:nvSpPr>
          <p:spPr>
            <a:xfrm>
              <a:off x="7096132" y="3088179"/>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67</a:t>
              </a:r>
            </a:p>
          </p:txBody>
        </p:sp>
        <p:sp>
          <p:nvSpPr>
            <p:cNvPr id="15" name="椭圆 14"/>
            <p:cNvSpPr/>
            <p:nvPr>
              <p:custDataLst>
                <p:tags r:id="rId13"/>
              </p:custDataLst>
            </p:nvPr>
          </p:nvSpPr>
          <p:spPr>
            <a:xfrm>
              <a:off x="6524628" y="3873997"/>
              <a:ext cx="396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60</a:t>
              </a:r>
            </a:p>
          </p:txBody>
        </p:sp>
        <p:cxnSp>
          <p:nvCxnSpPr>
            <p:cNvPr id="16" name="直接连接符 15"/>
            <p:cNvCxnSpPr>
              <a:stCxn id="5" idx="2"/>
              <a:endCxn id="3" idx="7"/>
            </p:cNvCxnSpPr>
            <p:nvPr/>
          </p:nvCxnSpPr>
          <p:spPr>
            <a:xfrm rot="10800000" flipV="1">
              <a:off x="4219431" y="353915"/>
              <a:ext cx="967973" cy="58552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7" name="直接连接符 16"/>
            <p:cNvCxnSpPr>
              <a:stCxn id="3" idx="3"/>
              <a:endCxn id="6" idx="0"/>
            </p:cNvCxnSpPr>
            <p:nvPr/>
          </p:nvCxnSpPr>
          <p:spPr>
            <a:xfrm rot="5400000">
              <a:off x="3519859" y="1278952"/>
              <a:ext cx="479057" cy="360059"/>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8" name="直接连接符 17"/>
            <p:cNvCxnSpPr>
              <a:stCxn id="5" idx="6"/>
              <a:endCxn id="9" idx="1"/>
            </p:cNvCxnSpPr>
            <p:nvPr/>
          </p:nvCxnSpPr>
          <p:spPr>
            <a:xfrm>
              <a:off x="5583403" y="353916"/>
              <a:ext cx="967973" cy="58552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9" name="直接连接符 18"/>
            <p:cNvCxnSpPr>
              <a:stCxn id="6" idx="5"/>
              <a:endCxn id="7" idx="1"/>
            </p:cNvCxnSpPr>
            <p:nvPr/>
          </p:nvCxnSpPr>
          <p:spPr>
            <a:xfrm rot="16200000" flipH="1">
              <a:off x="3631751" y="2124128"/>
              <a:ext cx="466714" cy="291490"/>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20" name="直接连接符 19"/>
            <p:cNvCxnSpPr>
              <a:stCxn id="7" idx="5"/>
              <a:endCxn id="8" idx="1"/>
            </p:cNvCxnSpPr>
            <p:nvPr/>
          </p:nvCxnSpPr>
          <p:spPr>
            <a:xfrm rot="16200000" flipH="1">
              <a:off x="4183710" y="2890401"/>
              <a:ext cx="505804" cy="291490"/>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21" name="直接连接符 20"/>
            <p:cNvCxnSpPr>
              <a:stCxn id="9" idx="3"/>
              <a:endCxn id="10" idx="0"/>
            </p:cNvCxnSpPr>
            <p:nvPr/>
          </p:nvCxnSpPr>
          <p:spPr>
            <a:xfrm rot="5400000">
              <a:off x="6147442" y="1223137"/>
              <a:ext cx="407619" cy="40025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22" name="直接连接符 21"/>
            <p:cNvCxnSpPr>
              <a:stCxn id="9" idx="5"/>
              <a:endCxn id="12" idx="0"/>
            </p:cNvCxnSpPr>
            <p:nvPr/>
          </p:nvCxnSpPr>
          <p:spPr>
            <a:xfrm rot="16200000" flipH="1">
              <a:off x="6910985" y="1139857"/>
              <a:ext cx="407619" cy="566809"/>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23" name="直接连接符 22"/>
            <p:cNvCxnSpPr>
              <a:stCxn id="10" idx="3"/>
              <a:endCxn id="11" idx="0"/>
            </p:cNvCxnSpPr>
            <p:nvPr/>
          </p:nvCxnSpPr>
          <p:spPr>
            <a:xfrm rot="5400000">
              <a:off x="5662448" y="2025129"/>
              <a:ext cx="408721" cy="28862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24" name="直接连接符 23"/>
            <p:cNvCxnSpPr>
              <a:stCxn id="12" idx="5"/>
              <a:endCxn id="13" idx="1"/>
            </p:cNvCxnSpPr>
            <p:nvPr/>
          </p:nvCxnSpPr>
          <p:spPr>
            <a:xfrm rot="16200000" flipH="1">
              <a:off x="7434279" y="2069004"/>
              <a:ext cx="466714" cy="258862"/>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25" name="直接连接符 24"/>
            <p:cNvCxnSpPr>
              <a:stCxn id="13" idx="3"/>
              <a:endCxn id="14" idx="7"/>
            </p:cNvCxnSpPr>
            <p:nvPr/>
          </p:nvCxnSpPr>
          <p:spPr>
            <a:xfrm rot="5400000">
              <a:off x="7398420" y="2747525"/>
              <a:ext cx="434366" cy="36292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14" idx="3"/>
              <a:endCxn id="15" idx="7"/>
            </p:cNvCxnSpPr>
            <p:nvPr/>
          </p:nvCxnSpPr>
          <p:spPr>
            <a:xfrm rot="5400000">
              <a:off x="6755478" y="3533343"/>
              <a:ext cx="505804" cy="291490"/>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nvGrpSpPr>
            <p:cNvPr id="55" name="组合 54"/>
            <p:cNvGrpSpPr/>
            <p:nvPr/>
          </p:nvGrpSpPr>
          <p:grpSpPr>
            <a:xfrm>
              <a:off x="2952728" y="1219452"/>
              <a:ext cx="5562116" cy="3733149"/>
              <a:chOff x="1428728" y="1219451"/>
              <a:chExt cx="5562116" cy="3733149"/>
            </a:xfrm>
          </p:grpSpPr>
          <p:sp>
            <p:nvSpPr>
              <p:cNvPr id="28" name="矩形 27"/>
              <p:cNvSpPr/>
              <p:nvPr>
                <p:custDataLst>
                  <p:tags r:id="rId14"/>
                </p:custDataLst>
              </p:nvPr>
            </p:nvSpPr>
            <p:spPr>
              <a:xfrm>
                <a:off x="1428728" y="2588113"/>
                <a:ext cx="285752" cy="285752"/>
              </a:xfrm>
              <a:prstGeom prst="rect">
                <a:avLst/>
              </a:prstGeom>
              <a:gradFill>
                <a:gsLst>
                  <a:gs pos="0">
                    <a:schemeClr val="accent4">
                      <a:lumMod val="110000"/>
                      <a:satMod val="105000"/>
                      <a:tint val="67000"/>
                    </a:schemeClr>
                  </a:gs>
                  <a:gs pos="50000">
                    <a:schemeClr val="accent4">
                      <a:lumMod val="105000"/>
                      <a:satMod val="103000"/>
                      <a:tint val="73000"/>
                    </a:schemeClr>
                  </a:gs>
                  <a:gs pos="100000">
                    <a:schemeClr val="accent4">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4"/>
                </a:solid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zh-CN" altLang="en-US" sz="1600">
                  <a:solidFill>
                    <a:schemeClr val="dk1"/>
                  </a:solidFill>
                </a:endParaRPr>
              </a:p>
            </p:txBody>
          </p:sp>
          <p:sp>
            <p:nvSpPr>
              <p:cNvPr id="29" name="矩形 28"/>
              <p:cNvSpPr/>
              <p:nvPr>
                <p:custDataLst>
                  <p:tags r:id="rId15"/>
                </p:custDataLst>
              </p:nvPr>
            </p:nvSpPr>
            <p:spPr>
              <a:xfrm>
                <a:off x="2071670" y="3303595"/>
                <a:ext cx="285752" cy="285752"/>
              </a:xfrm>
              <a:prstGeom prst="rect">
                <a:avLst/>
              </a:prstGeom>
              <a:gradFill>
                <a:gsLst>
                  <a:gs pos="0">
                    <a:schemeClr val="accent4">
                      <a:lumMod val="110000"/>
                      <a:satMod val="105000"/>
                      <a:tint val="67000"/>
                    </a:schemeClr>
                  </a:gs>
                  <a:gs pos="50000">
                    <a:schemeClr val="accent4">
                      <a:lumMod val="105000"/>
                      <a:satMod val="103000"/>
                      <a:tint val="73000"/>
                    </a:schemeClr>
                  </a:gs>
                  <a:gs pos="100000">
                    <a:schemeClr val="accent4">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4"/>
                </a:solid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zh-CN" altLang="en-US" sz="1600">
                  <a:solidFill>
                    <a:schemeClr val="dk1"/>
                  </a:solidFill>
                </a:endParaRPr>
              </a:p>
            </p:txBody>
          </p:sp>
          <p:sp>
            <p:nvSpPr>
              <p:cNvPr id="30" name="矩形 29"/>
              <p:cNvSpPr/>
              <p:nvPr>
                <p:custDataLst>
                  <p:tags r:id="rId16"/>
                </p:custDataLst>
              </p:nvPr>
            </p:nvSpPr>
            <p:spPr>
              <a:xfrm>
                <a:off x="4901968" y="2445237"/>
                <a:ext cx="285752" cy="285752"/>
              </a:xfrm>
              <a:prstGeom prst="rect">
                <a:avLst/>
              </a:prstGeom>
              <a:gradFill>
                <a:gsLst>
                  <a:gs pos="0">
                    <a:schemeClr val="accent4">
                      <a:lumMod val="110000"/>
                      <a:satMod val="105000"/>
                      <a:tint val="67000"/>
                    </a:schemeClr>
                  </a:gs>
                  <a:gs pos="50000">
                    <a:schemeClr val="accent4">
                      <a:lumMod val="105000"/>
                      <a:satMod val="103000"/>
                      <a:tint val="73000"/>
                    </a:schemeClr>
                  </a:gs>
                  <a:gs pos="100000">
                    <a:schemeClr val="accent4">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4"/>
                </a:solid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zh-CN" altLang="en-US" sz="1600">
                  <a:solidFill>
                    <a:schemeClr val="dk1"/>
                  </a:solidFill>
                </a:endParaRPr>
              </a:p>
            </p:txBody>
          </p:sp>
          <p:sp>
            <p:nvSpPr>
              <p:cNvPr id="31" name="矩形 30"/>
              <p:cNvSpPr/>
              <p:nvPr>
                <p:custDataLst>
                  <p:tags r:id="rId17"/>
                </p:custDataLst>
              </p:nvPr>
            </p:nvSpPr>
            <p:spPr>
              <a:xfrm>
                <a:off x="5357818" y="2445237"/>
                <a:ext cx="285752" cy="285752"/>
              </a:xfrm>
              <a:prstGeom prst="rect">
                <a:avLst/>
              </a:prstGeom>
              <a:gradFill>
                <a:gsLst>
                  <a:gs pos="0">
                    <a:schemeClr val="accent4">
                      <a:lumMod val="110000"/>
                      <a:satMod val="105000"/>
                      <a:tint val="67000"/>
                    </a:schemeClr>
                  </a:gs>
                  <a:gs pos="50000">
                    <a:schemeClr val="accent4">
                      <a:lumMod val="105000"/>
                      <a:satMod val="103000"/>
                      <a:tint val="73000"/>
                    </a:schemeClr>
                  </a:gs>
                  <a:gs pos="100000">
                    <a:schemeClr val="accent4">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4"/>
                </a:solid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zh-CN" altLang="en-US" sz="1600">
                  <a:solidFill>
                    <a:schemeClr val="dk1"/>
                  </a:solidFill>
                </a:endParaRPr>
              </a:p>
            </p:txBody>
          </p:sp>
          <p:sp>
            <p:nvSpPr>
              <p:cNvPr id="32" name="矩形 31"/>
              <p:cNvSpPr/>
              <p:nvPr>
                <p:custDataLst>
                  <p:tags r:id="rId18"/>
                </p:custDataLst>
              </p:nvPr>
            </p:nvSpPr>
            <p:spPr>
              <a:xfrm>
                <a:off x="6705092" y="3150671"/>
                <a:ext cx="285752" cy="285752"/>
              </a:xfrm>
              <a:prstGeom prst="rect">
                <a:avLst/>
              </a:prstGeom>
              <a:gradFill>
                <a:gsLst>
                  <a:gs pos="0">
                    <a:schemeClr val="accent4">
                      <a:lumMod val="110000"/>
                      <a:satMod val="105000"/>
                      <a:tint val="67000"/>
                    </a:schemeClr>
                  </a:gs>
                  <a:gs pos="50000">
                    <a:schemeClr val="accent4">
                      <a:lumMod val="105000"/>
                      <a:satMod val="103000"/>
                      <a:tint val="73000"/>
                    </a:schemeClr>
                  </a:gs>
                  <a:gs pos="100000">
                    <a:schemeClr val="accent4">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4"/>
                </a:solid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zh-CN" altLang="en-US" sz="1600">
                  <a:solidFill>
                    <a:schemeClr val="dk1"/>
                  </a:solidFill>
                </a:endParaRPr>
              </a:p>
            </p:txBody>
          </p:sp>
          <p:sp>
            <p:nvSpPr>
              <p:cNvPr id="33" name="矩形 32"/>
              <p:cNvSpPr/>
              <p:nvPr>
                <p:custDataLst>
                  <p:tags r:id="rId19"/>
                </p:custDataLst>
              </p:nvPr>
            </p:nvSpPr>
            <p:spPr>
              <a:xfrm>
                <a:off x="6105264" y="3885147"/>
                <a:ext cx="285752" cy="285752"/>
              </a:xfrm>
              <a:prstGeom prst="rect">
                <a:avLst/>
              </a:prstGeom>
              <a:gradFill>
                <a:gsLst>
                  <a:gs pos="0">
                    <a:schemeClr val="accent4">
                      <a:lumMod val="110000"/>
                      <a:satMod val="105000"/>
                      <a:tint val="67000"/>
                    </a:schemeClr>
                  </a:gs>
                  <a:gs pos="50000">
                    <a:schemeClr val="accent4">
                      <a:lumMod val="105000"/>
                      <a:satMod val="103000"/>
                      <a:tint val="73000"/>
                    </a:schemeClr>
                  </a:gs>
                  <a:gs pos="100000">
                    <a:schemeClr val="accent4">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4"/>
                </a:solid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zh-CN" altLang="en-US" sz="1600">
                  <a:solidFill>
                    <a:schemeClr val="dk1"/>
                  </a:solidFill>
                </a:endParaRPr>
              </a:p>
            </p:txBody>
          </p:sp>
          <p:sp>
            <p:nvSpPr>
              <p:cNvPr id="34" name="矩形 33"/>
              <p:cNvSpPr/>
              <p:nvPr>
                <p:custDataLst>
                  <p:tags r:id="rId20"/>
                </p:custDataLst>
              </p:nvPr>
            </p:nvSpPr>
            <p:spPr>
              <a:xfrm>
                <a:off x="2714612" y="3986729"/>
                <a:ext cx="285752" cy="285752"/>
              </a:xfrm>
              <a:prstGeom prst="rect">
                <a:avLst/>
              </a:prstGeom>
              <a:gradFill>
                <a:gsLst>
                  <a:gs pos="0">
                    <a:schemeClr val="accent4">
                      <a:lumMod val="110000"/>
                      <a:satMod val="105000"/>
                      <a:tint val="67000"/>
                    </a:schemeClr>
                  </a:gs>
                  <a:gs pos="50000">
                    <a:schemeClr val="accent4">
                      <a:lumMod val="105000"/>
                      <a:satMod val="103000"/>
                      <a:tint val="73000"/>
                    </a:schemeClr>
                  </a:gs>
                  <a:gs pos="100000">
                    <a:schemeClr val="accent4">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4"/>
                </a:solid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zh-CN" altLang="en-US" sz="1600">
                  <a:solidFill>
                    <a:schemeClr val="dk1"/>
                  </a:solidFill>
                </a:endParaRPr>
              </a:p>
            </p:txBody>
          </p:sp>
          <p:sp>
            <p:nvSpPr>
              <p:cNvPr id="35" name="矩形 34"/>
              <p:cNvSpPr/>
              <p:nvPr>
                <p:custDataLst>
                  <p:tags r:id="rId21"/>
                </p:custDataLst>
              </p:nvPr>
            </p:nvSpPr>
            <p:spPr>
              <a:xfrm>
                <a:off x="3428992" y="3986729"/>
                <a:ext cx="285752" cy="285752"/>
              </a:xfrm>
              <a:prstGeom prst="rect">
                <a:avLst/>
              </a:prstGeom>
              <a:gradFill>
                <a:gsLst>
                  <a:gs pos="0">
                    <a:schemeClr val="accent4">
                      <a:lumMod val="110000"/>
                      <a:satMod val="105000"/>
                      <a:tint val="67000"/>
                    </a:schemeClr>
                  </a:gs>
                  <a:gs pos="50000">
                    <a:schemeClr val="accent4">
                      <a:lumMod val="105000"/>
                      <a:satMod val="103000"/>
                      <a:tint val="73000"/>
                    </a:schemeClr>
                  </a:gs>
                  <a:gs pos="100000">
                    <a:schemeClr val="accent4">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4"/>
                </a:solid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zh-CN" altLang="en-US" sz="1600">
                  <a:solidFill>
                    <a:schemeClr val="dk1"/>
                  </a:solidFill>
                </a:endParaRPr>
              </a:p>
            </p:txBody>
          </p:sp>
          <p:cxnSp>
            <p:nvCxnSpPr>
              <p:cNvPr id="36" name="直接连接符 35"/>
              <p:cNvCxnSpPr>
                <a:stCxn id="8" idx="3"/>
                <a:endCxn id="34" idx="0"/>
              </p:cNvCxnSpPr>
              <p:nvPr/>
            </p:nvCxnSpPr>
            <p:spPr>
              <a:xfrm rot="5400000">
                <a:off x="2749090" y="3677461"/>
                <a:ext cx="417667" cy="200869"/>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37" name="直接连接符 36"/>
              <p:cNvCxnSpPr>
                <a:stCxn id="8" idx="5"/>
                <a:endCxn id="35" idx="0"/>
              </p:cNvCxnSpPr>
              <p:nvPr/>
            </p:nvCxnSpPr>
            <p:spPr>
              <a:xfrm rot="16200000" flipH="1">
                <a:off x="3246286" y="3661146"/>
                <a:ext cx="417667" cy="23349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38" name="直接连接符 37"/>
              <p:cNvCxnSpPr>
                <a:stCxn id="6" idx="3"/>
                <a:endCxn id="28" idx="0"/>
              </p:cNvCxnSpPr>
              <p:nvPr/>
            </p:nvCxnSpPr>
            <p:spPr>
              <a:xfrm rot="5400000">
                <a:off x="1467679" y="2140442"/>
                <a:ext cx="551597" cy="343745"/>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39" name="直接连接符 38"/>
              <p:cNvCxnSpPr>
                <a:stCxn id="10" idx="5"/>
                <a:endCxn id="30" idx="0"/>
              </p:cNvCxnSpPr>
              <p:nvPr/>
            </p:nvCxnSpPr>
            <p:spPr>
              <a:xfrm rot="16200000" flipH="1">
                <a:off x="4665908" y="2066300"/>
                <a:ext cx="480159" cy="27771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40" name="直接连接符 39"/>
              <p:cNvCxnSpPr>
                <a:stCxn id="12" idx="3"/>
                <a:endCxn id="31" idx="0"/>
              </p:cNvCxnSpPr>
              <p:nvPr/>
            </p:nvCxnSpPr>
            <p:spPr>
              <a:xfrm rot="5400000">
                <a:off x="5377364" y="2088409"/>
                <a:ext cx="480159" cy="23349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41" name="直接连接符 40"/>
              <p:cNvCxnSpPr>
                <a:stCxn id="13" idx="5"/>
                <a:endCxn id="32" idx="0"/>
              </p:cNvCxnSpPr>
              <p:nvPr/>
            </p:nvCxnSpPr>
            <p:spPr>
              <a:xfrm rot="16200000" flipH="1">
                <a:off x="6481092" y="2783794"/>
                <a:ext cx="438865" cy="29488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42" name="直接连接符 41"/>
              <p:cNvCxnSpPr>
                <a:stCxn id="14" idx="5"/>
                <a:endCxn id="33" idx="0"/>
              </p:cNvCxnSpPr>
              <p:nvPr/>
            </p:nvCxnSpPr>
            <p:spPr>
              <a:xfrm rot="16200000" flipH="1">
                <a:off x="5849659" y="3486665"/>
                <a:ext cx="458961" cy="338001"/>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43" name="矩形 42"/>
              <p:cNvSpPr/>
              <p:nvPr>
                <p:custDataLst>
                  <p:tags r:id="rId22"/>
                </p:custDataLst>
              </p:nvPr>
            </p:nvSpPr>
            <p:spPr>
              <a:xfrm>
                <a:off x="2928926" y="1769947"/>
                <a:ext cx="285752" cy="285752"/>
              </a:xfrm>
              <a:prstGeom prst="rect">
                <a:avLst/>
              </a:prstGeom>
              <a:gradFill>
                <a:gsLst>
                  <a:gs pos="0">
                    <a:schemeClr val="accent4">
                      <a:lumMod val="110000"/>
                      <a:satMod val="105000"/>
                      <a:tint val="67000"/>
                    </a:schemeClr>
                  </a:gs>
                  <a:gs pos="50000">
                    <a:schemeClr val="accent4">
                      <a:lumMod val="105000"/>
                      <a:satMod val="103000"/>
                      <a:tint val="73000"/>
                    </a:schemeClr>
                  </a:gs>
                  <a:gs pos="100000">
                    <a:schemeClr val="accent4">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4"/>
                </a:solid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zh-CN" altLang="en-US" sz="1600">
                  <a:solidFill>
                    <a:schemeClr val="dk1"/>
                  </a:solidFill>
                </a:endParaRPr>
              </a:p>
            </p:txBody>
          </p:sp>
          <p:cxnSp>
            <p:nvCxnSpPr>
              <p:cNvPr id="44" name="直接连接符 43"/>
              <p:cNvCxnSpPr>
                <a:stCxn id="3" idx="5"/>
                <a:endCxn id="43" idx="0"/>
              </p:cNvCxnSpPr>
              <p:nvPr/>
            </p:nvCxnSpPr>
            <p:spPr>
              <a:xfrm rot="16200000" flipH="1">
                <a:off x="2608368" y="1306512"/>
                <a:ext cx="550495" cy="37637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7" idx="3"/>
                <a:endCxn id="29" idx="0"/>
              </p:cNvCxnSpPr>
              <p:nvPr/>
            </p:nvCxnSpPr>
            <p:spPr>
              <a:xfrm rot="5400000">
                <a:off x="2090525" y="2907266"/>
                <a:ext cx="520351" cy="27230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46" name="矩形 45"/>
              <p:cNvSpPr/>
              <p:nvPr>
                <p:custDataLst>
                  <p:tags r:id="rId23"/>
                </p:custDataLst>
              </p:nvPr>
            </p:nvSpPr>
            <p:spPr>
              <a:xfrm>
                <a:off x="3714744" y="3212848"/>
                <a:ext cx="285752" cy="285752"/>
              </a:xfrm>
              <a:prstGeom prst="rect">
                <a:avLst/>
              </a:prstGeom>
              <a:gradFill>
                <a:gsLst>
                  <a:gs pos="0">
                    <a:schemeClr val="accent4">
                      <a:lumMod val="110000"/>
                      <a:satMod val="105000"/>
                      <a:tint val="67000"/>
                    </a:schemeClr>
                  </a:gs>
                  <a:gs pos="50000">
                    <a:schemeClr val="accent4">
                      <a:lumMod val="105000"/>
                      <a:satMod val="103000"/>
                      <a:tint val="73000"/>
                    </a:schemeClr>
                  </a:gs>
                  <a:gs pos="100000">
                    <a:schemeClr val="accent4">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4"/>
                </a:solid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zh-CN" altLang="en-US" sz="1600">
                  <a:solidFill>
                    <a:schemeClr val="dk1"/>
                  </a:solidFill>
                </a:endParaRPr>
              </a:p>
            </p:txBody>
          </p:sp>
          <p:sp>
            <p:nvSpPr>
              <p:cNvPr id="47" name="矩形 46"/>
              <p:cNvSpPr/>
              <p:nvPr>
                <p:custDataLst>
                  <p:tags r:id="rId24"/>
                </p:custDataLst>
              </p:nvPr>
            </p:nvSpPr>
            <p:spPr>
              <a:xfrm>
                <a:off x="4448310" y="3212848"/>
                <a:ext cx="285752" cy="285752"/>
              </a:xfrm>
              <a:prstGeom prst="rect">
                <a:avLst/>
              </a:prstGeom>
              <a:gradFill>
                <a:gsLst>
                  <a:gs pos="0">
                    <a:schemeClr val="accent4">
                      <a:lumMod val="110000"/>
                      <a:satMod val="105000"/>
                      <a:tint val="67000"/>
                    </a:schemeClr>
                  </a:gs>
                  <a:gs pos="50000">
                    <a:schemeClr val="accent4">
                      <a:lumMod val="105000"/>
                      <a:satMod val="103000"/>
                      <a:tint val="73000"/>
                    </a:schemeClr>
                  </a:gs>
                  <a:gs pos="100000">
                    <a:schemeClr val="accent4">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4"/>
                </a:solid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zh-CN" altLang="en-US" sz="1600">
                  <a:solidFill>
                    <a:schemeClr val="dk1"/>
                  </a:solidFill>
                </a:endParaRPr>
              </a:p>
            </p:txBody>
          </p:sp>
          <p:cxnSp>
            <p:nvCxnSpPr>
              <p:cNvPr id="48" name="直接连接符 47"/>
              <p:cNvCxnSpPr>
                <a:stCxn id="11" idx="3"/>
                <a:endCxn id="46" idx="0"/>
              </p:cNvCxnSpPr>
              <p:nvPr/>
            </p:nvCxnSpPr>
            <p:spPr>
              <a:xfrm rot="5400000">
                <a:off x="3707534" y="2861893"/>
                <a:ext cx="501042" cy="200869"/>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49" name="直接连接符 48"/>
              <p:cNvCxnSpPr>
                <a:stCxn id="11" idx="5"/>
                <a:endCxn id="47" idx="0"/>
              </p:cNvCxnSpPr>
              <p:nvPr/>
            </p:nvCxnSpPr>
            <p:spPr>
              <a:xfrm rot="16200000" flipH="1">
                <a:off x="4214323" y="2835985"/>
                <a:ext cx="501042" cy="252683"/>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50" name="矩形 49"/>
              <p:cNvSpPr/>
              <p:nvPr>
                <p:custDataLst>
                  <p:tags r:id="rId25"/>
                </p:custDataLst>
              </p:nvPr>
            </p:nvSpPr>
            <p:spPr>
              <a:xfrm>
                <a:off x="4714876" y="4666848"/>
                <a:ext cx="285752" cy="285752"/>
              </a:xfrm>
              <a:prstGeom prst="rect">
                <a:avLst/>
              </a:prstGeom>
              <a:gradFill>
                <a:gsLst>
                  <a:gs pos="0">
                    <a:schemeClr val="accent4">
                      <a:lumMod val="110000"/>
                      <a:satMod val="105000"/>
                      <a:tint val="67000"/>
                    </a:schemeClr>
                  </a:gs>
                  <a:gs pos="50000">
                    <a:schemeClr val="accent4">
                      <a:lumMod val="105000"/>
                      <a:satMod val="103000"/>
                      <a:tint val="73000"/>
                    </a:schemeClr>
                  </a:gs>
                  <a:gs pos="100000">
                    <a:schemeClr val="accent4">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4"/>
                </a:solid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zh-CN" altLang="en-US" sz="1600">
                  <a:solidFill>
                    <a:schemeClr val="dk1"/>
                  </a:solidFill>
                </a:endParaRPr>
              </a:p>
            </p:txBody>
          </p:sp>
          <p:sp>
            <p:nvSpPr>
              <p:cNvPr id="51" name="矩形 50"/>
              <p:cNvSpPr/>
              <p:nvPr>
                <p:custDataLst>
                  <p:tags r:id="rId26"/>
                </p:custDataLst>
              </p:nvPr>
            </p:nvSpPr>
            <p:spPr>
              <a:xfrm>
                <a:off x="5429256" y="4666848"/>
                <a:ext cx="285752" cy="285752"/>
              </a:xfrm>
              <a:prstGeom prst="rect">
                <a:avLst/>
              </a:prstGeom>
              <a:gradFill>
                <a:gsLst>
                  <a:gs pos="0">
                    <a:schemeClr val="accent4">
                      <a:lumMod val="110000"/>
                      <a:satMod val="105000"/>
                      <a:tint val="67000"/>
                    </a:schemeClr>
                  </a:gs>
                  <a:gs pos="50000">
                    <a:schemeClr val="accent4">
                      <a:lumMod val="105000"/>
                      <a:satMod val="103000"/>
                      <a:tint val="73000"/>
                    </a:schemeClr>
                  </a:gs>
                  <a:gs pos="100000">
                    <a:schemeClr val="accent4">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4"/>
                </a:solid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zh-CN" altLang="en-US" sz="1600">
                  <a:solidFill>
                    <a:schemeClr val="dk1"/>
                  </a:solidFill>
                </a:endParaRPr>
              </a:p>
            </p:txBody>
          </p:sp>
          <p:cxnSp>
            <p:nvCxnSpPr>
              <p:cNvPr id="52" name="直接连接符 51"/>
              <p:cNvCxnSpPr>
                <a:stCxn id="15" idx="3"/>
                <a:endCxn id="50" idx="0"/>
              </p:cNvCxnSpPr>
              <p:nvPr/>
            </p:nvCxnSpPr>
            <p:spPr>
              <a:xfrm rot="5400000">
                <a:off x="4730765" y="4338992"/>
                <a:ext cx="454844" cy="200869"/>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5" idx="5"/>
                <a:endCxn id="51" idx="0"/>
              </p:cNvCxnSpPr>
              <p:nvPr/>
            </p:nvCxnSpPr>
            <p:spPr>
              <a:xfrm rot="16200000" flipH="1">
                <a:off x="5227961" y="4322677"/>
                <a:ext cx="454844" cy="233497"/>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grpSp>
      <p:sp>
        <p:nvSpPr>
          <p:cNvPr id="54" name="Text Box 5"/>
          <p:cNvSpPr txBox="1">
            <a:spLocks noChangeArrowheads="1"/>
          </p:cNvSpPr>
          <p:nvPr/>
        </p:nvSpPr>
        <p:spPr bwMode="auto">
          <a:xfrm>
            <a:off x="5931154" y="2146484"/>
            <a:ext cx="6429420" cy="398780"/>
          </a:xfrm>
          <a:prstGeom prst="rect">
            <a:avLst/>
          </a:prstGeom>
          <a:noFill/>
          <a:ln w="9525">
            <a:noFill/>
            <a:miter lim="800000"/>
          </a:ln>
        </p:spPr>
        <p:txBody>
          <a:bodyPr wrap="square">
            <a:spAutoFit/>
          </a:bodyPr>
          <a:lstStyle/>
          <a:p>
            <a:pPr algn="l">
              <a:lnSpc>
                <a:spcPct val="100000"/>
              </a:lnSpc>
            </a:pP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在等概率的情况下，查找不成功的平均查找长度为：</a:t>
            </a:r>
          </a:p>
        </p:txBody>
      </p:sp>
      <p:pic>
        <p:nvPicPr>
          <p:cNvPr id="64514" name="Picture 2"/>
          <p:cNvPicPr>
            <a:picLocks noChangeAspect="1" noChangeArrowheads="1"/>
          </p:cNvPicPr>
          <p:nvPr/>
        </p:nvPicPr>
        <p:blipFill>
          <a:blip r:embed="rId29" cstate="print"/>
          <a:srcRect/>
          <a:stretch>
            <a:fillRect/>
          </a:stretch>
        </p:blipFill>
        <p:spPr bwMode="auto">
          <a:xfrm>
            <a:off x="6096000" y="2890374"/>
            <a:ext cx="5181600" cy="733425"/>
          </a:xfrm>
          <a:prstGeom prst="rect">
            <a:avLst/>
          </a:prstGeom>
          <a:noFill/>
          <a:ln w="9525">
            <a:noFill/>
            <a:miter lim="800000"/>
            <a:headEnd/>
            <a:tailEnd/>
          </a:ln>
        </p:spPr>
      </p:pic>
      <p:sp>
        <p:nvSpPr>
          <p:cNvPr id="58" name="灯片编号占位符 57"/>
          <p:cNvSpPr>
            <a:spLocks noGrp="1"/>
          </p:cNvSpPr>
          <p:nvPr>
            <p:ph type="sldNum" sz="quarter" idx="12"/>
            <p:custDataLst>
              <p:tags r:id="rId1"/>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14</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40535068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4514"/>
                                        </p:tgtEl>
                                        <p:attrNameLst>
                                          <p:attrName>style.visibility</p:attrName>
                                        </p:attrNameLst>
                                      </p:cBhvr>
                                      <p:to>
                                        <p:strVal val="visible"/>
                                      </p:to>
                                    </p:set>
                                  </p:childTnLst>
                                </p:cTn>
                              </p:par>
                            </p:childTnLst>
                          </p:cTn>
                        </p:par>
                        <p:par>
                          <p:cTn id="9" fill="hold">
                            <p:stCondLst>
                              <p:cond delay="0"/>
                            </p:stCondLst>
                            <p:childTnLst>
                              <p:par>
                                <p:cTn id="10" presetID="10" presetClass="entr" presetSubtype="0" fill="hold" nodeType="after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custDataLst>
              <p:tags r:id="rId1"/>
            </p:custDataLst>
          </p:nvPr>
        </p:nvSpPr>
        <p:spPr>
          <a:xfrm>
            <a:off x="1778896" y="1816085"/>
            <a:ext cx="8501122" cy="1963420"/>
          </a:xfrm>
          <a:prstGeom prst="rect">
            <a:avLst/>
          </a:prstGeom>
          <a:solidFill>
            <a:schemeClr val="lt1"/>
          </a:solidFill>
          <a:ln w="38100">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rtlCol="0">
            <a:spAutoFit/>
          </a:bodyPr>
          <a:lstStyle/>
          <a:p>
            <a:pPr marL="342900" indent="-342900">
              <a:lnSpc>
                <a:spcPts val="2800"/>
              </a:lnSpc>
              <a:spcBef>
                <a:spcPts val="600"/>
              </a:spcBef>
              <a:buBlip>
                <a:blip r:embed="rId21"/>
              </a:buBlip>
            </a:pP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一个关键字集合可以有多个不同顺序的关键字序列，对于不同的关键字序列，</a:t>
            </a:r>
            <a:r>
              <a:rPr lang="en-US" altLang="zh-CN" sz="2000" dirty="0" err="1">
                <a:solidFill>
                  <a:srgbClr val="000000"/>
                </a:solidFill>
                <a:latin typeface="微软雅黑" panose="020B0503020204020204" pitchFamily="34" charset="-122"/>
                <a:ea typeface="微软雅黑" panose="020B0503020204020204" pitchFamily="34" charset="-122"/>
                <a:cs typeface="Consolas" panose="020B0609020204030204" pitchFamily="49" charset="0"/>
              </a:rPr>
              <a:t>CreateBST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算法创建的二叉排序树可能不同。</a:t>
            </a:r>
            <a:endPar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marL="342900" indent="-342900">
              <a:lnSpc>
                <a:spcPts val="2800"/>
              </a:lnSpc>
              <a:spcBef>
                <a:spcPts val="600"/>
              </a:spcBef>
              <a:buBlip>
                <a:blip r:embed="rId21"/>
              </a:buBlip>
            </a:pP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例如，关键字序列为（</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5</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6</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7</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4</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3</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），创建的二叉排序树如图</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所示。若关键字序列为（</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3</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4</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5</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6</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7</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），创建的二叉排序树如图</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(b)</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所示。</a:t>
            </a:r>
          </a:p>
        </p:txBody>
      </p:sp>
      <p:sp>
        <p:nvSpPr>
          <p:cNvPr id="34841" name="Rectangle 25"/>
          <p:cNvSpPr>
            <a:spLocks noChangeArrowheads="1"/>
          </p:cNvSpPr>
          <p:nvPr>
            <p:custDataLst>
              <p:tags r:id="rId2"/>
            </p:custDataLst>
          </p:nvPr>
        </p:nvSpPr>
        <p:spPr bwMode="auto">
          <a:xfrm>
            <a:off x="1493177" y="524249"/>
            <a:ext cx="184731" cy="369332"/>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solidFill>
                <a:schemeClr val="dk1"/>
              </a:solidFill>
            </a:endParaRPr>
          </a:p>
        </p:txBody>
      </p:sp>
      <p:grpSp>
        <p:nvGrpSpPr>
          <p:cNvPr id="32" name="组合 31"/>
          <p:cNvGrpSpPr/>
          <p:nvPr/>
        </p:nvGrpSpPr>
        <p:grpSpPr>
          <a:xfrm>
            <a:off x="6250132" y="3827379"/>
            <a:ext cx="2428240" cy="3071834"/>
            <a:chOff x="5572784" y="3071810"/>
            <a:chExt cx="1785298" cy="2571768"/>
          </a:xfrm>
        </p:grpSpPr>
        <p:sp>
          <p:nvSpPr>
            <p:cNvPr id="34839" name="AutoShape 23"/>
            <p:cNvSpPr>
              <a:spLocks noChangeShapeType="1"/>
            </p:cNvSpPr>
            <p:nvPr/>
          </p:nvSpPr>
          <p:spPr bwMode="auto">
            <a:xfrm>
              <a:off x="5831298" y="3307128"/>
              <a:ext cx="1268271" cy="1642361"/>
            </a:xfrm>
            <a:prstGeom prst="straightConnector1">
              <a:avLst/>
            </a:prstGeom>
            <a:noFill/>
            <a:ln w="9525">
              <a:solidFill>
                <a:srgbClr val="000000"/>
              </a:solidFill>
              <a:round/>
              <a:tailEnd type="none" w="sm" len="sm"/>
            </a:ln>
          </p:spPr>
          <p:txBody>
            <a:bodyPr vert="horz" wrap="square" lIns="91440" tIns="45720" rIns="91440" bIns="45720" numCol="1" anchor="t" anchorCtr="0" compatLnSpc="1"/>
            <a:lstStyle/>
            <a:p>
              <a:pPr>
                <a:lnSpc>
                  <a:spcPts val="16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4828" name="Oval 12"/>
            <p:cNvSpPr>
              <a:spLocks noChangeArrowheads="1"/>
            </p:cNvSpPr>
            <p:nvPr>
              <p:custDataLst>
                <p:tags r:id="rId13"/>
              </p:custDataLst>
            </p:nvPr>
          </p:nvSpPr>
          <p:spPr bwMode="auto">
            <a:xfrm>
              <a:off x="5572784" y="3071810"/>
              <a:ext cx="303219" cy="275185"/>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34827" name="Oval 11"/>
            <p:cNvSpPr>
              <a:spLocks noChangeArrowheads="1"/>
            </p:cNvSpPr>
            <p:nvPr>
              <p:custDataLst>
                <p:tags r:id="rId14"/>
              </p:custDataLst>
            </p:nvPr>
          </p:nvSpPr>
          <p:spPr bwMode="auto">
            <a:xfrm>
              <a:off x="5815748" y="3378112"/>
              <a:ext cx="303219" cy="275185"/>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34826" name="Oval 10"/>
            <p:cNvSpPr>
              <a:spLocks noChangeArrowheads="1"/>
            </p:cNvSpPr>
            <p:nvPr>
              <p:custDataLst>
                <p:tags r:id="rId15"/>
              </p:custDataLst>
            </p:nvPr>
          </p:nvSpPr>
          <p:spPr bwMode="auto">
            <a:xfrm>
              <a:off x="6063571" y="3704834"/>
              <a:ext cx="303219" cy="275185"/>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34825" name="Oval 9"/>
            <p:cNvSpPr>
              <a:spLocks noChangeArrowheads="1"/>
            </p:cNvSpPr>
            <p:nvPr>
              <p:custDataLst>
                <p:tags r:id="rId16"/>
              </p:custDataLst>
            </p:nvPr>
          </p:nvSpPr>
          <p:spPr bwMode="auto">
            <a:xfrm>
              <a:off x="6311394" y="4002384"/>
              <a:ext cx="303219" cy="275185"/>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4</a:t>
              </a:r>
            </a:p>
          </p:txBody>
        </p:sp>
        <p:sp>
          <p:nvSpPr>
            <p:cNvPr id="34824" name="Oval 8"/>
            <p:cNvSpPr>
              <a:spLocks noChangeArrowheads="1"/>
            </p:cNvSpPr>
            <p:nvPr>
              <p:custDataLst>
                <p:tags r:id="rId17"/>
              </p:custDataLst>
            </p:nvPr>
          </p:nvSpPr>
          <p:spPr bwMode="auto">
            <a:xfrm>
              <a:off x="6554358" y="4297017"/>
              <a:ext cx="303219" cy="274213"/>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dirty="0">
                  <a:solidFill>
                    <a:srgbClr val="FFFFFF"/>
                  </a:solidFill>
                  <a:latin typeface="微软雅黑" panose="020B0503020204020204" pitchFamily="34" charset="-122"/>
                  <a:ea typeface="微软雅黑" panose="020B0503020204020204" pitchFamily="34" charset="-122"/>
                  <a:cs typeface="Consolas" panose="020B0609020204030204" pitchFamily="49" charset="0"/>
                </a:rPr>
                <a:t>5</a:t>
              </a:r>
            </a:p>
          </p:txBody>
        </p:sp>
        <p:sp>
          <p:nvSpPr>
            <p:cNvPr id="34823" name="Oval 7"/>
            <p:cNvSpPr>
              <a:spLocks noChangeArrowheads="1"/>
            </p:cNvSpPr>
            <p:nvPr>
              <p:custDataLst>
                <p:tags r:id="rId18"/>
              </p:custDataLst>
            </p:nvPr>
          </p:nvSpPr>
          <p:spPr bwMode="auto">
            <a:xfrm>
              <a:off x="6807040" y="4600402"/>
              <a:ext cx="303219" cy="275185"/>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6</a:t>
              </a:r>
            </a:p>
          </p:txBody>
        </p:sp>
        <p:sp>
          <p:nvSpPr>
            <p:cNvPr id="34822" name="Oval 6"/>
            <p:cNvSpPr>
              <a:spLocks noChangeArrowheads="1"/>
            </p:cNvSpPr>
            <p:nvPr>
              <p:custDataLst>
                <p:tags r:id="rId19"/>
              </p:custDataLst>
            </p:nvPr>
          </p:nvSpPr>
          <p:spPr bwMode="auto">
            <a:xfrm>
              <a:off x="7054863" y="4909621"/>
              <a:ext cx="303219" cy="275185"/>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34820" name="Text Box 4"/>
            <p:cNvSpPr txBox="1">
              <a:spLocks noChangeArrowheads="1"/>
            </p:cNvSpPr>
            <p:nvPr/>
          </p:nvSpPr>
          <p:spPr bwMode="auto">
            <a:xfrm>
              <a:off x="5857884" y="5357826"/>
              <a:ext cx="1428760" cy="285752"/>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b</a:t>
              </a: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）高度为</a:t>
              </a: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7</a:t>
              </a:r>
            </a:p>
          </p:txBody>
        </p:sp>
      </p:grpSp>
      <p:grpSp>
        <p:nvGrpSpPr>
          <p:cNvPr id="31" name="组合 30"/>
          <p:cNvGrpSpPr/>
          <p:nvPr/>
        </p:nvGrpSpPr>
        <p:grpSpPr>
          <a:xfrm>
            <a:off x="3654749" y="4037435"/>
            <a:ext cx="2553303" cy="2743686"/>
            <a:chOff x="2161573" y="3328520"/>
            <a:chExt cx="2095320" cy="2315058"/>
          </a:xfrm>
        </p:grpSpPr>
        <p:sp>
          <p:nvSpPr>
            <p:cNvPr id="34838" name="Freeform 22"/>
            <p:cNvSpPr/>
            <p:nvPr/>
          </p:nvSpPr>
          <p:spPr bwMode="auto">
            <a:xfrm>
              <a:off x="2832153" y="4029611"/>
              <a:ext cx="207005" cy="290744"/>
            </a:xfrm>
            <a:custGeom>
              <a:avLst/>
              <a:gdLst/>
              <a:ahLst/>
              <a:cxnLst>
                <a:cxn ang="0">
                  <a:pos x="0" y="0"/>
                </a:cxn>
                <a:cxn ang="0">
                  <a:pos x="213" y="299"/>
                </a:cxn>
              </a:cxnLst>
              <a:rect l="0" t="0" r="r" b="b"/>
              <a:pathLst>
                <a:path w="213" h="299">
                  <a:moveTo>
                    <a:pt x="0" y="0"/>
                  </a:moveTo>
                  <a:lnTo>
                    <a:pt x="213" y="299"/>
                  </a:lnTo>
                </a:path>
              </a:pathLst>
            </a:custGeom>
            <a:noFill/>
            <a:ln w="9525">
              <a:solidFill>
                <a:srgbClr val="000000"/>
              </a:solidFill>
              <a:round/>
            </a:ln>
          </p:spPr>
          <p:txBody>
            <a:bodyPr vert="horz" wrap="square" lIns="91440" tIns="45720" rIns="91440" bIns="45720" numCol="1" anchor="t" anchorCtr="0" compatLnSpc="1"/>
            <a:lstStyle/>
            <a:p>
              <a:pPr>
                <a:lnSpc>
                  <a:spcPts val="16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4837" name="Freeform 21"/>
            <p:cNvSpPr/>
            <p:nvPr/>
          </p:nvSpPr>
          <p:spPr bwMode="auto">
            <a:xfrm>
              <a:off x="2827294" y="4561506"/>
              <a:ext cx="166187" cy="254765"/>
            </a:xfrm>
            <a:custGeom>
              <a:avLst/>
              <a:gdLst/>
              <a:ahLst/>
              <a:cxnLst>
                <a:cxn ang="0">
                  <a:pos x="171" y="0"/>
                </a:cxn>
                <a:cxn ang="0">
                  <a:pos x="0" y="262"/>
                </a:cxn>
              </a:cxnLst>
              <a:rect l="0" t="0" r="r" b="b"/>
              <a:pathLst>
                <a:path w="171" h="262">
                  <a:moveTo>
                    <a:pt x="171" y="0"/>
                  </a:moveTo>
                  <a:lnTo>
                    <a:pt x="0" y="262"/>
                  </a:lnTo>
                </a:path>
              </a:pathLst>
            </a:custGeom>
            <a:noFill/>
            <a:ln w="9525">
              <a:solidFill>
                <a:srgbClr val="000000"/>
              </a:solidFill>
              <a:round/>
            </a:ln>
          </p:spPr>
          <p:txBody>
            <a:bodyPr vert="horz" wrap="square" lIns="91440" tIns="45720" rIns="91440" bIns="45720" numCol="1" anchor="t" anchorCtr="0" compatLnSpc="1"/>
            <a:lstStyle/>
            <a:p>
              <a:pPr>
                <a:lnSpc>
                  <a:spcPts val="16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4836" name="Freeform 20"/>
            <p:cNvSpPr/>
            <p:nvPr/>
          </p:nvSpPr>
          <p:spPr bwMode="auto">
            <a:xfrm>
              <a:off x="2383156" y="3513274"/>
              <a:ext cx="743469" cy="801247"/>
            </a:xfrm>
            <a:custGeom>
              <a:avLst/>
              <a:gdLst/>
              <a:ahLst/>
              <a:cxnLst>
                <a:cxn ang="0">
                  <a:pos x="765" y="0"/>
                </a:cxn>
                <a:cxn ang="0">
                  <a:pos x="0" y="823"/>
                </a:cxn>
              </a:cxnLst>
              <a:rect l="0" t="0" r="r" b="b"/>
              <a:pathLst>
                <a:path w="765" h="823">
                  <a:moveTo>
                    <a:pt x="765" y="0"/>
                  </a:moveTo>
                  <a:lnTo>
                    <a:pt x="0" y="823"/>
                  </a:lnTo>
                </a:path>
              </a:pathLst>
            </a:custGeom>
            <a:noFill/>
            <a:ln w="9525">
              <a:solidFill>
                <a:srgbClr val="000000"/>
              </a:solidFill>
              <a:round/>
            </a:ln>
          </p:spPr>
          <p:txBody>
            <a:bodyPr vert="horz" wrap="square" lIns="91440" tIns="45720" rIns="91440" bIns="45720" numCol="1" anchor="t" anchorCtr="0" compatLnSpc="1"/>
            <a:lstStyle/>
            <a:p>
              <a:pPr>
                <a:lnSpc>
                  <a:spcPts val="16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4835" name="Oval 19"/>
            <p:cNvSpPr>
              <a:spLocks noChangeArrowheads="1"/>
            </p:cNvSpPr>
            <p:nvPr>
              <p:custDataLst>
                <p:tags r:id="rId6"/>
              </p:custDataLst>
            </p:nvPr>
          </p:nvSpPr>
          <p:spPr bwMode="auto">
            <a:xfrm>
              <a:off x="3094554" y="3328520"/>
              <a:ext cx="303219" cy="275185"/>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5</a:t>
              </a:r>
            </a:p>
          </p:txBody>
        </p:sp>
        <p:sp>
          <p:nvSpPr>
            <p:cNvPr id="34834" name="Oval 18"/>
            <p:cNvSpPr>
              <a:spLocks noChangeArrowheads="1"/>
            </p:cNvSpPr>
            <p:nvPr>
              <p:custDataLst>
                <p:tags r:id="rId7"/>
              </p:custDataLst>
            </p:nvPr>
          </p:nvSpPr>
          <p:spPr bwMode="auto">
            <a:xfrm>
              <a:off x="2613485" y="3780680"/>
              <a:ext cx="303219" cy="274213"/>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34833" name="Oval 17"/>
            <p:cNvSpPr>
              <a:spLocks noChangeArrowheads="1"/>
            </p:cNvSpPr>
            <p:nvPr>
              <p:custDataLst>
                <p:tags r:id="rId8"/>
              </p:custDataLst>
            </p:nvPr>
          </p:nvSpPr>
          <p:spPr bwMode="auto">
            <a:xfrm>
              <a:off x="3502733" y="3780680"/>
              <a:ext cx="303219" cy="274213"/>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6</a:t>
              </a:r>
            </a:p>
          </p:txBody>
        </p:sp>
        <p:sp>
          <p:nvSpPr>
            <p:cNvPr id="34832" name="Oval 16"/>
            <p:cNvSpPr>
              <a:spLocks noChangeArrowheads="1"/>
            </p:cNvSpPr>
            <p:nvPr>
              <p:custDataLst>
                <p:tags r:id="rId9"/>
              </p:custDataLst>
            </p:nvPr>
          </p:nvSpPr>
          <p:spPr bwMode="auto">
            <a:xfrm>
              <a:off x="2161573" y="4309658"/>
              <a:ext cx="303219" cy="275185"/>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34831" name="Oval 15"/>
            <p:cNvSpPr>
              <a:spLocks noChangeArrowheads="1"/>
            </p:cNvSpPr>
            <p:nvPr>
              <p:custDataLst>
                <p:tags r:id="rId10"/>
              </p:custDataLst>
            </p:nvPr>
          </p:nvSpPr>
          <p:spPr bwMode="auto">
            <a:xfrm>
              <a:off x="2934198" y="4309658"/>
              <a:ext cx="303219" cy="275185"/>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4</a:t>
              </a:r>
            </a:p>
          </p:txBody>
        </p:sp>
        <p:sp>
          <p:nvSpPr>
            <p:cNvPr id="34830" name="Oval 14"/>
            <p:cNvSpPr>
              <a:spLocks noChangeArrowheads="1"/>
            </p:cNvSpPr>
            <p:nvPr>
              <p:custDataLst>
                <p:tags r:id="rId11"/>
              </p:custDataLst>
            </p:nvPr>
          </p:nvSpPr>
          <p:spPr bwMode="auto">
            <a:xfrm>
              <a:off x="2630979" y="4807520"/>
              <a:ext cx="303219" cy="275185"/>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34829" name="Oval 13"/>
            <p:cNvSpPr>
              <a:spLocks noChangeArrowheads="1"/>
            </p:cNvSpPr>
            <p:nvPr>
              <p:custDataLst>
                <p:tags r:id="rId12"/>
              </p:custDataLst>
            </p:nvPr>
          </p:nvSpPr>
          <p:spPr bwMode="auto">
            <a:xfrm>
              <a:off x="3954646" y="4288266"/>
              <a:ext cx="302247" cy="275185"/>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34821" name="Text Box 5"/>
            <p:cNvSpPr txBox="1">
              <a:spLocks noChangeArrowheads="1"/>
            </p:cNvSpPr>
            <p:nvPr/>
          </p:nvSpPr>
          <p:spPr bwMode="auto">
            <a:xfrm>
              <a:off x="2500298" y="5357826"/>
              <a:ext cx="1428760" cy="285752"/>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a:t>
              </a: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）高度为</a:t>
              </a: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4</a:t>
              </a:r>
            </a:p>
          </p:txBody>
        </p:sp>
        <p:sp>
          <p:nvSpPr>
            <p:cNvPr id="34819" name="AutoShape 3"/>
            <p:cNvSpPr>
              <a:spLocks noChangeShapeType="1"/>
            </p:cNvSpPr>
            <p:nvPr/>
          </p:nvSpPr>
          <p:spPr bwMode="auto">
            <a:xfrm>
              <a:off x="3353067" y="3563838"/>
              <a:ext cx="194371" cy="256710"/>
            </a:xfrm>
            <a:prstGeom prst="straightConnector1">
              <a:avLst/>
            </a:prstGeom>
            <a:noFill/>
            <a:ln w="9525">
              <a:solidFill>
                <a:srgbClr val="000000"/>
              </a:solidFill>
              <a:round/>
              <a:tailEnd type="none" w="sm" len="sm"/>
            </a:ln>
          </p:spPr>
          <p:txBody>
            <a:bodyPr vert="horz" wrap="square" lIns="91440" tIns="45720" rIns="91440" bIns="45720" numCol="1" anchor="t" anchorCtr="0" compatLnSpc="1"/>
            <a:lstStyle/>
            <a:p>
              <a:pPr>
                <a:lnSpc>
                  <a:spcPts val="16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4818" name="AutoShape 2"/>
            <p:cNvSpPr>
              <a:spLocks noChangeShapeType="1"/>
            </p:cNvSpPr>
            <p:nvPr/>
          </p:nvSpPr>
          <p:spPr bwMode="auto">
            <a:xfrm>
              <a:off x="3761246" y="4015025"/>
              <a:ext cx="238105" cy="313108"/>
            </a:xfrm>
            <a:prstGeom prst="straightConnector1">
              <a:avLst/>
            </a:prstGeom>
            <a:noFill/>
            <a:ln w="9525">
              <a:solidFill>
                <a:srgbClr val="000000"/>
              </a:solidFill>
              <a:round/>
              <a:tailEnd type="none" w="sm" len="sm"/>
            </a:ln>
          </p:spPr>
          <p:txBody>
            <a:bodyPr vert="horz" wrap="square" lIns="91440" tIns="45720" rIns="91440" bIns="45720" numCol="1" anchor="t" anchorCtr="0" compatLnSpc="1"/>
            <a:lstStyle/>
            <a:p>
              <a:pPr>
                <a:lnSpc>
                  <a:spcPts val="16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grpSp>
      <p:grpSp>
        <p:nvGrpSpPr>
          <p:cNvPr id="29" name="组合 28"/>
          <p:cNvGrpSpPr/>
          <p:nvPr/>
        </p:nvGrpSpPr>
        <p:grpSpPr>
          <a:xfrm>
            <a:off x="1921773" y="851792"/>
            <a:ext cx="896901" cy="896901"/>
            <a:chOff x="388951" y="5103867"/>
            <a:chExt cx="896901" cy="896901"/>
          </a:xfrm>
        </p:grpSpPr>
        <p:sp>
          <p:nvSpPr>
            <p:cNvPr id="30" name="椭圆 29"/>
            <p:cNvSpPr/>
            <p:nvPr>
              <p:custDataLst>
                <p:tags r:id="rId4"/>
              </p:custDataLst>
            </p:nvPr>
          </p:nvSpPr>
          <p:spPr>
            <a:xfrm>
              <a:off x="388951" y="5103867"/>
              <a:ext cx="896901" cy="896901"/>
            </a:xfrm>
            <a:prstGeom prst="ellipse">
              <a:avLst/>
            </a:prstGeom>
            <a:gradFill flip="none" rotWithShape="1">
              <a:gsLst>
                <a:gs pos="100000">
                  <a:srgbClr val="FCFCFC"/>
                </a:gs>
                <a:gs pos="0">
                  <a:srgbClr val="CCCCCC"/>
                </a:gs>
              </a:gsLst>
              <a:lin ang="4200000" scaled="0"/>
              <a:tileRect/>
            </a:gradFill>
            <a:ln w="12700">
              <a:gradFill>
                <a:gsLst>
                  <a:gs pos="0">
                    <a:srgbClr val="FFFFFF"/>
                  </a:gs>
                  <a:gs pos="89000">
                    <a:srgbClr val="D9D9D9">
                      <a:lumMod val="85000"/>
                    </a:srgbClr>
                  </a:gs>
                </a:gsLst>
                <a:lin ang="4200000" scaled="0"/>
              </a:gradFill>
            </a:ln>
            <a:effectLst>
              <a:outerShdw blurRad="254000" dist="127000" dir="42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lt1"/>
                </a:solidFill>
              </a:endParaRPr>
            </a:p>
          </p:txBody>
        </p:sp>
        <p:sp>
          <p:nvSpPr>
            <p:cNvPr id="33" name="椭圆 32"/>
            <p:cNvSpPr/>
            <p:nvPr>
              <p:custDataLst>
                <p:tags r:id="rId5"/>
              </p:custDataLst>
            </p:nvPr>
          </p:nvSpPr>
          <p:spPr>
            <a:xfrm>
              <a:off x="479938" y="5204902"/>
              <a:ext cx="714380" cy="714380"/>
            </a:xfrm>
            <a:prstGeom prst="ellipse">
              <a:avLst/>
            </a:prstGeom>
            <a:solidFill>
              <a:schemeClr val="accent3"/>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lt1"/>
                </a:solidFill>
              </a:endParaRPr>
            </a:p>
          </p:txBody>
        </p:sp>
        <p:sp>
          <p:nvSpPr>
            <p:cNvPr id="34" name="文本框 14"/>
            <p:cNvSpPr txBox="1"/>
            <p:nvPr/>
          </p:nvSpPr>
          <p:spPr>
            <a:xfrm>
              <a:off x="525185" y="5431228"/>
              <a:ext cx="640080" cy="368300"/>
            </a:xfrm>
            <a:prstGeom prst="rect">
              <a:avLst/>
            </a:prstGeom>
            <a:noFill/>
          </p:spPr>
          <p:txBody>
            <a:bodyPr wrap="none" rtlCol="0">
              <a:spAutoFit/>
            </a:bodyPr>
            <a:lstStyle/>
            <a:p>
              <a:r>
                <a:rPr lang="zh-CN" altLang="en-US" b="1">
                  <a:solidFill>
                    <a:srgbClr val="FFFFFF"/>
                  </a:solidFill>
                  <a:latin typeface="微软雅黑" panose="020B0503020204020204" pitchFamily="34" charset="-122"/>
                  <a:ea typeface="微软雅黑" panose="020B0503020204020204" pitchFamily="34" charset="-122"/>
                </a:rPr>
                <a:t>提示</a:t>
              </a:r>
              <a:endParaRPr lang="zh-CN" altLang="en-US" b="1" dirty="0">
                <a:solidFill>
                  <a:srgbClr val="FFFFFF"/>
                </a:solidFill>
                <a:latin typeface="微软雅黑" panose="020B0503020204020204" pitchFamily="34" charset="-122"/>
                <a:ea typeface="微软雅黑" panose="020B0503020204020204" pitchFamily="34" charset="-122"/>
              </a:endParaRPr>
            </a:p>
          </p:txBody>
        </p:sp>
      </p:grpSp>
      <p:sp>
        <p:nvSpPr>
          <p:cNvPr id="37" name="灯片编号占位符 36"/>
          <p:cNvSpPr>
            <a:spLocks noGrp="1"/>
          </p:cNvSpPr>
          <p:nvPr>
            <p:ph type="sldNum" sz="quarter" idx="12"/>
            <p:custDataLst>
              <p:tags r:id="rId3"/>
            </p:custDataLst>
          </p:nvPr>
        </p:nvSpPr>
        <p:spPr>
          <a:xfrm>
            <a:off x="11065042" y="6442463"/>
            <a:ext cx="2743200" cy="365125"/>
          </a:xfrm>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15</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13962363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wheel(1)">
                                      <p:cBhvr>
                                        <p:cTn id="12" dur="1000"/>
                                        <p:tgtEl>
                                          <p:spTgt spid="2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1"/>
                                        </p:tgtEl>
                                        <p:attrNameLst>
                                          <p:attrName>style.visibility</p:attrName>
                                        </p:attrNameLst>
                                      </p:cBhvr>
                                      <p:to>
                                        <p:strVal val="visible"/>
                                      </p:to>
                                    </p:set>
                                    <p:animEffect transition="in" filter="fade">
                                      <p:cBhvr>
                                        <p:cTn id="22" dur="500"/>
                                        <p:tgtEl>
                                          <p:spTgt spid="31"/>
                                        </p:tgtEl>
                                      </p:cBhvr>
                                    </p:animEffect>
                                  </p:childTnLst>
                                </p:cTn>
                              </p:par>
                              <p:par>
                                <p:cTn id="23" presetID="10" presetClass="entr" presetSubtype="0" fill="hold" nodeType="withEffect">
                                  <p:stCondLst>
                                    <p:cond delay="0"/>
                                  </p:stCondLst>
                                  <p:childTnLst>
                                    <p:set>
                                      <p:cBhvr>
                                        <p:cTn id="24" dur="1" fill="hold">
                                          <p:stCondLst>
                                            <p:cond delay="0"/>
                                          </p:stCondLst>
                                        </p:cTn>
                                        <p:tgtEl>
                                          <p:spTgt spid="32"/>
                                        </p:tgtEl>
                                        <p:attrNameLst>
                                          <p:attrName>style.visibility</p:attrName>
                                        </p:attrNameLst>
                                      </p:cBhvr>
                                      <p:to>
                                        <p:strVal val="visible"/>
                                      </p:to>
                                    </p:set>
                                    <p:animEffect transition="in" filter="fade">
                                      <p:cBhvr>
                                        <p:cTn id="2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1"/>
          <p:cNvPicPr>
            <a:picLocks noChangeAspect="1"/>
          </p:cNvPicPr>
          <p:nvPr/>
        </p:nvPicPr>
        <p:blipFill rotWithShape="1">
          <a:blip r:embed="rId5" cstate="print">
            <a:extLst>
              <a:ext uri="{28A0092B-C50C-407E-A947-70E740481C1C}">
                <a14:useLocalDpi xmlns:a14="http://schemas.microsoft.com/office/drawing/2010/main" val="0"/>
              </a:ext>
            </a:extLst>
          </a:blip>
          <a:srcRect l="9547" t="2443" r="7739" b="5173"/>
          <a:stretch>
            <a:fillRect/>
          </a:stretch>
        </p:blipFill>
        <p:spPr>
          <a:xfrm>
            <a:off x="311548" y="2105429"/>
            <a:ext cx="3732477" cy="3886565"/>
          </a:xfrm>
          <a:prstGeom prst="rect">
            <a:avLst/>
          </a:prstGeom>
        </p:spPr>
      </p:pic>
      <p:sp>
        <p:nvSpPr>
          <p:cNvPr id="34" name="文本框 33"/>
          <p:cNvSpPr txBox="1"/>
          <p:nvPr>
            <p:custDataLst>
              <p:tags r:id="rId1"/>
            </p:custDataLst>
          </p:nvPr>
        </p:nvSpPr>
        <p:spPr>
          <a:xfrm>
            <a:off x="1981835" y="2857500"/>
            <a:ext cx="1198245" cy="829945"/>
          </a:xfrm>
          <a:prstGeom prst="rect">
            <a:avLst/>
          </a:prstGeom>
          <a:noFill/>
        </p:spPr>
        <p:txBody>
          <a:bodyPr wrap="square">
            <a:spAutoFit/>
          </a:bodyPr>
          <a:lstStyle/>
          <a:p>
            <a:pPr algn="l"/>
            <a:r>
              <a:rPr lang="zh-CN" altLang="en-US" sz="2400" b="1" dirty="0">
                <a:solidFill>
                  <a:schemeClr val="dk1"/>
                </a:solidFill>
                <a:latin typeface="微软雅黑" panose="020B0503020204020204" charset="-122"/>
                <a:ea typeface="微软雅黑" panose="020B0503020204020204" charset="-122"/>
                <a:cs typeface="Consolas" panose="020B0609020204030204" pitchFamily="49" charset="0"/>
                <a:sym typeface="+mn-ea"/>
              </a:rPr>
              <a:t>查找性能评价</a:t>
            </a:r>
          </a:p>
        </p:txBody>
      </p:sp>
      <p:sp>
        <p:nvSpPr>
          <p:cNvPr id="12"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
        <p:nvSpPr>
          <p:cNvPr id="4" name="TextBox 2"/>
          <p:cNvSpPr txBox="1"/>
          <p:nvPr>
            <p:custDataLst>
              <p:tags r:id="rId2"/>
            </p:custDataLst>
          </p:nvPr>
        </p:nvSpPr>
        <p:spPr>
          <a:xfrm>
            <a:off x="3758855" y="2481879"/>
            <a:ext cx="7786742" cy="1168400"/>
          </a:xfrm>
          <a:prstGeom prst="rect">
            <a:avLst/>
          </a:prstGeom>
          <a:noFill/>
        </p:spPr>
        <p:txBody>
          <a:bodyPr wrap="square" rtlCol="0">
            <a:spAutoFit/>
          </a:bodyPr>
          <a:lstStyle/>
          <a:p>
            <a:pPr algn="l">
              <a:lnSpc>
                <a:spcPts val="2800"/>
              </a:lnSpc>
              <a:spcBef>
                <a:spcPts val="0"/>
              </a:spcBef>
            </a:pPr>
            <a:r>
              <a:rPr lang="en-US" altLang="zh-CN" sz="2400" b="1">
                <a:solidFill>
                  <a:schemeClr val="dk1"/>
                </a:solidFill>
                <a:latin typeface="微软雅黑" panose="020B0503020204020204" charset="-122"/>
                <a:ea typeface="微软雅黑" panose="020B0503020204020204" charset="-122"/>
                <a:cs typeface="微软雅黑" panose="020B0503020204020204" charset="-122"/>
              </a:rPr>
              <a:t>    </a:t>
            </a:r>
            <a:r>
              <a:rPr lang="zh-CN" altLang="zh-CN" sz="2400" b="1">
                <a:solidFill>
                  <a:schemeClr val="dk1"/>
                </a:solidFill>
                <a:latin typeface="微软雅黑" panose="020B0503020204020204" charset="-122"/>
                <a:ea typeface="微软雅黑" panose="020B0503020204020204" charset="-122"/>
                <a:cs typeface="微软雅黑" panose="020B0503020204020204" charset="-122"/>
              </a:rPr>
              <a:t>由于查找的结果有查找成功和不成功两种情况，所以平均查找长度也分为成功情况下的平均查找长度和不成功情况下的平均查找长度。</a:t>
            </a:r>
          </a:p>
        </p:txBody>
      </p:sp>
      <p:sp>
        <p:nvSpPr>
          <p:cNvPr id="6" name="TextBox 4"/>
          <p:cNvSpPr txBox="1"/>
          <p:nvPr>
            <p:custDataLst>
              <p:tags r:id="rId3"/>
            </p:custDataLst>
          </p:nvPr>
        </p:nvSpPr>
        <p:spPr>
          <a:xfrm>
            <a:off x="4044607" y="3910639"/>
            <a:ext cx="7429552" cy="1729105"/>
          </a:xfrm>
          <a:prstGeom prst="rect">
            <a:avLst/>
          </a:prstGeom>
          <a:solidFill>
            <a:schemeClr val="lt1"/>
          </a:solidFill>
          <a:ln>
            <a:no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44000" tIns="108000" bIns="108000" rtlCol="0">
            <a:spAutoFit/>
          </a:bodyPr>
          <a:lstStyle/>
          <a:p>
            <a:pPr marL="342900" indent="-342900" algn="l">
              <a:lnSpc>
                <a:spcPts val="2800"/>
              </a:lnSpc>
              <a:spcBef>
                <a:spcPts val="600"/>
              </a:spcBef>
              <a:buBlip>
                <a:blip r:embed="rId6"/>
              </a:buBlip>
            </a:pP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成功情况下的平均查找长度指在查找表中找到指定关键字</a:t>
            </a:r>
            <a:r>
              <a:rPr lang="en-US" altLang="zh-CN" sz="2400" b="1" i="1">
                <a:solidFill>
                  <a:srgbClr val="000000"/>
                </a:solidFill>
                <a:latin typeface="微软雅黑" panose="020B0503020204020204" charset="-122"/>
                <a:ea typeface="微软雅黑" panose="020B0503020204020204" charset="-122"/>
                <a:cs typeface="微软雅黑" panose="020B0503020204020204" charset="-122"/>
              </a:rPr>
              <a:t>k</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的元素平均所需关键字比较的次数</a:t>
            </a:r>
            <a:r>
              <a:rPr lang="zh-CN" altLang="en-US" sz="2400" b="1">
                <a:solidFill>
                  <a:srgbClr val="000000"/>
                </a:solidFill>
                <a:latin typeface="微软雅黑" panose="020B0503020204020204" charset="-122"/>
                <a:ea typeface="微软雅黑" panose="020B0503020204020204" charset="-122"/>
                <a:cs typeface="微软雅黑" panose="020B0503020204020204" charset="-122"/>
              </a:rPr>
              <a:t>。</a:t>
            </a:r>
            <a:endParaRPr lang="en-US" altLang="zh-CN" sz="2400" b="1">
              <a:solidFill>
                <a:srgbClr val="000000"/>
              </a:solidFill>
              <a:latin typeface="微软雅黑" panose="020B0503020204020204" charset="-122"/>
              <a:ea typeface="微软雅黑" panose="020B0503020204020204" charset="-122"/>
              <a:cs typeface="微软雅黑" panose="020B0503020204020204" charset="-122"/>
            </a:endParaRPr>
          </a:p>
          <a:p>
            <a:pPr marL="342900" indent="-342900" algn="l">
              <a:lnSpc>
                <a:spcPts val="2800"/>
              </a:lnSpc>
              <a:spcBef>
                <a:spcPts val="600"/>
              </a:spcBef>
              <a:buBlip>
                <a:blip r:embed="rId6"/>
              </a:buBlip>
            </a:pP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不成功情况下的平均查找长度指在查找表中确定找不到关键字</a:t>
            </a:r>
            <a:r>
              <a:rPr lang="en-US" altLang="zh-CN" sz="2400" b="1" i="1">
                <a:solidFill>
                  <a:srgbClr val="000000"/>
                </a:solidFill>
                <a:latin typeface="微软雅黑" panose="020B0503020204020204" charset="-122"/>
                <a:ea typeface="微软雅黑" panose="020B0503020204020204" charset="-122"/>
                <a:cs typeface="微软雅黑" panose="020B0503020204020204" charset="-122"/>
              </a:rPr>
              <a:t>k</a:t>
            </a:r>
            <a:r>
              <a:rPr lang="zh-CN" altLang="zh-CN" sz="2400" b="1">
                <a:solidFill>
                  <a:srgbClr val="000000"/>
                </a:solidFill>
                <a:latin typeface="微软雅黑" panose="020B0503020204020204" charset="-122"/>
                <a:ea typeface="微软雅黑" panose="020B0503020204020204" charset="-122"/>
                <a:cs typeface="微软雅黑" panose="020B0503020204020204" charset="-122"/>
              </a:rPr>
              <a:t>的元素平均所需关键字比较的次数。</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ipe(left)">
                                      <p:cBhvr>
                                        <p:cTn id="11" dur="500"/>
                                        <p:tgtEl>
                                          <p:spTgt spid="3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left)">
                                      <p:cBhvr>
                                        <p:cTn id="15" dur="500"/>
                                        <p:tgtEl>
                                          <p:spTgt spid="34"/>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left)">
                                      <p:cBhvr>
                                        <p:cTn id="19" dur="500"/>
                                        <p:tgtEl>
                                          <p:spTgt spid="4"/>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12" grpId="0"/>
      <p:bldP spid="4" grpId="0"/>
      <p:bldP spid="6" grpId="0" bldLvl="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6844562" y="1405129"/>
            <a:ext cx="2357454" cy="2786082"/>
            <a:chOff x="5572784" y="3071810"/>
            <a:chExt cx="1785298" cy="2571768"/>
          </a:xfrm>
        </p:grpSpPr>
        <p:sp>
          <p:nvSpPr>
            <p:cNvPr id="5" name="AutoShape 23"/>
            <p:cNvSpPr>
              <a:spLocks noChangeShapeType="1"/>
            </p:cNvSpPr>
            <p:nvPr/>
          </p:nvSpPr>
          <p:spPr bwMode="auto">
            <a:xfrm>
              <a:off x="5831298" y="3307128"/>
              <a:ext cx="1268271" cy="1642361"/>
            </a:xfrm>
            <a:prstGeom prst="straightConnector1">
              <a:avLst/>
            </a:prstGeom>
            <a:noFill/>
            <a:ln w="9525">
              <a:solidFill>
                <a:srgbClr val="000000"/>
              </a:solidFill>
              <a:round/>
              <a:tailEnd type="none" w="sm" len="sm"/>
            </a:ln>
          </p:spPr>
          <p:txBody>
            <a:bodyPr vert="horz" wrap="square" lIns="91440" tIns="45720" rIns="91440" bIns="45720" numCol="1" anchor="t" anchorCtr="0" compatLnSpc="1"/>
            <a:lstStyle/>
            <a:p>
              <a:pPr>
                <a:lnSpc>
                  <a:spcPts val="16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6" name="Oval 12"/>
            <p:cNvSpPr>
              <a:spLocks noChangeArrowheads="1"/>
            </p:cNvSpPr>
            <p:nvPr>
              <p:custDataLst>
                <p:tags r:id="rId11"/>
              </p:custDataLst>
            </p:nvPr>
          </p:nvSpPr>
          <p:spPr bwMode="auto">
            <a:xfrm>
              <a:off x="5572784" y="3071810"/>
              <a:ext cx="303219" cy="275185"/>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7" name="Oval 11"/>
            <p:cNvSpPr>
              <a:spLocks noChangeArrowheads="1"/>
            </p:cNvSpPr>
            <p:nvPr>
              <p:custDataLst>
                <p:tags r:id="rId12"/>
              </p:custDataLst>
            </p:nvPr>
          </p:nvSpPr>
          <p:spPr bwMode="auto">
            <a:xfrm>
              <a:off x="5815748" y="3378112"/>
              <a:ext cx="303219" cy="275185"/>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8" name="Oval 10"/>
            <p:cNvSpPr>
              <a:spLocks noChangeArrowheads="1"/>
            </p:cNvSpPr>
            <p:nvPr>
              <p:custDataLst>
                <p:tags r:id="rId13"/>
              </p:custDataLst>
            </p:nvPr>
          </p:nvSpPr>
          <p:spPr bwMode="auto">
            <a:xfrm>
              <a:off x="6063571" y="3704834"/>
              <a:ext cx="303219" cy="275185"/>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9" name="Oval 9"/>
            <p:cNvSpPr>
              <a:spLocks noChangeArrowheads="1"/>
            </p:cNvSpPr>
            <p:nvPr>
              <p:custDataLst>
                <p:tags r:id="rId14"/>
              </p:custDataLst>
            </p:nvPr>
          </p:nvSpPr>
          <p:spPr bwMode="auto">
            <a:xfrm>
              <a:off x="6311394" y="4002384"/>
              <a:ext cx="303219" cy="275185"/>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4</a:t>
              </a:r>
            </a:p>
          </p:txBody>
        </p:sp>
        <p:sp>
          <p:nvSpPr>
            <p:cNvPr id="10" name="Oval 8"/>
            <p:cNvSpPr>
              <a:spLocks noChangeArrowheads="1"/>
            </p:cNvSpPr>
            <p:nvPr>
              <p:custDataLst>
                <p:tags r:id="rId15"/>
              </p:custDataLst>
            </p:nvPr>
          </p:nvSpPr>
          <p:spPr bwMode="auto">
            <a:xfrm>
              <a:off x="6554358" y="4297017"/>
              <a:ext cx="303219" cy="274213"/>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5</a:t>
              </a:r>
            </a:p>
          </p:txBody>
        </p:sp>
        <p:sp>
          <p:nvSpPr>
            <p:cNvPr id="11" name="Oval 7"/>
            <p:cNvSpPr>
              <a:spLocks noChangeArrowheads="1"/>
            </p:cNvSpPr>
            <p:nvPr>
              <p:custDataLst>
                <p:tags r:id="rId16"/>
              </p:custDataLst>
            </p:nvPr>
          </p:nvSpPr>
          <p:spPr bwMode="auto">
            <a:xfrm>
              <a:off x="6807040" y="4600402"/>
              <a:ext cx="303219" cy="275185"/>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6</a:t>
              </a:r>
            </a:p>
          </p:txBody>
        </p:sp>
        <p:sp>
          <p:nvSpPr>
            <p:cNvPr id="12" name="Oval 6"/>
            <p:cNvSpPr>
              <a:spLocks noChangeArrowheads="1"/>
            </p:cNvSpPr>
            <p:nvPr>
              <p:custDataLst>
                <p:tags r:id="rId17"/>
              </p:custDataLst>
            </p:nvPr>
          </p:nvSpPr>
          <p:spPr bwMode="auto">
            <a:xfrm>
              <a:off x="7054863" y="4909621"/>
              <a:ext cx="303219" cy="275185"/>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13" name="Text Box 4"/>
            <p:cNvSpPr txBox="1">
              <a:spLocks noChangeArrowheads="1"/>
            </p:cNvSpPr>
            <p:nvPr/>
          </p:nvSpPr>
          <p:spPr bwMode="auto">
            <a:xfrm>
              <a:off x="5857884" y="5357826"/>
              <a:ext cx="1428760" cy="285752"/>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b</a:t>
              </a: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）高度为</a:t>
              </a: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7</a:t>
              </a:r>
            </a:p>
          </p:txBody>
        </p:sp>
      </p:grpSp>
      <p:grpSp>
        <p:nvGrpSpPr>
          <p:cNvPr id="14" name="组合 13"/>
          <p:cNvGrpSpPr/>
          <p:nvPr/>
        </p:nvGrpSpPr>
        <p:grpSpPr>
          <a:xfrm>
            <a:off x="2558282" y="1548005"/>
            <a:ext cx="2500330" cy="2714644"/>
            <a:chOff x="2161573" y="3328520"/>
            <a:chExt cx="2095320" cy="2315058"/>
          </a:xfrm>
        </p:grpSpPr>
        <p:sp>
          <p:nvSpPr>
            <p:cNvPr id="15" name="Freeform 22"/>
            <p:cNvSpPr/>
            <p:nvPr/>
          </p:nvSpPr>
          <p:spPr bwMode="auto">
            <a:xfrm>
              <a:off x="2832153" y="4029611"/>
              <a:ext cx="207005" cy="290744"/>
            </a:xfrm>
            <a:custGeom>
              <a:avLst/>
              <a:gdLst/>
              <a:ahLst/>
              <a:cxnLst>
                <a:cxn ang="0">
                  <a:pos x="0" y="0"/>
                </a:cxn>
                <a:cxn ang="0">
                  <a:pos x="213" y="299"/>
                </a:cxn>
              </a:cxnLst>
              <a:rect l="0" t="0" r="r" b="b"/>
              <a:pathLst>
                <a:path w="213" h="299">
                  <a:moveTo>
                    <a:pt x="0" y="0"/>
                  </a:moveTo>
                  <a:lnTo>
                    <a:pt x="213" y="299"/>
                  </a:lnTo>
                </a:path>
              </a:pathLst>
            </a:custGeom>
            <a:noFill/>
            <a:ln w="9525">
              <a:solidFill>
                <a:srgbClr val="000000"/>
              </a:solidFill>
              <a:round/>
            </a:ln>
          </p:spPr>
          <p:txBody>
            <a:bodyPr vert="horz" wrap="square" lIns="91440" tIns="45720" rIns="91440" bIns="45720" numCol="1" anchor="t" anchorCtr="0" compatLnSpc="1"/>
            <a:lstStyle/>
            <a:p>
              <a:pPr>
                <a:lnSpc>
                  <a:spcPts val="16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 name="Freeform 21"/>
            <p:cNvSpPr/>
            <p:nvPr/>
          </p:nvSpPr>
          <p:spPr bwMode="auto">
            <a:xfrm>
              <a:off x="2827294" y="4561506"/>
              <a:ext cx="166187" cy="254765"/>
            </a:xfrm>
            <a:custGeom>
              <a:avLst/>
              <a:gdLst/>
              <a:ahLst/>
              <a:cxnLst>
                <a:cxn ang="0">
                  <a:pos x="171" y="0"/>
                </a:cxn>
                <a:cxn ang="0">
                  <a:pos x="0" y="262"/>
                </a:cxn>
              </a:cxnLst>
              <a:rect l="0" t="0" r="r" b="b"/>
              <a:pathLst>
                <a:path w="171" h="262">
                  <a:moveTo>
                    <a:pt x="171" y="0"/>
                  </a:moveTo>
                  <a:lnTo>
                    <a:pt x="0" y="262"/>
                  </a:lnTo>
                </a:path>
              </a:pathLst>
            </a:custGeom>
            <a:noFill/>
            <a:ln w="9525">
              <a:solidFill>
                <a:srgbClr val="000000"/>
              </a:solidFill>
              <a:round/>
            </a:ln>
          </p:spPr>
          <p:txBody>
            <a:bodyPr vert="horz" wrap="square" lIns="91440" tIns="45720" rIns="91440" bIns="45720" numCol="1" anchor="t" anchorCtr="0" compatLnSpc="1"/>
            <a:lstStyle/>
            <a:p>
              <a:pPr>
                <a:lnSpc>
                  <a:spcPts val="16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7" name="Freeform 20"/>
            <p:cNvSpPr/>
            <p:nvPr/>
          </p:nvSpPr>
          <p:spPr bwMode="auto">
            <a:xfrm>
              <a:off x="2383156" y="3513274"/>
              <a:ext cx="743469" cy="801247"/>
            </a:xfrm>
            <a:custGeom>
              <a:avLst/>
              <a:gdLst/>
              <a:ahLst/>
              <a:cxnLst>
                <a:cxn ang="0">
                  <a:pos x="765" y="0"/>
                </a:cxn>
                <a:cxn ang="0">
                  <a:pos x="0" y="823"/>
                </a:cxn>
              </a:cxnLst>
              <a:rect l="0" t="0" r="r" b="b"/>
              <a:pathLst>
                <a:path w="765" h="823">
                  <a:moveTo>
                    <a:pt x="765" y="0"/>
                  </a:moveTo>
                  <a:lnTo>
                    <a:pt x="0" y="823"/>
                  </a:lnTo>
                </a:path>
              </a:pathLst>
            </a:custGeom>
            <a:noFill/>
            <a:ln w="9525">
              <a:solidFill>
                <a:srgbClr val="000000"/>
              </a:solidFill>
              <a:round/>
            </a:ln>
          </p:spPr>
          <p:txBody>
            <a:bodyPr vert="horz" wrap="square" lIns="91440" tIns="45720" rIns="91440" bIns="45720" numCol="1" anchor="t" anchorCtr="0" compatLnSpc="1"/>
            <a:lstStyle/>
            <a:p>
              <a:pPr>
                <a:lnSpc>
                  <a:spcPts val="16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 name="Oval 19"/>
            <p:cNvSpPr>
              <a:spLocks noChangeArrowheads="1"/>
            </p:cNvSpPr>
            <p:nvPr>
              <p:custDataLst>
                <p:tags r:id="rId4"/>
              </p:custDataLst>
            </p:nvPr>
          </p:nvSpPr>
          <p:spPr bwMode="auto">
            <a:xfrm>
              <a:off x="3094554" y="3328520"/>
              <a:ext cx="303219" cy="275185"/>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5</a:t>
              </a:r>
            </a:p>
          </p:txBody>
        </p:sp>
        <p:sp>
          <p:nvSpPr>
            <p:cNvPr id="19" name="Oval 18"/>
            <p:cNvSpPr>
              <a:spLocks noChangeArrowheads="1"/>
            </p:cNvSpPr>
            <p:nvPr>
              <p:custDataLst>
                <p:tags r:id="rId5"/>
              </p:custDataLst>
            </p:nvPr>
          </p:nvSpPr>
          <p:spPr bwMode="auto">
            <a:xfrm>
              <a:off x="2613485" y="3780680"/>
              <a:ext cx="303219" cy="274213"/>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20" name="Oval 17"/>
            <p:cNvSpPr>
              <a:spLocks noChangeArrowheads="1"/>
            </p:cNvSpPr>
            <p:nvPr>
              <p:custDataLst>
                <p:tags r:id="rId6"/>
              </p:custDataLst>
            </p:nvPr>
          </p:nvSpPr>
          <p:spPr bwMode="auto">
            <a:xfrm>
              <a:off x="3502733" y="3780680"/>
              <a:ext cx="303219" cy="274213"/>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6</a:t>
              </a:r>
            </a:p>
          </p:txBody>
        </p:sp>
        <p:sp>
          <p:nvSpPr>
            <p:cNvPr id="21" name="Oval 16"/>
            <p:cNvSpPr>
              <a:spLocks noChangeArrowheads="1"/>
            </p:cNvSpPr>
            <p:nvPr>
              <p:custDataLst>
                <p:tags r:id="rId7"/>
              </p:custDataLst>
            </p:nvPr>
          </p:nvSpPr>
          <p:spPr bwMode="auto">
            <a:xfrm>
              <a:off x="2161573" y="4309658"/>
              <a:ext cx="303219" cy="275185"/>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22" name="Oval 15"/>
            <p:cNvSpPr>
              <a:spLocks noChangeArrowheads="1"/>
            </p:cNvSpPr>
            <p:nvPr>
              <p:custDataLst>
                <p:tags r:id="rId8"/>
              </p:custDataLst>
            </p:nvPr>
          </p:nvSpPr>
          <p:spPr bwMode="auto">
            <a:xfrm>
              <a:off x="2934198" y="4309658"/>
              <a:ext cx="303219" cy="275185"/>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4</a:t>
              </a:r>
            </a:p>
          </p:txBody>
        </p:sp>
        <p:sp>
          <p:nvSpPr>
            <p:cNvPr id="23" name="Oval 14"/>
            <p:cNvSpPr>
              <a:spLocks noChangeArrowheads="1"/>
            </p:cNvSpPr>
            <p:nvPr>
              <p:custDataLst>
                <p:tags r:id="rId9"/>
              </p:custDataLst>
            </p:nvPr>
          </p:nvSpPr>
          <p:spPr bwMode="auto">
            <a:xfrm>
              <a:off x="2630979" y="4807520"/>
              <a:ext cx="303219" cy="275185"/>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24" name="Oval 13"/>
            <p:cNvSpPr>
              <a:spLocks noChangeArrowheads="1"/>
            </p:cNvSpPr>
            <p:nvPr>
              <p:custDataLst>
                <p:tags r:id="rId10"/>
              </p:custDataLst>
            </p:nvPr>
          </p:nvSpPr>
          <p:spPr bwMode="auto">
            <a:xfrm>
              <a:off x="3954646" y="4288266"/>
              <a:ext cx="302247" cy="275185"/>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lnSpc>
                  <a:spcPts val="16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25" name="Text Box 5"/>
            <p:cNvSpPr txBox="1">
              <a:spLocks noChangeArrowheads="1"/>
            </p:cNvSpPr>
            <p:nvPr/>
          </p:nvSpPr>
          <p:spPr bwMode="auto">
            <a:xfrm>
              <a:off x="2500298" y="5357826"/>
              <a:ext cx="1428760" cy="285752"/>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a:t>
              </a: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）高度为</a:t>
              </a: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4</a:t>
              </a:r>
            </a:p>
          </p:txBody>
        </p:sp>
        <p:sp>
          <p:nvSpPr>
            <p:cNvPr id="26" name="AutoShape 3"/>
            <p:cNvSpPr>
              <a:spLocks noChangeShapeType="1"/>
            </p:cNvSpPr>
            <p:nvPr/>
          </p:nvSpPr>
          <p:spPr bwMode="auto">
            <a:xfrm>
              <a:off x="3353067" y="3563838"/>
              <a:ext cx="194371" cy="256710"/>
            </a:xfrm>
            <a:prstGeom prst="straightConnector1">
              <a:avLst/>
            </a:prstGeom>
            <a:noFill/>
            <a:ln w="9525">
              <a:solidFill>
                <a:srgbClr val="000000"/>
              </a:solidFill>
              <a:round/>
              <a:tailEnd type="none" w="sm" len="sm"/>
            </a:ln>
          </p:spPr>
          <p:txBody>
            <a:bodyPr vert="horz" wrap="square" lIns="91440" tIns="45720" rIns="91440" bIns="45720" numCol="1" anchor="t" anchorCtr="0" compatLnSpc="1"/>
            <a:lstStyle/>
            <a:p>
              <a:pPr>
                <a:lnSpc>
                  <a:spcPts val="16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27" name="AutoShape 2"/>
            <p:cNvSpPr>
              <a:spLocks noChangeShapeType="1"/>
            </p:cNvSpPr>
            <p:nvPr/>
          </p:nvSpPr>
          <p:spPr bwMode="auto">
            <a:xfrm>
              <a:off x="3761246" y="4015025"/>
              <a:ext cx="238105" cy="313108"/>
            </a:xfrm>
            <a:prstGeom prst="straightConnector1">
              <a:avLst/>
            </a:prstGeom>
            <a:noFill/>
            <a:ln w="9525">
              <a:solidFill>
                <a:srgbClr val="000000"/>
              </a:solidFill>
              <a:round/>
              <a:tailEnd type="none" w="sm" len="sm"/>
            </a:ln>
          </p:spPr>
          <p:txBody>
            <a:bodyPr vert="horz" wrap="square" lIns="91440" tIns="45720" rIns="91440" bIns="45720" numCol="1" anchor="t" anchorCtr="0" compatLnSpc="1"/>
            <a:lstStyle/>
            <a:p>
              <a:pPr>
                <a:lnSpc>
                  <a:spcPts val="16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grpSp>
      <p:pic>
        <p:nvPicPr>
          <p:cNvPr id="33793" name="Picture 1"/>
          <p:cNvPicPr>
            <a:picLocks noChangeAspect="1" noChangeArrowheads="1"/>
          </p:cNvPicPr>
          <p:nvPr/>
        </p:nvPicPr>
        <p:blipFill>
          <a:blip r:embed="rId19" cstate="print"/>
          <a:srcRect/>
          <a:stretch>
            <a:fillRect/>
          </a:stretch>
        </p:blipFill>
        <p:spPr bwMode="auto">
          <a:xfrm>
            <a:off x="2343969" y="5048467"/>
            <a:ext cx="3714776" cy="595044"/>
          </a:xfrm>
          <a:prstGeom prst="rect">
            <a:avLst/>
          </a:prstGeom>
          <a:noFill/>
          <a:ln w="9525">
            <a:noFill/>
            <a:miter lim="800000"/>
            <a:headEnd/>
            <a:tailEnd/>
          </a:ln>
        </p:spPr>
      </p:pic>
      <p:pic>
        <p:nvPicPr>
          <p:cNvPr id="33794" name="Picture 2"/>
          <p:cNvPicPr>
            <a:picLocks noChangeAspect="1" noChangeArrowheads="1"/>
          </p:cNvPicPr>
          <p:nvPr/>
        </p:nvPicPr>
        <p:blipFill>
          <a:blip r:embed="rId20" cstate="print"/>
          <a:srcRect/>
          <a:stretch>
            <a:fillRect/>
          </a:stretch>
        </p:blipFill>
        <p:spPr bwMode="auto">
          <a:xfrm>
            <a:off x="6130182" y="5548533"/>
            <a:ext cx="5000660" cy="571504"/>
          </a:xfrm>
          <a:prstGeom prst="rect">
            <a:avLst/>
          </a:prstGeom>
          <a:noFill/>
          <a:ln w="9525">
            <a:noFill/>
            <a:miter lim="800000"/>
            <a:headEnd/>
            <a:tailEnd/>
          </a:ln>
        </p:spPr>
      </p:pic>
      <p:sp>
        <p:nvSpPr>
          <p:cNvPr id="29" name="下箭头 28"/>
          <p:cNvSpPr/>
          <p:nvPr>
            <p:custDataLst>
              <p:tags r:id="rId1"/>
            </p:custDataLst>
          </p:nvPr>
        </p:nvSpPr>
        <p:spPr bwMode="auto">
          <a:xfrm>
            <a:off x="3844166" y="4548401"/>
            <a:ext cx="214314" cy="357190"/>
          </a:xfrm>
          <a:prstGeom prst="down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tailEnd type="arrow" w="sm" len="sm"/>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lstStyle/>
          <a:p>
            <a:pPr algn="ctr"/>
            <a:endParaRPr lang="zh-CN" altLang="en-US" sz="1600">
              <a:solidFill>
                <a:srgbClr val="0000FF"/>
              </a:solidFill>
              <a:latin typeface="Consolas" panose="020B0609020204030204" pitchFamily="49" charset="0"/>
              <a:cs typeface="Consolas" panose="020B0609020204030204" pitchFamily="49" charset="0"/>
            </a:endParaRPr>
          </a:p>
        </p:txBody>
      </p:sp>
      <p:sp>
        <p:nvSpPr>
          <p:cNvPr id="30" name="下箭头 29"/>
          <p:cNvSpPr/>
          <p:nvPr>
            <p:custDataLst>
              <p:tags r:id="rId2"/>
            </p:custDataLst>
          </p:nvPr>
        </p:nvSpPr>
        <p:spPr bwMode="auto">
          <a:xfrm>
            <a:off x="8559074" y="4548401"/>
            <a:ext cx="214314" cy="714380"/>
          </a:xfrm>
          <a:prstGeom prst="down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tailEnd type="arrow" w="sm" len="sm"/>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lstStyle/>
          <a:p>
            <a:pPr algn="ctr"/>
            <a:endParaRPr lang="zh-CN" altLang="en-US" sz="1600">
              <a:solidFill>
                <a:srgbClr val="0000FF"/>
              </a:solidFill>
              <a:latin typeface="Consolas" panose="020B0609020204030204" pitchFamily="49" charset="0"/>
              <a:cs typeface="Consolas" panose="020B0609020204030204" pitchFamily="49" charset="0"/>
            </a:endParaRPr>
          </a:p>
        </p:txBody>
      </p:sp>
      <p:sp>
        <p:nvSpPr>
          <p:cNvPr id="33" name="灯片编号占位符 32"/>
          <p:cNvSpPr>
            <a:spLocks noGrp="1"/>
          </p:cNvSpPr>
          <p:nvPr>
            <p:ph type="sldNum" sz="quarter" idx="12"/>
            <p:custDataLst>
              <p:tags r:id="rId3"/>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16</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18825362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2000"/>
                                        <p:tgtEl>
                                          <p:spTgt spid="3"/>
                                        </p:tgtEl>
                                      </p:cBhvr>
                                    </p:animEffect>
                                  </p:childTnLst>
                                </p:cTn>
                              </p:par>
                              <p:par>
                                <p:cTn id="13" presetID="22" presetClass="entr" presetSubtype="8"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wipe(left)">
                                      <p:cBhvr>
                                        <p:cTn id="15" dur="2000"/>
                                        <p:tgtEl>
                                          <p:spTgt spid="14"/>
                                        </p:tgtEl>
                                      </p:cBhvr>
                                    </p:animEffect>
                                  </p:childTnLst>
                                </p:cTn>
                              </p:par>
                              <p:par>
                                <p:cTn id="16" presetID="22" presetClass="entr" presetSubtype="8" fill="hold" nodeType="withEffect">
                                  <p:stCondLst>
                                    <p:cond delay="0"/>
                                  </p:stCondLst>
                                  <p:childTnLst>
                                    <p:set>
                                      <p:cBhvr>
                                        <p:cTn id="17" dur="1" fill="hold">
                                          <p:stCondLst>
                                            <p:cond delay="0"/>
                                          </p:stCondLst>
                                        </p:cTn>
                                        <p:tgtEl>
                                          <p:spTgt spid="33793"/>
                                        </p:tgtEl>
                                        <p:attrNameLst>
                                          <p:attrName>style.visibility</p:attrName>
                                        </p:attrNameLst>
                                      </p:cBhvr>
                                      <p:to>
                                        <p:strVal val="visible"/>
                                      </p:to>
                                    </p:set>
                                    <p:animEffect transition="in" filter="wipe(left)">
                                      <p:cBhvr>
                                        <p:cTn id="18" dur="2000"/>
                                        <p:tgtEl>
                                          <p:spTgt spid="33793"/>
                                        </p:tgtEl>
                                      </p:cBhvr>
                                    </p:animEffect>
                                  </p:childTnLst>
                                </p:cTn>
                              </p:par>
                              <p:par>
                                <p:cTn id="19" presetID="22" presetClass="entr" presetSubtype="8" fill="hold" nodeType="withEffect">
                                  <p:stCondLst>
                                    <p:cond delay="0"/>
                                  </p:stCondLst>
                                  <p:childTnLst>
                                    <p:set>
                                      <p:cBhvr>
                                        <p:cTn id="20" dur="1" fill="hold">
                                          <p:stCondLst>
                                            <p:cond delay="0"/>
                                          </p:stCondLst>
                                        </p:cTn>
                                        <p:tgtEl>
                                          <p:spTgt spid="33794"/>
                                        </p:tgtEl>
                                        <p:attrNameLst>
                                          <p:attrName>style.visibility</p:attrName>
                                        </p:attrNameLst>
                                      </p:cBhvr>
                                      <p:to>
                                        <p:strVal val="visible"/>
                                      </p:to>
                                    </p:set>
                                    <p:animEffect transition="in" filter="wipe(left)">
                                      <p:cBhvr>
                                        <p:cTn id="21" dur="2000"/>
                                        <p:tgtEl>
                                          <p:spTgt spid="33794"/>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29"/>
                                        </p:tgtEl>
                                        <p:attrNameLst>
                                          <p:attrName>style.visibility</p:attrName>
                                        </p:attrNameLst>
                                      </p:cBhvr>
                                      <p:to>
                                        <p:strVal val="visible"/>
                                      </p:to>
                                    </p:set>
                                    <p:animEffect transition="in" filter="wipe(left)">
                                      <p:cBhvr>
                                        <p:cTn id="24" dur="2000"/>
                                        <p:tgtEl>
                                          <p:spTgt spid="29"/>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wipe(left)">
                                      <p:cBhvr>
                                        <p:cTn id="27" dur="2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ldLvl="0" animBg="1"/>
      <p:bldP spid="30" grpId="0" bldLvl="0" animBg="1"/>
      <p:bldP spid="2" grpId="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2280884" y="1321974"/>
            <a:ext cx="7500990" cy="398780"/>
          </a:xfrm>
          <a:prstGeom prst="rect">
            <a:avLst/>
          </a:prstGeom>
          <a:noFill/>
        </p:spPr>
        <p:txBody>
          <a:bodyPr wrap="square" rtlCol="0">
            <a:spAutoFit/>
          </a:bodyPr>
          <a:lstStyle/>
          <a:p>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那么如何分析二叉排序树的查找性能呢？有如下两种分析方法。</a:t>
            </a:r>
          </a:p>
        </p:txBody>
      </p:sp>
      <p:sp>
        <p:nvSpPr>
          <p:cNvPr id="5" name="TextBox 4"/>
          <p:cNvSpPr txBox="1"/>
          <p:nvPr>
            <p:custDataLst>
              <p:tags r:id="rId2"/>
            </p:custDataLst>
          </p:nvPr>
        </p:nvSpPr>
        <p:spPr>
          <a:xfrm>
            <a:off x="3281016" y="1964917"/>
            <a:ext cx="7143800" cy="3960495"/>
          </a:xfrm>
          <a:prstGeom prst="rect">
            <a:avLst/>
          </a:prstGeom>
          <a:solidFill>
            <a:schemeClr val="lt1"/>
          </a:solidFill>
          <a:ln w="38100">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08000" bIns="108000" rtlCol="0">
            <a:spAutoFit/>
          </a:bodyPr>
          <a:lstStyle/>
          <a:p>
            <a:pPr marL="342900" indent="-342900">
              <a:lnSpc>
                <a:spcPts val="2800"/>
              </a:lnSpc>
              <a:spcBef>
                <a:spcPts val="1200"/>
              </a:spcBef>
              <a:buBlip>
                <a:blip r:embed="rId5"/>
              </a:buBlip>
            </a:pPr>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给定</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含</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个关键字的集合，假设所有关键字不相同，对应有</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个关键字序列，每个关键字序列构造一棵二叉排序树，所有这些二叉排序树中查找每个关键字的平均时间为</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O(log</a:t>
            </a:r>
            <a:r>
              <a:rPr lang="en-US" altLang="zh-CN" sz="2000"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p>
          <a:p>
            <a:pPr marL="342900" indent="-342900">
              <a:lnSpc>
                <a:spcPts val="2800"/>
              </a:lnSpc>
              <a:spcBef>
                <a:spcPts val="1200"/>
              </a:spcBef>
              <a:buBlip>
                <a:blip r:embed="rId5"/>
              </a:buBlip>
            </a:pP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给定含</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个关键字的关键字序列构造一棵二叉排序树</a:t>
            </a:r>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其中查找性能最好的是高度最小的二叉排序树，最好查找性能为</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O(log</a:t>
            </a:r>
            <a:r>
              <a:rPr lang="en-US" altLang="zh-CN" sz="2000"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。查找性能最坏的是高度为</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的二叉排序树（单支树），最坏查找性能为</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O(</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。平均情况由具体的关键字序列来确定。所以常说二叉排序树的时间复杂度在</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O(log</a:t>
            </a:r>
            <a:r>
              <a:rPr lang="en-US" altLang="zh-CN" sz="2000"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和</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O(</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之间，就是指这种分析方法。</a:t>
            </a:r>
          </a:p>
        </p:txBody>
      </p:sp>
      <p:pic>
        <p:nvPicPr>
          <p:cNvPr id="6" name="Picture 2"/>
          <p:cNvPicPr>
            <a:picLocks noChangeAspect="1" noChangeArrowheads="1"/>
          </p:cNvPicPr>
          <p:nvPr/>
        </p:nvPicPr>
        <p:blipFill>
          <a:blip r:embed="rId6" cstate="print"/>
          <a:srcRect/>
          <a:stretch>
            <a:fillRect/>
          </a:stretch>
        </p:blipFill>
        <p:spPr bwMode="auto">
          <a:xfrm>
            <a:off x="2138009" y="2036354"/>
            <a:ext cx="1106357" cy="928694"/>
          </a:xfrm>
          <a:prstGeom prst="rect">
            <a:avLst/>
          </a:prstGeom>
          <a:noFill/>
          <a:ln w="9525">
            <a:noFill/>
            <a:miter lim="800000"/>
            <a:headEnd/>
            <a:tailEnd/>
          </a:ln>
        </p:spPr>
      </p:pic>
      <p:sp>
        <p:nvSpPr>
          <p:cNvPr id="9" name="灯片编号占位符 8"/>
          <p:cNvSpPr>
            <a:spLocks noGrp="1"/>
          </p:cNvSpPr>
          <p:nvPr>
            <p:ph type="sldNum" sz="quarter" idx="12"/>
            <p:custDataLst>
              <p:tags r:id="rId3"/>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17</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39766700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heel(1)">
                                      <p:cBhvr>
                                        <p:cTn id="17" dur="10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ipe(up)">
                                      <p:cBhvr>
                                        <p:cTn id="22"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bldLvl="0" animBg="1"/>
      <p:bldP spid="2"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034788" y="1455537"/>
            <a:ext cx="8143932" cy="1681480"/>
          </a:xfrm>
          <a:prstGeom prst="rect">
            <a:avLst/>
          </a:prstGeom>
          <a:noFill/>
        </p:spPr>
        <p:txBody>
          <a:bodyPr wrap="square" rtlCol="0">
            <a:spAutoFit/>
          </a:bodyPr>
          <a:lstStyle/>
          <a:p>
            <a:pPr>
              <a:lnSpc>
                <a:spcPts val="2800"/>
              </a:lnSpc>
              <a:spcBef>
                <a:spcPts val="600"/>
              </a:spcBef>
            </a:pP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【例</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8.9</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】在含有</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27</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个结点的二叉排序树上，查找关键字为</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35</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的结点，以下</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4</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个选项中哪些是可能的关键字比较序列？</a:t>
            </a:r>
          </a:p>
          <a:p>
            <a:pPr>
              <a:lnSpc>
                <a:spcPts val="2800"/>
              </a:lnSpc>
              <a:spcBef>
                <a:spcPts val="600"/>
              </a:spcBef>
            </a:pP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A.28</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36</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18</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46</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35		B.18</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36</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28</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46</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35</a:t>
            </a:r>
            <a:endPar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800"/>
              </a:lnSpc>
              <a:spcBef>
                <a:spcPts val="600"/>
              </a:spcBef>
            </a:pP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   C.46</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28</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18</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36</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35		D.46</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36</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18</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28</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35</a:t>
            </a:r>
          </a:p>
        </p:txBody>
      </p:sp>
      <p:sp>
        <p:nvSpPr>
          <p:cNvPr id="5" name="TextBox 4"/>
          <p:cNvSpPr txBox="1"/>
          <p:nvPr>
            <p:custDataLst>
              <p:tags r:id="rId1"/>
            </p:custDataLst>
          </p:nvPr>
        </p:nvSpPr>
        <p:spPr>
          <a:xfrm>
            <a:off x="2320540" y="4241619"/>
            <a:ext cx="7858180" cy="1729105"/>
          </a:xfrm>
          <a:prstGeom prst="rect">
            <a:avLst/>
          </a:prstGeom>
          <a:solidFill>
            <a:schemeClr val="lt1"/>
          </a:solidFill>
          <a:ln w="38100">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08000" bIns="108000" rtlCol="0">
            <a:spAutoFit/>
          </a:bodyPr>
          <a:lstStyle/>
          <a:p>
            <a:pPr marL="342900" indent="-342900">
              <a:lnSpc>
                <a:spcPts val="2800"/>
              </a:lnSpc>
              <a:spcBef>
                <a:spcPts val="600"/>
              </a:spcBef>
              <a:buBlip>
                <a:blip r:embed="rId4"/>
              </a:buBlip>
            </a:pP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查找序列（</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en-US" altLang="zh-CN" sz="2000"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en-US" altLang="zh-CN" sz="2000"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en-US" altLang="zh-CN" sz="2000" i="1"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）的查找树画法是，每一层只有一个结点，首先</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en-US" altLang="zh-CN" sz="2000"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为根结点，再依次画出其他结点，若</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en-US" altLang="zh-CN" sz="2000" i="1"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i</a:t>
            </a:r>
            <a:r>
              <a:rPr lang="en-US" altLang="zh-CN" sz="2000"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&lt;</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en-US" altLang="zh-CN" sz="2000" i="1"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i</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，则</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en-US" altLang="zh-CN" sz="2000" i="1"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i</a:t>
            </a:r>
            <a:r>
              <a:rPr lang="en-US" altLang="zh-CN" sz="2000"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的结点作为</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en-US" altLang="zh-CN" sz="2000" i="1"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i</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结点的左孩子，否则作为右孩子。</a:t>
            </a:r>
            <a:endPar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marL="342900" indent="-342900">
              <a:lnSpc>
                <a:spcPts val="2800"/>
              </a:lnSpc>
              <a:spcBef>
                <a:spcPts val="600"/>
              </a:spcBef>
              <a:buBlip>
                <a:blip r:embed="rId4"/>
              </a:buBlip>
            </a:pP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查找树是原来二叉排序树的一部分，也一定构成一棵二叉排序树。</a:t>
            </a:r>
          </a:p>
        </p:txBody>
      </p:sp>
      <p:sp>
        <p:nvSpPr>
          <p:cNvPr id="8" name="灯片编号占位符 7"/>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18</a:t>
            </a:r>
            <a:endParaRPr lang="en-US" altLang="zh-CN" dirty="0">
              <a:solidFill>
                <a:schemeClr val="dk1"/>
              </a:solidFill>
              <a:latin typeface="微软雅黑" panose="020B0503020204020204" pitchFamily="34" charset="-122"/>
              <a:ea typeface="微软雅黑" panose="020B0503020204020204" pitchFamily="34" charset="-122"/>
            </a:endParaRPr>
          </a:p>
        </p:txBody>
      </p:sp>
      <p:pic>
        <p:nvPicPr>
          <p:cNvPr id="6" name="Picture 2"/>
          <p:cNvPicPr>
            <a:picLocks noChangeAspect="1" noChangeArrowheads="1"/>
          </p:cNvPicPr>
          <p:nvPr/>
        </p:nvPicPr>
        <p:blipFill>
          <a:blip r:embed="rId5" cstate="print"/>
          <a:srcRect/>
          <a:stretch>
            <a:fillRect/>
          </a:stretch>
        </p:blipFill>
        <p:spPr bwMode="auto">
          <a:xfrm>
            <a:off x="2034788" y="3312926"/>
            <a:ext cx="1643074" cy="796023"/>
          </a:xfrm>
          <a:prstGeom prst="rect">
            <a:avLst/>
          </a:prstGeom>
          <a:noFill/>
          <a:ln w="9525">
            <a:noFill/>
            <a:miter lim="800000"/>
            <a:headEnd/>
            <a:tailEnd/>
          </a:ln>
        </p:spPr>
      </p:pic>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15192625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10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10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bldLvl="0" animBg="1"/>
      <p:bldP spid="2"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2793629" y="974293"/>
            <a:ext cx="2571768" cy="1753235"/>
          </a:xfrm>
          <a:prstGeom prst="rect">
            <a:avLst/>
          </a:prstGeom>
          <a:noFill/>
        </p:spPr>
        <p:txBody>
          <a:bodyPr wrap="square" rtlCol="0">
            <a:spAutoFit/>
          </a:bodyPr>
          <a:lstStyle/>
          <a:p>
            <a:pPr algn="l">
              <a:lnSpc>
                <a:spcPct val="150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A.28,36,18,46,35</a:t>
            </a:r>
          </a:p>
          <a:p>
            <a:pPr algn="l">
              <a:lnSpc>
                <a:spcPct val="150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B.18,36,28,46,35</a:t>
            </a:r>
          </a:p>
          <a:p>
            <a:pPr algn="l">
              <a:lnSpc>
                <a:spcPct val="150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C.46,28,18,36,35</a:t>
            </a:r>
          </a:p>
          <a:p>
            <a:pPr algn="l">
              <a:lnSpc>
                <a:spcPct val="1500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D.46,36,18,28,35</a:t>
            </a:r>
          </a:p>
        </p:txBody>
      </p:sp>
      <p:grpSp>
        <p:nvGrpSpPr>
          <p:cNvPr id="11" name="组合 10"/>
          <p:cNvGrpSpPr/>
          <p:nvPr/>
        </p:nvGrpSpPr>
        <p:grpSpPr>
          <a:xfrm>
            <a:off x="6008339" y="932999"/>
            <a:ext cx="1039504" cy="1681884"/>
            <a:chOff x="4214810" y="500042"/>
            <a:chExt cx="1039504" cy="1681884"/>
          </a:xfrm>
        </p:grpSpPr>
        <p:sp>
          <p:nvSpPr>
            <p:cNvPr id="12" name="椭圆 11"/>
            <p:cNvSpPr/>
            <p:nvPr>
              <p:custDataLst>
                <p:tags r:id="rId19"/>
              </p:custDataLst>
            </p:nvPr>
          </p:nvSpPr>
          <p:spPr>
            <a:xfrm>
              <a:off x="4214810" y="500042"/>
              <a:ext cx="468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28</a:t>
              </a:r>
            </a:p>
          </p:txBody>
        </p:sp>
        <p:sp>
          <p:nvSpPr>
            <p:cNvPr id="13" name="椭圆 12"/>
            <p:cNvSpPr/>
            <p:nvPr>
              <p:custDataLst>
                <p:tags r:id="rId20"/>
              </p:custDataLst>
            </p:nvPr>
          </p:nvSpPr>
          <p:spPr>
            <a:xfrm>
              <a:off x="4786314" y="1071546"/>
              <a:ext cx="468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36</a:t>
              </a:r>
            </a:p>
          </p:txBody>
        </p:sp>
        <p:sp>
          <p:nvSpPr>
            <p:cNvPr id="14" name="椭圆 13"/>
            <p:cNvSpPr/>
            <p:nvPr>
              <p:custDataLst>
                <p:tags r:id="rId21"/>
              </p:custDataLst>
            </p:nvPr>
          </p:nvSpPr>
          <p:spPr>
            <a:xfrm>
              <a:off x="4214810" y="1785926"/>
              <a:ext cx="468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18</a:t>
              </a:r>
            </a:p>
          </p:txBody>
        </p:sp>
        <p:cxnSp>
          <p:nvCxnSpPr>
            <p:cNvPr id="15" name="直接连接符 14"/>
            <p:cNvCxnSpPr>
              <a:stCxn id="12" idx="5"/>
              <a:endCxn id="13" idx="1"/>
            </p:cNvCxnSpPr>
            <p:nvPr/>
          </p:nvCxnSpPr>
          <p:spPr>
            <a:xfrm rot="16200000" flipH="1">
              <a:off x="4588817" y="863505"/>
              <a:ext cx="291490" cy="24057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16" name="直接连接符 15"/>
            <p:cNvCxnSpPr>
              <a:stCxn id="13" idx="3"/>
              <a:endCxn id="14" idx="7"/>
            </p:cNvCxnSpPr>
            <p:nvPr/>
          </p:nvCxnSpPr>
          <p:spPr>
            <a:xfrm rot="5400000">
              <a:off x="4517379" y="1506447"/>
              <a:ext cx="434366" cy="24057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grpSp>
        <p:nvGrpSpPr>
          <p:cNvPr id="17" name="组合 16"/>
          <p:cNvGrpSpPr/>
          <p:nvPr/>
        </p:nvGrpSpPr>
        <p:grpSpPr>
          <a:xfrm>
            <a:off x="7824800" y="974293"/>
            <a:ext cx="1110942" cy="2330949"/>
            <a:chOff x="6572264" y="500042"/>
            <a:chExt cx="1110942" cy="2330949"/>
          </a:xfrm>
        </p:grpSpPr>
        <p:sp>
          <p:nvSpPr>
            <p:cNvPr id="18" name="椭圆 17"/>
            <p:cNvSpPr/>
            <p:nvPr>
              <p:custDataLst>
                <p:tags r:id="rId15"/>
              </p:custDataLst>
            </p:nvPr>
          </p:nvSpPr>
          <p:spPr>
            <a:xfrm>
              <a:off x="6572264" y="500042"/>
              <a:ext cx="468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18</a:t>
              </a:r>
            </a:p>
          </p:txBody>
        </p:sp>
        <p:sp>
          <p:nvSpPr>
            <p:cNvPr id="19" name="椭圆 18"/>
            <p:cNvSpPr/>
            <p:nvPr>
              <p:custDataLst>
                <p:tags r:id="rId16"/>
              </p:custDataLst>
            </p:nvPr>
          </p:nvSpPr>
          <p:spPr>
            <a:xfrm>
              <a:off x="7143768" y="1071546"/>
              <a:ext cx="468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36</a:t>
              </a:r>
            </a:p>
          </p:txBody>
        </p:sp>
        <p:sp>
          <p:nvSpPr>
            <p:cNvPr id="20" name="椭圆 19"/>
            <p:cNvSpPr/>
            <p:nvPr>
              <p:custDataLst>
                <p:tags r:id="rId17"/>
              </p:custDataLst>
            </p:nvPr>
          </p:nvSpPr>
          <p:spPr>
            <a:xfrm>
              <a:off x="6572264" y="1785926"/>
              <a:ext cx="468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28</a:t>
              </a:r>
            </a:p>
          </p:txBody>
        </p:sp>
        <p:cxnSp>
          <p:nvCxnSpPr>
            <p:cNvPr id="21" name="直接连接符 20"/>
            <p:cNvCxnSpPr>
              <a:stCxn id="18" idx="5"/>
              <a:endCxn id="19" idx="1"/>
            </p:cNvCxnSpPr>
            <p:nvPr/>
          </p:nvCxnSpPr>
          <p:spPr>
            <a:xfrm rot="16200000" flipH="1">
              <a:off x="6946271" y="863505"/>
              <a:ext cx="291490" cy="24057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22" name="直接连接符 21"/>
            <p:cNvCxnSpPr>
              <a:stCxn id="19" idx="3"/>
              <a:endCxn id="20" idx="7"/>
            </p:cNvCxnSpPr>
            <p:nvPr/>
          </p:nvCxnSpPr>
          <p:spPr>
            <a:xfrm rot="5400000">
              <a:off x="6874833" y="1506447"/>
              <a:ext cx="434366" cy="24057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sp>
          <p:nvSpPr>
            <p:cNvPr id="23" name="椭圆 22"/>
            <p:cNvSpPr/>
            <p:nvPr>
              <p:custDataLst>
                <p:tags r:id="rId18"/>
              </p:custDataLst>
            </p:nvPr>
          </p:nvSpPr>
          <p:spPr>
            <a:xfrm>
              <a:off x="7215206" y="2434991"/>
              <a:ext cx="468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46</a:t>
              </a:r>
            </a:p>
          </p:txBody>
        </p:sp>
        <p:cxnSp>
          <p:nvCxnSpPr>
            <p:cNvPr id="24" name="直接连接符 23"/>
            <p:cNvCxnSpPr>
              <a:stCxn id="20" idx="5"/>
              <a:endCxn id="23" idx="1"/>
            </p:cNvCxnSpPr>
            <p:nvPr/>
          </p:nvCxnSpPr>
          <p:spPr>
            <a:xfrm rot="16200000" flipH="1">
              <a:off x="6943210" y="2152450"/>
              <a:ext cx="369051" cy="312016"/>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grpSp>
        <p:nvGrpSpPr>
          <p:cNvPr id="25" name="组合 24"/>
          <p:cNvGrpSpPr/>
          <p:nvPr/>
        </p:nvGrpSpPr>
        <p:grpSpPr>
          <a:xfrm>
            <a:off x="3079381" y="3933395"/>
            <a:ext cx="1611008" cy="2396264"/>
            <a:chOff x="1214414" y="3286124"/>
            <a:chExt cx="1611008" cy="2396264"/>
          </a:xfrm>
        </p:grpSpPr>
        <p:sp>
          <p:nvSpPr>
            <p:cNvPr id="26" name="椭圆 25"/>
            <p:cNvSpPr/>
            <p:nvPr>
              <p:custDataLst>
                <p:tags r:id="rId11"/>
              </p:custDataLst>
            </p:nvPr>
          </p:nvSpPr>
          <p:spPr>
            <a:xfrm>
              <a:off x="2357422" y="3286124"/>
              <a:ext cx="468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46</a:t>
              </a:r>
            </a:p>
          </p:txBody>
        </p:sp>
        <p:sp>
          <p:nvSpPr>
            <p:cNvPr id="27" name="椭圆 26"/>
            <p:cNvSpPr/>
            <p:nvPr>
              <p:custDataLst>
                <p:tags r:id="rId12"/>
              </p:custDataLst>
            </p:nvPr>
          </p:nvSpPr>
          <p:spPr>
            <a:xfrm>
              <a:off x="1785918" y="3922943"/>
              <a:ext cx="468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28</a:t>
              </a:r>
            </a:p>
          </p:txBody>
        </p:sp>
        <p:sp>
          <p:nvSpPr>
            <p:cNvPr id="28" name="椭圆 27"/>
            <p:cNvSpPr/>
            <p:nvPr>
              <p:custDataLst>
                <p:tags r:id="rId13"/>
              </p:custDataLst>
            </p:nvPr>
          </p:nvSpPr>
          <p:spPr>
            <a:xfrm>
              <a:off x="1214414" y="4637323"/>
              <a:ext cx="468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18</a:t>
              </a:r>
            </a:p>
          </p:txBody>
        </p:sp>
        <p:sp>
          <p:nvSpPr>
            <p:cNvPr id="29" name="椭圆 28"/>
            <p:cNvSpPr/>
            <p:nvPr>
              <p:custDataLst>
                <p:tags r:id="rId14"/>
              </p:custDataLst>
            </p:nvPr>
          </p:nvSpPr>
          <p:spPr>
            <a:xfrm>
              <a:off x="1785918" y="5286388"/>
              <a:ext cx="468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36</a:t>
              </a:r>
            </a:p>
          </p:txBody>
        </p:sp>
        <p:cxnSp>
          <p:nvCxnSpPr>
            <p:cNvPr id="30" name="直接连接符 29"/>
            <p:cNvCxnSpPr>
              <a:stCxn id="26" idx="3"/>
              <a:endCxn id="27" idx="7"/>
            </p:cNvCxnSpPr>
            <p:nvPr/>
          </p:nvCxnSpPr>
          <p:spPr>
            <a:xfrm rot="5400000">
              <a:off x="2127268" y="3682244"/>
              <a:ext cx="356805" cy="24057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31" name="直接连接符 30"/>
            <p:cNvCxnSpPr>
              <a:stCxn id="27" idx="3"/>
              <a:endCxn id="28" idx="7"/>
            </p:cNvCxnSpPr>
            <p:nvPr/>
          </p:nvCxnSpPr>
          <p:spPr>
            <a:xfrm rot="5400000">
              <a:off x="1516983" y="4357844"/>
              <a:ext cx="434366" cy="24057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32" name="直接连接符 31"/>
            <p:cNvCxnSpPr>
              <a:stCxn id="28" idx="5"/>
              <a:endCxn id="29" idx="1"/>
            </p:cNvCxnSpPr>
            <p:nvPr/>
          </p:nvCxnSpPr>
          <p:spPr>
            <a:xfrm rot="16200000" flipH="1">
              <a:off x="1549641" y="5039566"/>
              <a:ext cx="369051" cy="24057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6199314" y="3536878"/>
            <a:ext cx="1682446" cy="3039206"/>
            <a:chOff x="4572000" y="3357562"/>
            <a:chExt cx="1682446" cy="3039206"/>
          </a:xfrm>
        </p:grpSpPr>
        <p:sp>
          <p:nvSpPr>
            <p:cNvPr id="34" name="椭圆 33"/>
            <p:cNvSpPr/>
            <p:nvPr>
              <p:custDataLst>
                <p:tags r:id="rId6"/>
              </p:custDataLst>
            </p:nvPr>
          </p:nvSpPr>
          <p:spPr>
            <a:xfrm>
              <a:off x="5643570" y="3357562"/>
              <a:ext cx="468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46</a:t>
              </a:r>
            </a:p>
          </p:txBody>
        </p:sp>
        <p:sp>
          <p:nvSpPr>
            <p:cNvPr id="35" name="椭圆 34"/>
            <p:cNvSpPr/>
            <p:nvPr>
              <p:custDataLst>
                <p:tags r:id="rId7"/>
              </p:custDataLst>
            </p:nvPr>
          </p:nvSpPr>
          <p:spPr>
            <a:xfrm>
              <a:off x="5000628" y="4071942"/>
              <a:ext cx="468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36</a:t>
              </a:r>
            </a:p>
          </p:txBody>
        </p:sp>
        <p:sp>
          <p:nvSpPr>
            <p:cNvPr id="36" name="椭圆 35"/>
            <p:cNvSpPr/>
            <p:nvPr>
              <p:custDataLst>
                <p:tags r:id="rId8"/>
              </p:custDataLst>
            </p:nvPr>
          </p:nvSpPr>
          <p:spPr>
            <a:xfrm>
              <a:off x="4572000" y="4857760"/>
              <a:ext cx="468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18</a:t>
              </a:r>
            </a:p>
          </p:txBody>
        </p:sp>
        <p:sp>
          <p:nvSpPr>
            <p:cNvPr id="37" name="椭圆 36"/>
            <p:cNvSpPr/>
            <p:nvPr>
              <p:custDataLst>
                <p:tags r:id="rId9"/>
              </p:custDataLst>
            </p:nvPr>
          </p:nvSpPr>
          <p:spPr>
            <a:xfrm>
              <a:off x="5143504" y="5429264"/>
              <a:ext cx="468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26</a:t>
              </a:r>
            </a:p>
          </p:txBody>
        </p:sp>
        <p:sp>
          <p:nvSpPr>
            <p:cNvPr id="38" name="椭圆 37"/>
            <p:cNvSpPr/>
            <p:nvPr>
              <p:custDataLst>
                <p:tags r:id="rId10"/>
              </p:custDataLst>
            </p:nvPr>
          </p:nvSpPr>
          <p:spPr>
            <a:xfrm>
              <a:off x="5786446" y="6000768"/>
              <a:ext cx="468000" cy="39600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lIns="0" rIns="0" rtlCol="0" anchor="ctr"/>
            <a:lstStyle/>
            <a:p>
              <a:pPr algn="ctr"/>
              <a:r>
                <a:rPr lang="en-US" altLang="zh-CN" sz="1600">
                  <a:solidFill>
                    <a:srgbClr val="FFFFFF"/>
                  </a:solidFill>
                  <a:latin typeface="Consolas" panose="020B0609020204030204" pitchFamily="49" charset="0"/>
                  <a:cs typeface="Consolas" panose="020B0609020204030204" pitchFamily="49" charset="0"/>
                </a:rPr>
                <a:t>35</a:t>
              </a:r>
            </a:p>
          </p:txBody>
        </p:sp>
        <p:cxnSp>
          <p:nvCxnSpPr>
            <p:cNvPr id="39" name="直接连接符 38"/>
            <p:cNvCxnSpPr>
              <a:stCxn id="34" idx="3"/>
              <a:endCxn id="35" idx="7"/>
            </p:cNvCxnSpPr>
            <p:nvPr/>
          </p:nvCxnSpPr>
          <p:spPr>
            <a:xfrm rot="5400000">
              <a:off x="5338916" y="3756744"/>
              <a:ext cx="434366" cy="312016"/>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40" name="直接连接符 39"/>
            <p:cNvCxnSpPr>
              <a:stCxn id="35" idx="3"/>
              <a:endCxn id="36" idx="0"/>
            </p:cNvCxnSpPr>
            <p:nvPr/>
          </p:nvCxnSpPr>
          <p:spPr>
            <a:xfrm rot="5400000">
              <a:off x="4713678" y="4502272"/>
              <a:ext cx="447811" cy="263165"/>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41" name="直接连接符 40"/>
            <p:cNvCxnSpPr>
              <a:stCxn id="36" idx="5"/>
              <a:endCxn id="37" idx="1"/>
            </p:cNvCxnSpPr>
            <p:nvPr/>
          </p:nvCxnSpPr>
          <p:spPr>
            <a:xfrm rot="16200000" flipH="1">
              <a:off x="4946007" y="5221223"/>
              <a:ext cx="291490" cy="240578"/>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cxnSp>
          <p:nvCxnSpPr>
            <p:cNvPr id="42" name="直接连接符 41"/>
            <p:cNvCxnSpPr>
              <a:stCxn id="37" idx="5"/>
              <a:endCxn id="38" idx="1"/>
            </p:cNvCxnSpPr>
            <p:nvPr/>
          </p:nvCxnSpPr>
          <p:spPr>
            <a:xfrm rot="16200000" flipH="1">
              <a:off x="5553230" y="5757008"/>
              <a:ext cx="291490" cy="312016"/>
            </a:xfrm>
            <a:prstGeom prst="line">
              <a:avLst/>
            </a:prstGeom>
            <a:ln w="28575">
              <a:solidFill>
                <a:srgbClr val="006600"/>
              </a:solidFill>
              <a:tailEnd type="none"/>
            </a:ln>
          </p:spPr>
          <p:style>
            <a:lnRef idx="1">
              <a:schemeClr val="accent1"/>
            </a:lnRef>
            <a:fillRef idx="0">
              <a:schemeClr val="accent1"/>
            </a:fillRef>
            <a:effectRef idx="0">
              <a:schemeClr val="accent1"/>
            </a:effectRef>
            <a:fontRef idx="minor">
              <a:schemeClr val="tx1"/>
            </a:fontRef>
          </p:style>
        </p:cxnSp>
      </p:grpSp>
      <p:sp>
        <p:nvSpPr>
          <p:cNvPr id="43" name="Text Box 6"/>
          <p:cNvSpPr txBox="1">
            <a:spLocks noChangeArrowheads="1"/>
          </p:cNvSpPr>
          <p:nvPr/>
        </p:nvSpPr>
        <p:spPr bwMode="auto">
          <a:xfrm>
            <a:off x="7651413" y="5219279"/>
            <a:ext cx="2571768" cy="398780"/>
          </a:xfrm>
          <a:prstGeom prst="rect">
            <a:avLst/>
          </a:prstGeom>
          <a:noFill/>
          <a:ln w="9525">
            <a:noFill/>
            <a:miter lim="800000"/>
          </a:ln>
        </p:spPr>
        <p:txBody>
          <a:bodyPr wrap="square">
            <a:spAutoFit/>
          </a:bodyPr>
          <a:lstStyle/>
          <a:p>
            <a:pPr algn="l">
              <a:lnSpc>
                <a:spcPct val="100000"/>
              </a:lnSpc>
              <a:spcBef>
                <a:spcPct val="50000"/>
              </a:spcBef>
            </a:pPr>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是一</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棵二</a:t>
            </a:r>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叉排序√ </a:t>
            </a:r>
            <a:endPar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p:txBody>
      </p:sp>
      <p:sp>
        <p:nvSpPr>
          <p:cNvPr id="44" name="Text Box 6"/>
          <p:cNvSpPr txBox="1">
            <a:spLocks noChangeArrowheads="1"/>
          </p:cNvSpPr>
          <p:nvPr/>
        </p:nvSpPr>
        <p:spPr bwMode="auto">
          <a:xfrm>
            <a:off x="6865595" y="2218883"/>
            <a:ext cx="500066" cy="337185"/>
          </a:xfrm>
          <a:prstGeom prst="rect">
            <a:avLst/>
          </a:prstGeom>
          <a:noFill/>
          <a:ln w="9525">
            <a:noFill/>
            <a:miter lim="800000"/>
          </a:ln>
        </p:spPr>
        <p:txBody>
          <a:bodyPr wrap="square">
            <a:spAutoFit/>
          </a:bodyPr>
          <a:lstStyle/>
          <a:p>
            <a:pPr>
              <a:spcBef>
                <a:spcPct val="50000"/>
              </a:spcBef>
            </a:pPr>
            <a:r>
              <a:rPr lang="en-US" altLang="zh-CN" sz="160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Ⅹ</a:t>
            </a:r>
            <a:endParaRPr lang="en-US" altLang="zh-CN" sz="16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45" name="直接箭头连接符 44"/>
          <p:cNvCxnSpPr/>
          <p:nvPr>
            <p:custDataLst>
              <p:tags r:id="rId1"/>
            </p:custDataLst>
          </p:nvPr>
        </p:nvCxnSpPr>
        <p:spPr>
          <a:xfrm>
            <a:off x="5151083" y="1290189"/>
            <a:ext cx="714380" cy="1588"/>
          </a:xfrm>
          <a:prstGeom prst="straightConnector1">
            <a:avLst/>
          </a:prstGeom>
          <a:ln w="19050">
            <a:solidFill>
              <a:schemeClr val="accent2"/>
            </a:solidFill>
            <a:tailEnd type="arrow"/>
          </a:ln>
        </p:spPr>
        <p:style>
          <a:lnRef idx="2">
            <a:schemeClr val="accent2"/>
          </a:lnRef>
          <a:fillRef idx="0">
            <a:schemeClr val="accent2"/>
          </a:fillRef>
          <a:effectRef idx="1">
            <a:schemeClr val="accent2"/>
          </a:effectRef>
          <a:fontRef idx="minor">
            <a:schemeClr val="tx1"/>
          </a:fontRef>
        </p:style>
      </p:cxnSp>
      <p:sp>
        <p:nvSpPr>
          <p:cNvPr id="46" name="任意多边形 45"/>
          <p:cNvSpPr/>
          <p:nvPr>
            <p:custDataLst>
              <p:tags r:id="rId2"/>
            </p:custDataLst>
          </p:nvPr>
        </p:nvSpPr>
        <p:spPr>
          <a:xfrm>
            <a:off x="5110155" y="1973399"/>
            <a:ext cx="2835871" cy="1405904"/>
          </a:xfrm>
          <a:custGeom>
            <a:avLst/>
            <a:gdLst>
              <a:gd name="connsiteX0" fmla="*/ 0 w 2847703"/>
              <a:gd name="connsiteY0" fmla="*/ 0 h 1515291"/>
              <a:gd name="connsiteX1" fmla="*/ 457200 w 2847703"/>
              <a:gd name="connsiteY1" fmla="*/ 391885 h 1515291"/>
              <a:gd name="connsiteX2" fmla="*/ 992777 w 2847703"/>
              <a:gd name="connsiteY2" fmla="*/ 1358537 h 1515291"/>
              <a:gd name="connsiteX3" fmla="*/ 2286000 w 2847703"/>
              <a:gd name="connsiteY3" fmla="*/ 1332411 h 1515291"/>
              <a:gd name="connsiteX4" fmla="*/ 2847703 w 2847703"/>
              <a:gd name="connsiteY4" fmla="*/ 770708 h 1515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7703" h="1515291">
                <a:moveTo>
                  <a:pt x="0" y="0"/>
                </a:moveTo>
                <a:cubicBezTo>
                  <a:pt x="145868" y="82731"/>
                  <a:pt x="291737" y="165462"/>
                  <a:pt x="457200" y="391885"/>
                </a:cubicBezTo>
                <a:cubicBezTo>
                  <a:pt x="622663" y="618308"/>
                  <a:pt x="687977" y="1201783"/>
                  <a:pt x="992777" y="1358537"/>
                </a:cubicBezTo>
                <a:cubicBezTo>
                  <a:pt x="1297577" y="1515291"/>
                  <a:pt x="1976846" y="1430382"/>
                  <a:pt x="2286000" y="1332411"/>
                </a:cubicBezTo>
                <a:cubicBezTo>
                  <a:pt x="2595154" y="1234440"/>
                  <a:pt x="2721428" y="1002574"/>
                  <a:pt x="2847703" y="770708"/>
                </a:cubicBezTo>
              </a:path>
            </a:pathLst>
          </a:custGeom>
          <a:ln w="19050">
            <a:solidFill>
              <a:schemeClr val="accent2"/>
            </a:solidFill>
            <a:tailEnd type="arrow"/>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zh-CN" altLang="en-US" sz="1600">
              <a:solidFill>
                <a:schemeClr val="dk1"/>
              </a:solidFill>
            </a:endParaRPr>
          </a:p>
        </p:txBody>
      </p:sp>
      <p:sp>
        <p:nvSpPr>
          <p:cNvPr id="47" name="任意多边形 46"/>
          <p:cNvSpPr/>
          <p:nvPr>
            <p:custDataLst>
              <p:tags r:id="rId3"/>
            </p:custDataLst>
          </p:nvPr>
        </p:nvSpPr>
        <p:spPr>
          <a:xfrm>
            <a:off x="2626829" y="2361759"/>
            <a:ext cx="866503" cy="2251312"/>
          </a:xfrm>
          <a:custGeom>
            <a:avLst/>
            <a:gdLst>
              <a:gd name="connsiteX0" fmla="*/ 226423 w 866503"/>
              <a:gd name="connsiteY0" fmla="*/ 0 h 2364377"/>
              <a:gd name="connsiteX1" fmla="*/ 30480 w 866503"/>
              <a:gd name="connsiteY1" fmla="*/ 365760 h 2364377"/>
              <a:gd name="connsiteX2" fmla="*/ 409303 w 866503"/>
              <a:gd name="connsiteY2" fmla="*/ 1802674 h 2364377"/>
              <a:gd name="connsiteX3" fmla="*/ 866503 w 866503"/>
              <a:gd name="connsiteY3" fmla="*/ 2364377 h 2364377"/>
            </a:gdLst>
            <a:ahLst/>
            <a:cxnLst>
              <a:cxn ang="0">
                <a:pos x="connsiteX0" y="connsiteY0"/>
              </a:cxn>
              <a:cxn ang="0">
                <a:pos x="connsiteX1" y="connsiteY1"/>
              </a:cxn>
              <a:cxn ang="0">
                <a:pos x="connsiteX2" y="connsiteY2"/>
              </a:cxn>
              <a:cxn ang="0">
                <a:pos x="connsiteX3" y="connsiteY3"/>
              </a:cxn>
            </a:cxnLst>
            <a:rect l="l" t="t" r="r" b="b"/>
            <a:pathLst>
              <a:path w="866503" h="2364377">
                <a:moveTo>
                  <a:pt x="226423" y="0"/>
                </a:moveTo>
                <a:cubicBezTo>
                  <a:pt x="113211" y="32657"/>
                  <a:pt x="0" y="65314"/>
                  <a:pt x="30480" y="365760"/>
                </a:cubicBezTo>
                <a:cubicBezTo>
                  <a:pt x="60960" y="666206"/>
                  <a:pt x="269966" y="1469571"/>
                  <a:pt x="409303" y="1802674"/>
                </a:cubicBezTo>
                <a:cubicBezTo>
                  <a:pt x="548640" y="2135777"/>
                  <a:pt x="707571" y="2250077"/>
                  <a:pt x="866503" y="2364377"/>
                </a:cubicBezTo>
              </a:path>
            </a:pathLst>
          </a:custGeom>
          <a:ln w="19050">
            <a:solidFill>
              <a:schemeClr val="accent2"/>
            </a:solidFill>
            <a:tailEnd type="arrow"/>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zh-CN" altLang="en-US" sz="1600">
              <a:solidFill>
                <a:schemeClr val="dk1"/>
              </a:solidFill>
            </a:endParaRPr>
          </a:p>
        </p:txBody>
      </p:sp>
      <p:cxnSp>
        <p:nvCxnSpPr>
          <p:cNvPr id="48" name="直接箭头连接符 47"/>
          <p:cNvCxnSpPr/>
          <p:nvPr>
            <p:custDataLst>
              <p:tags r:id="rId4"/>
            </p:custDataLst>
          </p:nvPr>
        </p:nvCxnSpPr>
        <p:spPr>
          <a:xfrm rot="16200000" flipH="1">
            <a:off x="4758174" y="3111858"/>
            <a:ext cx="1643074" cy="1571636"/>
          </a:xfrm>
          <a:prstGeom prst="straightConnector1">
            <a:avLst/>
          </a:prstGeom>
          <a:ln w="19050">
            <a:solidFill>
              <a:schemeClr val="accent2"/>
            </a:solidFill>
            <a:tailEnd type="arrow"/>
          </a:ln>
        </p:spPr>
        <p:style>
          <a:lnRef idx="2">
            <a:schemeClr val="accent2"/>
          </a:lnRef>
          <a:fillRef idx="0">
            <a:schemeClr val="accent2"/>
          </a:fillRef>
          <a:effectRef idx="1">
            <a:schemeClr val="accent2"/>
          </a:effectRef>
          <a:fontRef idx="minor">
            <a:schemeClr val="tx1"/>
          </a:fontRef>
        </p:style>
      </p:cxnSp>
      <p:sp>
        <p:nvSpPr>
          <p:cNvPr id="49" name="Text Box 6"/>
          <p:cNvSpPr txBox="1">
            <a:spLocks noChangeArrowheads="1"/>
          </p:cNvSpPr>
          <p:nvPr/>
        </p:nvSpPr>
        <p:spPr bwMode="auto">
          <a:xfrm>
            <a:off x="9294487" y="2218883"/>
            <a:ext cx="500066" cy="337185"/>
          </a:xfrm>
          <a:prstGeom prst="rect">
            <a:avLst/>
          </a:prstGeom>
          <a:noFill/>
          <a:ln w="9525">
            <a:noFill/>
            <a:miter lim="800000"/>
          </a:ln>
        </p:spPr>
        <p:txBody>
          <a:bodyPr wrap="square">
            <a:spAutoFit/>
          </a:bodyPr>
          <a:lstStyle/>
          <a:p>
            <a:pPr>
              <a:spcBef>
                <a:spcPct val="50000"/>
              </a:spcBef>
            </a:pPr>
            <a:r>
              <a:rPr lang="en-US" altLang="zh-CN" sz="160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Ⅹ</a:t>
            </a:r>
            <a:endParaRPr lang="en-US" altLang="zh-CN" sz="16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0" name="Text Box 6"/>
          <p:cNvSpPr txBox="1">
            <a:spLocks noChangeArrowheads="1"/>
          </p:cNvSpPr>
          <p:nvPr/>
        </p:nvSpPr>
        <p:spPr bwMode="auto">
          <a:xfrm>
            <a:off x="4293827" y="5247797"/>
            <a:ext cx="500066" cy="337185"/>
          </a:xfrm>
          <a:prstGeom prst="rect">
            <a:avLst/>
          </a:prstGeom>
          <a:noFill/>
          <a:ln w="9525">
            <a:noFill/>
            <a:miter lim="800000"/>
          </a:ln>
        </p:spPr>
        <p:txBody>
          <a:bodyPr wrap="square">
            <a:spAutoFit/>
          </a:bodyPr>
          <a:lstStyle/>
          <a:p>
            <a:pPr>
              <a:spcBef>
                <a:spcPct val="50000"/>
              </a:spcBef>
            </a:pPr>
            <a:r>
              <a:rPr lang="en-US" altLang="zh-CN" sz="160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Ⅹ</a:t>
            </a:r>
            <a:endParaRPr lang="en-US" altLang="zh-CN" sz="16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3" name="灯片编号占位符 52"/>
          <p:cNvSpPr>
            <a:spLocks noGrp="1"/>
          </p:cNvSpPr>
          <p:nvPr>
            <p:ph type="sldNum" sz="quarter" idx="12"/>
            <p:custDataLst>
              <p:tags r:id="rId5"/>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19</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28235214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0"/>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p:bldP spid="46" grpId="0" bldLvl="0" animBg="1"/>
      <p:bldP spid="47" grpId="0" bldLvl="0" animBg="1"/>
      <p:bldP spid="49" grpId="0"/>
      <p:bldP spid="50" grpId="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5" cstate="print">
            <a:extLst>
              <a:ext uri="{28A0092B-C50C-407E-A947-70E740481C1C}">
                <a14:useLocalDpi xmlns:a14="http://schemas.microsoft.com/office/drawing/2010/main" val="0"/>
              </a:ext>
            </a:extLst>
          </a:blip>
          <a:srcRect l="15064" t="7221" r="14699" b="4112"/>
          <a:stretch>
            <a:fillRect/>
          </a:stretch>
        </p:blipFill>
        <p:spPr>
          <a:xfrm>
            <a:off x="9404395" y="3429000"/>
            <a:ext cx="2308942" cy="3036013"/>
          </a:xfrm>
          <a:prstGeom prst="rect">
            <a:avLst/>
          </a:prstGeom>
        </p:spPr>
      </p:pic>
      <p:sp>
        <p:nvSpPr>
          <p:cNvPr id="3" name="TextBox 2"/>
          <p:cNvSpPr txBox="1"/>
          <p:nvPr>
            <p:custDataLst>
              <p:tags r:id="rId1"/>
            </p:custDataLst>
          </p:nvPr>
        </p:nvSpPr>
        <p:spPr>
          <a:xfrm>
            <a:off x="1786180" y="1702119"/>
            <a:ext cx="3000396" cy="481965"/>
          </a:xfrm>
          <a:prstGeom prst="rect">
            <a:avLst/>
          </a:prstGeom>
          <a:gradFill>
            <a:gsLst>
              <a:gs pos="0">
                <a:schemeClr val="dk1">
                  <a:satMod val="103000"/>
                  <a:lumMod val="102000"/>
                  <a:tint val="94000"/>
                </a:schemeClr>
              </a:gs>
              <a:gs pos="50000">
                <a:schemeClr val="dk1">
                  <a:satMod val="110000"/>
                  <a:lumMod val="100000"/>
                  <a:shade val="100000"/>
                </a:schemeClr>
              </a:gs>
              <a:gs pos="100000">
                <a:schemeClr val="dk1">
                  <a:lumMod val="99000"/>
                  <a:satMod val="120000"/>
                  <a:shade val="78000"/>
                </a:schemeClr>
              </a:gs>
              <a:gs pos="0">
                <a:srgbClr val="000000">
                  <a:lumMod val="98000"/>
                  <a:lumOff val="2000"/>
                </a:srgbClr>
              </a:gs>
              <a:gs pos="50000">
                <a:srgbClr val="000000"/>
              </a:gs>
              <a:gs pos="100000">
                <a:srgbClr val="000000">
                  <a:lumMod val="99000"/>
                </a:srgbClr>
              </a:gs>
            </a:gsLst>
            <a:lin ang="5400000" scaled="0"/>
          </a:gradFill>
          <a:ln>
            <a:solidFill>
              <a:schemeClr val="dk1"/>
            </a:solidFill>
          </a:ln>
        </p:spPr>
        <p:style>
          <a:lnRef idx="1">
            <a:schemeClr val="dk1"/>
          </a:lnRef>
          <a:fillRef idx="3">
            <a:schemeClr val="dk1"/>
          </a:fillRef>
          <a:effectRef idx="2">
            <a:schemeClr val="dk1"/>
          </a:effectRef>
          <a:fontRef idx="minor">
            <a:schemeClr val="lt1"/>
          </a:fontRef>
        </p:style>
        <p:txBody>
          <a:bodyPr wrap="square" tIns="72000" bIns="72000" rtlCol="0">
            <a:spAutoFit/>
          </a:bodyPr>
          <a:lstStyle/>
          <a:p>
            <a:pPr>
              <a:lnSpc>
                <a:spcPct val="100000"/>
              </a:lnSpc>
            </a:pPr>
            <a:r>
              <a:rPr lang="en-US" altLang="zh-CN" sz="2200">
                <a:solidFill>
                  <a:schemeClr val="lt1"/>
                </a:solidFill>
                <a:latin typeface="微软雅黑" panose="020B0503020204020204" pitchFamily="34" charset="-122"/>
                <a:ea typeface="微软雅黑" panose="020B0503020204020204" pitchFamily="34" charset="-122"/>
                <a:cs typeface="Consolas" panose="020B0609020204030204" pitchFamily="49" charset="0"/>
              </a:rPr>
              <a:t>4. </a:t>
            </a:r>
            <a:r>
              <a:rPr lang="zh-CN" altLang="zh-CN" sz="2200">
                <a:solidFill>
                  <a:schemeClr val="lt1"/>
                </a:solidFill>
                <a:latin typeface="微软雅黑" panose="020B0503020204020204" pitchFamily="34" charset="-122"/>
                <a:ea typeface="微软雅黑" panose="020B0503020204020204" pitchFamily="34" charset="-122"/>
                <a:cs typeface="Consolas" panose="020B0609020204030204" pitchFamily="49" charset="0"/>
              </a:rPr>
              <a:t>二叉排序树的删除</a:t>
            </a:r>
          </a:p>
        </p:txBody>
      </p:sp>
      <p:sp>
        <p:nvSpPr>
          <p:cNvPr id="5" name="TextBox 4"/>
          <p:cNvSpPr txBox="1"/>
          <p:nvPr>
            <p:custDataLst>
              <p:tags r:id="rId2"/>
            </p:custDataLst>
          </p:nvPr>
        </p:nvSpPr>
        <p:spPr>
          <a:xfrm>
            <a:off x="1479022" y="2707727"/>
            <a:ext cx="7786742" cy="2164715"/>
          </a:xfrm>
          <a:prstGeom prst="rect">
            <a:avLst/>
          </a:prstGeom>
          <a:solidFill>
            <a:schemeClr val="lt1"/>
          </a:solidFill>
          <a:ln w="38100">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tIns="108000" bIns="108000" rtlCol="0">
            <a:spAutoFit/>
          </a:bodyPr>
          <a:lstStyle/>
          <a:p>
            <a:pPr marL="342900" indent="-342900">
              <a:lnSpc>
                <a:spcPts val="2800"/>
              </a:lnSpc>
              <a:spcBef>
                <a:spcPts val="1200"/>
              </a:spcBef>
              <a:buBlip>
                <a:blip r:embed="rId6"/>
              </a:buBlip>
            </a:pP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删除关键字与删除结点是一回事</a:t>
            </a:r>
            <a:r>
              <a:rPr lang="zh-CN" altLang="en-US"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a:t>
            </a:r>
            <a:endParaRPr lang="en-US"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endParaRPr>
          </a:p>
          <a:p>
            <a:pPr marL="342900" indent="-342900">
              <a:lnSpc>
                <a:spcPts val="2800"/>
              </a:lnSpc>
              <a:spcBef>
                <a:spcPts val="1200"/>
              </a:spcBef>
              <a:buBlip>
                <a:blip r:embed="rId6"/>
              </a:buBlip>
            </a:pP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删除一个结点时不能简单地把以该结点为根的子树都删去，只能删除该结点本身，并且还要保证删除后的二叉树仍然满足</a:t>
            </a:r>
            <a:r>
              <a:rPr lang="en-US"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BST</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性质。也就是说，在二叉排序树中删除一个结点就相当于删除有序序列（即该树的中序序列）中的一个结点。</a:t>
            </a:r>
          </a:p>
        </p:txBody>
      </p:sp>
      <p:sp>
        <p:nvSpPr>
          <p:cNvPr id="8" name="灯片编号占位符 7"/>
          <p:cNvSpPr>
            <a:spLocks noGrp="1"/>
          </p:cNvSpPr>
          <p:nvPr>
            <p:ph type="sldNum" sz="quarter" idx="12"/>
            <p:custDataLst>
              <p:tags r:id="rId3"/>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20</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9222297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bldLvl="0" animBg="1"/>
      <p:bldP spid="2" grpId="0"/>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2351842" y="1435468"/>
            <a:ext cx="3857652" cy="398780"/>
          </a:xfrm>
          <a:prstGeom prst="rect">
            <a:avLst/>
          </a:prstGeom>
          <a:noFill/>
        </p:spPr>
        <p:txBody>
          <a:bodyPr wrap="square" rtlCol="0">
            <a:spAutoFit/>
          </a:bodyPr>
          <a:lstStyle/>
          <a:p>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删除结点</a:t>
            </a:r>
            <a:r>
              <a:rPr lang="en-US" altLang="zh-CN" sz="2000" i="1"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分为以下几种情况</a:t>
            </a:r>
          </a:p>
        </p:txBody>
      </p:sp>
      <p:sp>
        <p:nvSpPr>
          <p:cNvPr id="5" name="TextBox 4"/>
          <p:cNvSpPr txBox="1"/>
          <p:nvPr/>
        </p:nvSpPr>
        <p:spPr>
          <a:xfrm>
            <a:off x="2208966" y="1935535"/>
            <a:ext cx="7858180" cy="860425"/>
          </a:xfrm>
          <a:prstGeom prst="rect">
            <a:avLst/>
          </a:prstGeom>
          <a:noFill/>
        </p:spPr>
        <p:txBody>
          <a:bodyPr wrap="square" rtlCol="0">
            <a:spAutoFit/>
          </a:bodyPr>
          <a:lstStyle/>
          <a:p>
            <a:pPr>
              <a:lnSpc>
                <a:spcPts val="3000"/>
              </a:lnSpc>
            </a:pP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）若结点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是叶子结点（结点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的度为</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），删除该结点等同于删除该结点的子树，所以可以直接删除该结点。</a:t>
            </a:r>
          </a:p>
        </p:txBody>
      </p:sp>
      <p:grpSp>
        <p:nvGrpSpPr>
          <p:cNvPr id="43" name="组合 42"/>
          <p:cNvGrpSpPr/>
          <p:nvPr/>
        </p:nvGrpSpPr>
        <p:grpSpPr>
          <a:xfrm>
            <a:off x="2816848" y="3266912"/>
            <a:ext cx="6607357" cy="2383399"/>
            <a:chOff x="1107915" y="1983783"/>
            <a:chExt cx="6607357" cy="2383399"/>
          </a:xfrm>
        </p:grpSpPr>
        <p:sp>
          <p:nvSpPr>
            <p:cNvPr id="6" name="Freeform 155"/>
            <p:cNvSpPr/>
            <p:nvPr>
              <p:custDataLst>
                <p:tags r:id="rId3"/>
              </p:custDataLst>
            </p:nvPr>
          </p:nvSpPr>
          <p:spPr bwMode="auto">
            <a:xfrm>
              <a:off x="1743610" y="2204716"/>
              <a:ext cx="247573" cy="215195"/>
            </a:xfrm>
            <a:custGeom>
              <a:avLst/>
              <a:gdLst/>
              <a:ahLst/>
              <a:cxnLst>
                <a:cxn ang="0">
                  <a:pos x="240" y="0"/>
                </a:cxn>
                <a:cxn ang="0">
                  <a:pos x="0" y="225"/>
                </a:cxn>
              </a:cxnLst>
              <a:rect l="0" t="0" r="r" b="b"/>
              <a:pathLst>
                <a:path w="240" h="225">
                  <a:moveTo>
                    <a:pt x="240" y="0"/>
                  </a:moveTo>
                  <a:lnTo>
                    <a:pt x="0" y="225"/>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7" name="Freeform 154"/>
            <p:cNvSpPr/>
            <p:nvPr>
              <p:custDataLst>
                <p:tags r:id="rId4"/>
              </p:custDataLst>
            </p:nvPr>
          </p:nvSpPr>
          <p:spPr bwMode="auto">
            <a:xfrm>
              <a:off x="1714480" y="3067407"/>
              <a:ext cx="169421" cy="218717"/>
            </a:xfrm>
            <a:custGeom>
              <a:avLst/>
              <a:gdLst/>
              <a:ahLst/>
              <a:cxnLst>
                <a:cxn ang="0">
                  <a:pos x="173" y="0"/>
                </a:cxn>
                <a:cxn ang="0">
                  <a:pos x="0" y="180"/>
                </a:cxn>
              </a:cxnLst>
              <a:rect l="0" t="0" r="r" b="b"/>
              <a:pathLst>
                <a:path w="173" h="180">
                  <a:moveTo>
                    <a:pt x="173" y="0"/>
                  </a:moveTo>
                  <a:lnTo>
                    <a:pt x="0" y="18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8" name="Freeform 153"/>
            <p:cNvSpPr/>
            <p:nvPr>
              <p:custDataLst>
                <p:tags r:id="rId5"/>
              </p:custDataLst>
            </p:nvPr>
          </p:nvSpPr>
          <p:spPr bwMode="auto">
            <a:xfrm>
              <a:off x="1357290" y="2614064"/>
              <a:ext cx="185166" cy="243432"/>
            </a:xfrm>
            <a:custGeom>
              <a:avLst/>
              <a:gdLst/>
              <a:ahLst/>
              <a:cxnLst>
                <a:cxn ang="0">
                  <a:pos x="248" y="0"/>
                </a:cxn>
                <a:cxn ang="0">
                  <a:pos x="0" y="240"/>
                </a:cxn>
              </a:cxnLst>
              <a:rect l="0" t="0" r="r" b="b"/>
              <a:pathLst>
                <a:path w="248" h="240">
                  <a:moveTo>
                    <a:pt x="248" y="0"/>
                  </a:moveTo>
                  <a:lnTo>
                    <a:pt x="0" y="24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9" name="Freeform 152"/>
            <p:cNvSpPr/>
            <p:nvPr>
              <p:custDataLst>
                <p:tags r:id="rId6"/>
              </p:custDataLst>
            </p:nvPr>
          </p:nvSpPr>
          <p:spPr bwMode="auto">
            <a:xfrm>
              <a:off x="2693670" y="2628411"/>
              <a:ext cx="155765" cy="193197"/>
            </a:xfrm>
            <a:custGeom>
              <a:avLst/>
              <a:gdLst/>
              <a:ahLst/>
              <a:cxnLst>
                <a:cxn ang="0">
                  <a:pos x="0" y="0"/>
                </a:cxn>
                <a:cxn ang="0">
                  <a:pos x="150" y="202"/>
                </a:cxn>
              </a:cxnLst>
              <a:rect l="0" t="0" r="r" b="b"/>
              <a:pathLst>
                <a:path w="150" h="202">
                  <a:moveTo>
                    <a:pt x="0" y="0"/>
                  </a:moveTo>
                  <a:lnTo>
                    <a:pt x="150" y="202"/>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0" name="Freeform 151"/>
            <p:cNvSpPr/>
            <p:nvPr>
              <p:custDataLst>
                <p:tags r:id="rId7"/>
              </p:custDataLst>
            </p:nvPr>
          </p:nvSpPr>
          <p:spPr bwMode="auto">
            <a:xfrm>
              <a:off x="3034083" y="3044453"/>
              <a:ext cx="133070" cy="171199"/>
            </a:xfrm>
            <a:custGeom>
              <a:avLst/>
              <a:gdLst/>
              <a:ahLst/>
              <a:cxnLst>
                <a:cxn ang="0">
                  <a:pos x="0" y="0"/>
                </a:cxn>
                <a:cxn ang="0">
                  <a:pos x="128" y="180"/>
                </a:cxn>
              </a:cxnLst>
              <a:rect l="0" t="0" r="r" b="b"/>
              <a:pathLst>
                <a:path w="128" h="180">
                  <a:moveTo>
                    <a:pt x="0" y="0"/>
                  </a:moveTo>
                  <a:lnTo>
                    <a:pt x="128" y="18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1" name="Freeform 150"/>
            <p:cNvSpPr/>
            <p:nvPr>
              <p:custDataLst>
                <p:tags r:id="rId8"/>
              </p:custDataLst>
            </p:nvPr>
          </p:nvSpPr>
          <p:spPr bwMode="auto">
            <a:xfrm>
              <a:off x="3360054" y="3408849"/>
              <a:ext cx="131007" cy="158766"/>
            </a:xfrm>
            <a:custGeom>
              <a:avLst/>
              <a:gdLst/>
              <a:ahLst/>
              <a:cxnLst>
                <a:cxn ang="0">
                  <a:pos x="0" y="0"/>
                </a:cxn>
                <a:cxn ang="0">
                  <a:pos x="128" y="165"/>
                </a:cxn>
              </a:cxnLst>
              <a:rect l="0" t="0" r="r" b="b"/>
              <a:pathLst>
                <a:path w="128" h="165">
                  <a:moveTo>
                    <a:pt x="0" y="0"/>
                  </a:moveTo>
                  <a:lnTo>
                    <a:pt x="128" y="165"/>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2" name="Freeform 149"/>
            <p:cNvSpPr/>
            <p:nvPr>
              <p:custDataLst>
                <p:tags r:id="rId9"/>
              </p:custDataLst>
            </p:nvPr>
          </p:nvSpPr>
          <p:spPr bwMode="auto">
            <a:xfrm>
              <a:off x="1796219" y="2642757"/>
              <a:ext cx="209405" cy="286926"/>
            </a:xfrm>
            <a:custGeom>
              <a:avLst/>
              <a:gdLst/>
              <a:ahLst/>
              <a:cxnLst>
                <a:cxn ang="0">
                  <a:pos x="0" y="0"/>
                </a:cxn>
                <a:cxn ang="0">
                  <a:pos x="203" y="300"/>
                </a:cxn>
              </a:cxnLst>
              <a:rect l="0" t="0" r="r" b="b"/>
              <a:pathLst>
                <a:path w="203" h="300">
                  <a:moveTo>
                    <a:pt x="0" y="0"/>
                  </a:moveTo>
                  <a:lnTo>
                    <a:pt x="203" y="30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3" name="Freeform 148"/>
            <p:cNvSpPr/>
            <p:nvPr>
              <p:custDataLst>
                <p:tags r:id="rId10"/>
              </p:custDataLst>
            </p:nvPr>
          </p:nvSpPr>
          <p:spPr bwMode="auto">
            <a:xfrm>
              <a:off x="2285175" y="2190370"/>
              <a:ext cx="216626" cy="237192"/>
            </a:xfrm>
            <a:custGeom>
              <a:avLst/>
              <a:gdLst/>
              <a:ahLst/>
              <a:cxnLst>
                <a:cxn ang="0">
                  <a:pos x="0" y="0"/>
                </a:cxn>
                <a:cxn ang="0">
                  <a:pos x="210" y="248"/>
                </a:cxn>
              </a:cxnLst>
              <a:rect l="0" t="0" r="r" b="b"/>
              <a:pathLst>
                <a:path w="210" h="248">
                  <a:moveTo>
                    <a:pt x="0" y="0"/>
                  </a:moveTo>
                  <a:lnTo>
                    <a:pt x="210" y="248"/>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 name="Oval 147"/>
            <p:cNvSpPr>
              <a:spLocks noChangeArrowheads="1"/>
            </p:cNvSpPr>
            <p:nvPr>
              <p:custDataLst>
                <p:tags r:id="rId11"/>
              </p:custDataLst>
            </p:nvPr>
          </p:nvSpPr>
          <p:spPr bwMode="auto">
            <a:xfrm>
              <a:off x="1975709" y="1983783"/>
              <a:ext cx="321845"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5</a:t>
              </a:r>
            </a:p>
          </p:txBody>
        </p:sp>
        <p:sp>
          <p:nvSpPr>
            <p:cNvPr id="15" name="Oval 146"/>
            <p:cNvSpPr>
              <a:spLocks noChangeArrowheads="1"/>
            </p:cNvSpPr>
            <p:nvPr>
              <p:custDataLst>
                <p:tags r:id="rId12"/>
              </p:custDataLst>
            </p:nvPr>
          </p:nvSpPr>
          <p:spPr bwMode="auto">
            <a:xfrm>
              <a:off x="1507384" y="2405565"/>
              <a:ext cx="321845" cy="29744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16" name="Oval 145"/>
            <p:cNvSpPr>
              <a:spLocks noChangeArrowheads="1"/>
            </p:cNvSpPr>
            <p:nvPr>
              <p:custDataLst>
                <p:tags r:id="rId13"/>
              </p:custDataLst>
            </p:nvPr>
          </p:nvSpPr>
          <p:spPr bwMode="auto">
            <a:xfrm>
              <a:off x="2405867" y="2398870"/>
              <a:ext cx="320813" cy="299360"/>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6</a:t>
              </a:r>
            </a:p>
          </p:txBody>
        </p:sp>
        <p:sp>
          <p:nvSpPr>
            <p:cNvPr id="17" name="Oval 144"/>
            <p:cNvSpPr>
              <a:spLocks noChangeArrowheads="1"/>
            </p:cNvSpPr>
            <p:nvPr>
              <p:custDataLst>
                <p:tags r:id="rId14"/>
              </p:custDataLst>
            </p:nvPr>
          </p:nvSpPr>
          <p:spPr bwMode="auto">
            <a:xfrm>
              <a:off x="1107915" y="2822564"/>
              <a:ext cx="320813"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8" name="Oval 143"/>
            <p:cNvSpPr>
              <a:spLocks noChangeArrowheads="1"/>
            </p:cNvSpPr>
            <p:nvPr>
              <p:custDataLst>
                <p:tags r:id="rId15"/>
              </p:custDataLst>
            </p:nvPr>
          </p:nvSpPr>
          <p:spPr bwMode="auto">
            <a:xfrm>
              <a:off x="1847796" y="2822564"/>
              <a:ext cx="321845"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4</a:t>
              </a:r>
            </a:p>
          </p:txBody>
        </p:sp>
        <p:sp>
          <p:nvSpPr>
            <p:cNvPr id="19" name="Oval 142"/>
            <p:cNvSpPr>
              <a:spLocks noChangeArrowheads="1"/>
            </p:cNvSpPr>
            <p:nvPr>
              <p:custDataLst>
                <p:tags r:id="rId16"/>
              </p:custDataLst>
            </p:nvPr>
          </p:nvSpPr>
          <p:spPr bwMode="auto">
            <a:xfrm>
              <a:off x="1510665" y="3265024"/>
              <a:ext cx="322876" cy="29744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20" name="Oval 141"/>
            <p:cNvSpPr>
              <a:spLocks noChangeArrowheads="1"/>
            </p:cNvSpPr>
            <p:nvPr>
              <p:custDataLst>
                <p:tags r:id="rId17"/>
              </p:custDataLst>
            </p:nvPr>
          </p:nvSpPr>
          <p:spPr bwMode="auto">
            <a:xfrm>
              <a:off x="2741122" y="2790046"/>
              <a:ext cx="321845" cy="29744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21" name="Oval 140"/>
            <p:cNvSpPr>
              <a:spLocks noChangeArrowheads="1"/>
            </p:cNvSpPr>
            <p:nvPr>
              <p:custDataLst>
                <p:tags r:id="rId18"/>
              </p:custDataLst>
            </p:nvPr>
          </p:nvSpPr>
          <p:spPr bwMode="auto">
            <a:xfrm>
              <a:off x="3083597" y="3164006"/>
              <a:ext cx="321845"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8</a:t>
              </a:r>
            </a:p>
          </p:txBody>
        </p:sp>
        <p:sp>
          <p:nvSpPr>
            <p:cNvPr id="22" name="Oval 139"/>
            <p:cNvSpPr>
              <a:spLocks noChangeArrowheads="1"/>
            </p:cNvSpPr>
            <p:nvPr>
              <p:custDataLst>
                <p:tags r:id="rId19"/>
              </p:custDataLst>
            </p:nvPr>
          </p:nvSpPr>
          <p:spPr bwMode="auto">
            <a:xfrm>
              <a:off x="3421947" y="3532228"/>
              <a:ext cx="321845" cy="298403"/>
            </a:xfrm>
            <a:prstGeom prst="ellipse">
              <a:avLst/>
            </a:prstGeom>
            <a:gradFill>
              <a:gsLst>
                <a:gs pos="0">
                  <a:schemeClr val="accent6">
                    <a:lumMod val="110000"/>
                    <a:satMod val="105000"/>
                    <a:tint val="67000"/>
                  </a:schemeClr>
                </a:gs>
                <a:gs pos="50000">
                  <a:schemeClr val="accent6">
                    <a:lumMod val="105000"/>
                    <a:satMod val="103000"/>
                    <a:tint val="73000"/>
                  </a:schemeClr>
                </a:gs>
                <a:gs pos="100000">
                  <a:schemeClr val="accent6">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6"/>
              </a:solidFill>
            </a:ln>
          </p:spPr>
          <p:style>
            <a:lnRef idx="1">
              <a:schemeClr val="accent6"/>
            </a:lnRef>
            <a:fillRef idx="2">
              <a:schemeClr val="accent6"/>
            </a:fillRef>
            <a:effectRef idx="1">
              <a:schemeClr val="accent6"/>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9</a:t>
              </a:r>
            </a:p>
          </p:txBody>
        </p:sp>
        <p:sp>
          <p:nvSpPr>
            <p:cNvPr id="23" name="Text Box 138"/>
            <p:cNvSpPr txBox="1">
              <a:spLocks noChangeArrowheads="1"/>
            </p:cNvSpPr>
            <p:nvPr/>
          </p:nvSpPr>
          <p:spPr bwMode="auto">
            <a:xfrm>
              <a:off x="3000364" y="4071942"/>
              <a:ext cx="4214842" cy="295240"/>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为叶子结点：直接删除</a:t>
              </a:r>
            </a:p>
          </p:txBody>
        </p:sp>
        <p:sp>
          <p:nvSpPr>
            <p:cNvPr id="24" name="AutoShape 137"/>
            <p:cNvSpPr>
              <a:spLocks noChangeArrowheads="1"/>
            </p:cNvSpPr>
            <p:nvPr>
              <p:custDataLst>
                <p:tags r:id="rId20"/>
              </p:custDataLst>
            </p:nvPr>
          </p:nvSpPr>
          <p:spPr bwMode="auto">
            <a:xfrm>
              <a:off x="3844884" y="3024369"/>
              <a:ext cx="1114078" cy="150158"/>
            </a:xfrm>
            <a:prstGeom prst="rightArrow">
              <a:avLst>
                <a:gd name="adj1" fmla="val 50000"/>
                <a:gd name="adj2" fmla="val 171975"/>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25" name="Text Box 136"/>
            <p:cNvSpPr txBox="1">
              <a:spLocks noChangeArrowheads="1"/>
            </p:cNvSpPr>
            <p:nvPr/>
          </p:nvSpPr>
          <p:spPr bwMode="auto">
            <a:xfrm>
              <a:off x="3834568" y="2791958"/>
              <a:ext cx="1072816" cy="198935"/>
            </a:xfrm>
            <a:prstGeom prst="rect">
              <a:avLst/>
            </a:prstGeom>
            <a:noFill/>
            <a:ln w="9525">
              <a:noFill/>
              <a:miter lim="800000"/>
            </a:ln>
          </p:spPr>
          <p:txBody>
            <a:bodyPr vert="horz" wrap="square" lIns="0" tIns="0" rIns="0" bIns="0" numCol="1" anchor="t" anchorCtr="0" compatLnSpc="1"/>
            <a:lstStyle/>
            <a:p>
              <a:pPr algn="ctr" fontAlgn="base">
                <a:lnSpc>
                  <a:spcPts val="1700"/>
                </a:lnSpc>
                <a:spcBef>
                  <a:spcPct val="0"/>
                </a:spcBef>
                <a:spcAft>
                  <a:spcPct val="0"/>
                </a:spcAft>
              </a:pP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删除结点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9</a:t>
              </a:r>
            </a:p>
          </p:txBody>
        </p:sp>
        <p:sp>
          <p:nvSpPr>
            <p:cNvPr id="26" name="Line 135"/>
            <p:cNvSpPr>
              <a:spLocks noChangeShapeType="1"/>
            </p:cNvSpPr>
            <p:nvPr>
              <p:custDataLst>
                <p:tags r:id="rId21"/>
              </p:custDataLst>
            </p:nvPr>
          </p:nvSpPr>
          <p:spPr bwMode="auto">
            <a:xfrm>
              <a:off x="3581838" y="3263474"/>
              <a:ext cx="0" cy="270667"/>
            </a:xfrm>
            <a:prstGeom prst="line">
              <a:avLst/>
            </a:prstGeom>
            <a:ln w="19050">
              <a:solidFill>
                <a:schemeClr val="accent2"/>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27" name="Text Box 134"/>
            <p:cNvSpPr txBox="1">
              <a:spLocks noChangeArrowheads="1"/>
            </p:cNvSpPr>
            <p:nvPr/>
          </p:nvSpPr>
          <p:spPr bwMode="auto">
            <a:xfrm>
              <a:off x="3432262" y="3070277"/>
              <a:ext cx="252731" cy="232410"/>
            </a:xfrm>
            <a:prstGeom prst="rect">
              <a:avLst/>
            </a:prstGeom>
            <a:noFill/>
            <a:ln w="9525">
              <a:noFill/>
              <a:miter lim="800000"/>
            </a:ln>
          </p:spPr>
          <p:txBody>
            <a:bodyPr vert="horz" wrap="square" lIns="0" tIns="0" rIns="0" bIns="0" numCol="1" anchor="t" anchorCtr="0" compatLnSpc="1"/>
            <a:lstStyle/>
            <a:p>
              <a:pPr algn="ctr" fontAlgn="base">
                <a:lnSpc>
                  <a:spcPts val="1700"/>
                </a:lnSpc>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p>
          </p:txBody>
        </p:sp>
        <p:sp>
          <p:nvSpPr>
            <p:cNvPr id="28" name="Freeform 116"/>
            <p:cNvSpPr/>
            <p:nvPr>
              <p:custDataLst>
                <p:tags r:id="rId22"/>
              </p:custDataLst>
            </p:nvPr>
          </p:nvSpPr>
          <p:spPr bwMode="auto">
            <a:xfrm>
              <a:off x="6053440" y="2200891"/>
              <a:ext cx="247573" cy="215195"/>
            </a:xfrm>
            <a:custGeom>
              <a:avLst/>
              <a:gdLst/>
              <a:ahLst/>
              <a:cxnLst>
                <a:cxn ang="0">
                  <a:pos x="240" y="0"/>
                </a:cxn>
                <a:cxn ang="0">
                  <a:pos x="0" y="225"/>
                </a:cxn>
              </a:cxnLst>
              <a:rect l="0" t="0" r="r" b="b"/>
              <a:pathLst>
                <a:path w="240" h="225">
                  <a:moveTo>
                    <a:pt x="240" y="0"/>
                  </a:moveTo>
                  <a:lnTo>
                    <a:pt x="0" y="225"/>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29" name="Freeform 115"/>
            <p:cNvSpPr/>
            <p:nvPr>
              <p:custDataLst>
                <p:tags r:id="rId23"/>
              </p:custDataLst>
            </p:nvPr>
          </p:nvSpPr>
          <p:spPr bwMode="auto">
            <a:xfrm>
              <a:off x="6072198" y="3063582"/>
              <a:ext cx="121533" cy="222542"/>
            </a:xfrm>
            <a:custGeom>
              <a:avLst/>
              <a:gdLst/>
              <a:ahLst/>
              <a:cxnLst>
                <a:cxn ang="0">
                  <a:pos x="173" y="0"/>
                </a:cxn>
                <a:cxn ang="0">
                  <a:pos x="0" y="180"/>
                </a:cxn>
              </a:cxnLst>
              <a:rect l="0" t="0" r="r" b="b"/>
              <a:pathLst>
                <a:path w="173" h="180">
                  <a:moveTo>
                    <a:pt x="173" y="0"/>
                  </a:moveTo>
                  <a:lnTo>
                    <a:pt x="0" y="18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0" name="Freeform 114"/>
            <p:cNvSpPr/>
            <p:nvPr>
              <p:custDataLst>
                <p:tags r:id="rId24"/>
              </p:custDataLst>
            </p:nvPr>
          </p:nvSpPr>
          <p:spPr bwMode="auto">
            <a:xfrm>
              <a:off x="5643570" y="2610239"/>
              <a:ext cx="208716" cy="247257"/>
            </a:xfrm>
            <a:custGeom>
              <a:avLst/>
              <a:gdLst/>
              <a:ahLst/>
              <a:cxnLst>
                <a:cxn ang="0">
                  <a:pos x="248" y="0"/>
                </a:cxn>
                <a:cxn ang="0">
                  <a:pos x="0" y="240"/>
                </a:cxn>
              </a:cxnLst>
              <a:rect l="0" t="0" r="r" b="b"/>
              <a:pathLst>
                <a:path w="248" h="240">
                  <a:moveTo>
                    <a:pt x="248" y="0"/>
                  </a:moveTo>
                  <a:lnTo>
                    <a:pt x="0" y="24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 name="Freeform 113"/>
            <p:cNvSpPr/>
            <p:nvPr>
              <p:custDataLst>
                <p:tags r:id="rId25"/>
              </p:custDataLst>
            </p:nvPr>
          </p:nvSpPr>
          <p:spPr bwMode="auto">
            <a:xfrm>
              <a:off x="7004532" y="2624585"/>
              <a:ext cx="154733" cy="193197"/>
            </a:xfrm>
            <a:custGeom>
              <a:avLst/>
              <a:gdLst/>
              <a:ahLst/>
              <a:cxnLst>
                <a:cxn ang="0">
                  <a:pos x="0" y="0"/>
                </a:cxn>
                <a:cxn ang="0">
                  <a:pos x="150" y="202"/>
                </a:cxn>
              </a:cxnLst>
              <a:rect l="0" t="0" r="r" b="b"/>
              <a:pathLst>
                <a:path w="150" h="202">
                  <a:moveTo>
                    <a:pt x="0" y="0"/>
                  </a:moveTo>
                  <a:lnTo>
                    <a:pt x="150" y="202"/>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2" name="Freeform 112"/>
            <p:cNvSpPr/>
            <p:nvPr>
              <p:custDataLst>
                <p:tags r:id="rId26"/>
              </p:custDataLst>
            </p:nvPr>
          </p:nvSpPr>
          <p:spPr bwMode="auto">
            <a:xfrm>
              <a:off x="7344944" y="3040628"/>
              <a:ext cx="133070" cy="173112"/>
            </a:xfrm>
            <a:custGeom>
              <a:avLst/>
              <a:gdLst/>
              <a:ahLst/>
              <a:cxnLst>
                <a:cxn ang="0">
                  <a:pos x="0" y="0"/>
                </a:cxn>
                <a:cxn ang="0">
                  <a:pos x="128" y="180"/>
                </a:cxn>
              </a:cxnLst>
              <a:rect l="0" t="0" r="r" b="b"/>
              <a:pathLst>
                <a:path w="128" h="180">
                  <a:moveTo>
                    <a:pt x="0" y="0"/>
                  </a:moveTo>
                  <a:lnTo>
                    <a:pt x="128" y="18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3" name="Freeform 111"/>
            <p:cNvSpPr/>
            <p:nvPr>
              <p:custDataLst>
                <p:tags r:id="rId27"/>
              </p:custDataLst>
            </p:nvPr>
          </p:nvSpPr>
          <p:spPr bwMode="auto">
            <a:xfrm>
              <a:off x="6108112" y="2638931"/>
              <a:ext cx="208374" cy="286926"/>
            </a:xfrm>
            <a:custGeom>
              <a:avLst/>
              <a:gdLst/>
              <a:ahLst/>
              <a:cxnLst>
                <a:cxn ang="0">
                  <a:pos x="0" y="0"/>
                </a:cxn>
                <a:cxn ang="0">
                  <a:pos x="203" y="300"/>
                </a:cxn>
              </a:cxnLst>
              <a:rect l="0" t="0" r="r" b="b"/>
              <a:pathLst>
                <a:path w="203" h="300">
                  <a:moveTo>
                    <a:pt x="0" y="0"/>
                  </a:moveTo>
                  <a:lnTo>
                    <a:pt x="203" y="30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4" name="Freeform 110"/>
            <p:cNvSpPr/>
            <p:nvPr>
              <p:custDataLst>
                <p:tags r:id="rId28"/>
              </p:custDataLst>
            </p:nvPr>
          </p:nvSpPr>
          <p:spPr bwMode="auto">
            <a:xfrm>
              <a:off x="6595005" y="2186544"/>
              <a:ext cx="216626" cy="237192"/>
            </a:xfrm>
            <a:custGeom>
              <a:avLst/>
              <a:gdLst/>
              <a:ahLst/>
              <a:cxnLst>
                <a:cxn ang="0">
                  <a:pos x="0" y="0"/>
                </a:cxn>
                <a:cxn ang="0">
                  <a:pos x="210" y="248"/>
                </a:cxn>
              </a:cxnLst>
              <a:rect l="0" t="0" r="r" b="b"/>
              <a:pathLst>
                <a:path w="210" h="248">
                  <a:moveTo>
                    <a:pt x="0" y="0"/>
                  </a:moveTo>
                  <a:lnTo>
                    <a:pt x="210" y="248"/>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5" name="Oval 109"/>
            <p:cNvSpPr>
              <a:spLocks noChangeArrowheads="1"/>
            </p:cNvSpPr>
            <p:nvPr>
              <p:custDataLst>
                <p:tags r:id="rId29"/>
              </p:custDataLst>
            </p:nvPr>
          </p:nvSpPr>
          <p:spPr bwMode="auto">
            <a:xfrm>
              <a:off x="5818245" y="2401739"/>
              <a:ext cx="322876"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36" name="Oval 108"/>
            <p:cNvSpPr>
              <a:spLocks noChangeArrowheads="1"/>
            </p:cNvSpPr>
            <p:nvPr>
              <p:custDataLst>
                <p:tags r:id="rId30"/>
              </p:custDataLst>
            </p:nvPr>
          </p:nvSpPr>
          <p:spPr bwMode="auto">
            <a:xfrm>
              <a:off x="6715697" y="2396957"/>
              <a:ext cx="321845" cy="29744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6</a:t>
              </a:r>
            </a:p>
          </p:txBody>
        </p:sp>
        <p:sp>
          <p:nvSpPr>
            <p:cNvPr id="37" name="Oval 107"/>
            <p:cNvSpPr>
              <a:spLocks noChangeArrowheads="1"/>
            </p:cNvSpPr>
            <p:nvPr>
              <p:custDataLst>
                <p:tags r:id="rId31"/>
              </p:custDataLst>
            </p:nvPr>
          </p:nvSpPr>
          <p:spPr bwMode="auto">
            <a:xfrm>
              <a:off x="5429256" y="2818738"/>
              <a:ext cx="321845"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38" name="Oval 106"/>
            <p:cNvSpPr>
              <a:spLocks noChangeArrowheads="1"/>
            </p:cNvSpPr>
            <p:nvPr>
              <p:custDataLst>
                <p:tags r:id="rId32"/>
              </p:custDataLst>
            </p:nvPr>
          </p:nvSpPr>
          <p:spPr bwMode="auto">
            <a:xfrm>
              <a:off x="6158658" y="2818738"/>
              <a:ext cx="322876"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4</a:t>
              </a:r>
            </a:p>
          </p:txBody>
        </p:sp>
        <p:sp>
          <p:nvSpPr>
            <p:cNvPr id="39" name="Oval 105"/>
            <p:cNvSpPr>
              <a:spLocks noChangeArrowheads="1"/>
            </p:cNvSpPr>
            <p:nvPr>
              <p:custDataLst>
                <p:tags r:id="rId33"/>
              </p:custDataLst>
            </p:nvPr>
          </p:nvSpPr>
          <p:spPr bwMode="auto">
            <a:xfrm>
              <a:off x="5821791" y="3240132"/>
              <a:ext cx="321845"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40" name="Oval 104"/>
            <p:cNvSpPr>
              <a:spLocks noChangeArrowheads="1"/>
            </p:cNvSpPr>
            <p:nvPr>
              <p:custDataLst>
                <p:tags r:id="rId34"/>
              </p:custDataLst>
            </p:nvPr>
          </p:nvSpPr>
          <p:spPr bwMode="auto">
            <a:xfrm>
              <a:off x="7050952" y="2786220"/>
              <a:ext cx="321845"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41" name="Oval 103"/>
            <p:cNvSpPr>
              <a:spLocks noChangeArrowheads="1"/>
            </p:cNvSpPr>
            <p:nvPr>
              <p:custDataLst>
                <p:tags r:id="rId35"/>
              </p:custDataLst>
            </p:nvPr>
          </p:nvSpPr>
          <p:spPr bwMode="auto">
            <a:xfrm>
              <a:off x="7394459" y="3161137"/>
              <a:ext cx="320813" cy="299360"/>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8</a:t>
              </a:r>
            </a:p>
          </p:txBody>
        </p:sp>
        <p:sp>
          <p:nvSpPr>
            <p:cNvPr id="42" name="Oval 38"/>
            <p:cNvSpPr>
              <a:spLocks noChangeArrowheads="1"/>
            </p:cNvSpPr>
            <p:nvPr>
              <p:custDataLst>
                <p:tags r:id="rId36"/>
              </p:custDataLst>
            </p:nvPr>
          </p:nvSpPr>
          <p:spPr bwMode="auto">
            <a:xfrm>
              <a:off x="6298949" y="1990478"/>
              <a:ext cx="320813"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5</a:t>
              </a:r>
            </a:p>
          </p:txBody>
        </p:sp>
      </p:grpSp>
      <p:sp>
        <p:nvSpPr>
          <p:cNvPr id="46" name="灯片编号占位符 45"/>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21</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33468796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randombar(horizontal)">
                                      <p:cBhvr>
                                        <p:cTn id="12" dur="500"/>
                                        <p:tgtEl>
                                          <p:spTgt spid="3"/>
                                        </p:tgtEl>
                                      </p:cBhvr>
                                    </p:animEffect>
                                  </p:childTnLst>
                                </p:cTn>
                              </p:par>
                              <p:par>
                                <p:cTn id="13" presetID="14" presetClass="entr" presetSubtype="1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randombar(horizontal)">
                                      <p:cBhvr>
                                        <p:cTn id="15" dur="500"/>
                                        <p:tgtEl>
                                          <p:spTgt spid="5"/>
                                        </p:tgtEl>
                                      </p:cBhvr>
                                    </p:animEffect>
                                  </p:childTnLst>
                                </p:cTn>
                              </p:par>
                              <p:par>
                                <p:cTn id="16" presetID="14" presetClass="entr" presetSubtype="10" fill="hold" nodeType="withEffect">
                                  <p:stCondLst>
                                    <p:cond delay="0"/>
                                  </p:stCondLst>
                                  <p:childTnLst>
                                    <p:set>
                                      <p:cBhvr>
                                        <p:cTn id="17" dur="1" fill="hold">
                                          <p:stCondLst>
                                            <p:cond delay="0"/>
                                          </p:stCondLst>
                                        </p:cTn>
                                        <p:tgtEl>
                                          <p:spTgt spid="43"/>
                                        </p:tgtEl>
                                        <p:attrNameLst>
                                          <p:attrName>style.visibility</p:attrName>
                                        </p:attrNameLst>
                                      </p:cBhvr>
                                      <p:to>
                                        <p:strVal val="visible"/>
                                      </p:to>
                                    </p:set>
                                    <p:animEffect transition="in" filter="randombar(horizontal)">
                                      <p:cBhvr>
                                        <p:cTn id="18"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2" grpId="0"/>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p:cNvGrpSpPr/>
          <p:nvPr/>
        </p:nvGrpSpPr>
        <p:grpSpPr>
          <a:xfrm>
            <a:off x="2625400" y="3224075"/>
            <a:ext cx="7003676" cy="2374867"/>
            <a:chOff x="1214414" y="2268579"/>
            <a:chExt cx="7003676" cy="2374867"/>
          </a:xfrm>
        </p:grpSpPr>
        <p:sp>
          <p:nvSpPr>
            <p:cNvPr id="3" name="Text Box 133"/>
            <p:cNvSpPr txBox="1">
              <a:spLocks noChangeArrowheads="1"/>
            </p:cNvSpPr>
            <p:nvPr/>
          </p:nvSpPr>
          <p:spPr bwMode="auto">
            <a:xfrm>
              <a:off x="1714480" y="4348206"/>
              <a:ext cx="5786478" cy="295240"/>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b</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仅有左孩子：用左孩子</a:t>
              </a:r>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结点替代结点</a:t>
              </a:r>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p>
          </p:txBody>
        </p:sp>
        <p:sp>
          <p:nvSpPr>
            <p:cNvPr id="5" name="AutoShape 132"/>
            <p:cNvSpPr>
              <a:spLocks noChangeArrowheads="1"/>
            </p:cNvSpPr>
            <p:nvPr>
              <p:custDataLst>
                <p:tags r:id="rId2"/>
              </p:custDataLst>
            </p:nvPr>
          </p:nvSpPr>
          <p:spPr bwMode="auto">
            <a:xfrm>
              <a:off x="4009352" y="3369419"/>
              <a:ext cx="1114078" cy="149202"/>
            </a:xfrm>
            <a:prstGeom prst="rightArrow">
              <a:avLst>
                <a:gd name="adj1" fmla="val 50000"/>
                <a:gd name="adj2" fmla="val 173077"/>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6" name="Text Box 131"/>
            <p:cNvSpPr txBox="1">
              <a:spLocks noChangeArrowheads="1"/>
            </p:cNvSpPr>
            <p:nvPr/>
          </p:nvSpPr>
          <p:spPr bwMode="auto">
            <a:xfrm>
              <a:off x="3999036" y="3137965"/>
              <a:ext cx="1072816" cy="197023"/>
            </a:xfrm>
            <a:prstGeom prst="rect">
              <a:avLst/>
            </a:prstGeom>
            <a:noFill/>
            <a:ln w="9525">
              <a:noFill/>
              <a:miter lim="800000"/>
            </a:ln>
          </p:spPr>
          <p:txBody>
            <a:bodyPr vert="horz" wrap="square" lIns="0" tIns="0" rIns="0" bIns="0" numCol="1" anchor="t" anchorCtr="0" compatLnSpc="1"/>
            <a:lstStyle/>
            <a:p>
              <a:pPr algn="ctr" fontAlgn="base">
                <a:lnSpc>
                  <a:spcPts val="1700"/>
                </a:lnSpc>
                <a:spcBef>
                  <a:spcPct val="0"/>
                </a:spcBef>
                <a:spcAft>
                  <a:spcPct val="0"/>
                </a:spcAft>
              </a:pP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删除结点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4</a:t>
              </a:r>
            </a:p>
          </p:txBody>
        </p:sp>
        <p:sp>
          <p:nvSpPr>
            <p:cNvPr id="7" name="Line 130"/>
            <p:cNvSpPr>
              <a:spLocks noChangeShapeType="1"/>
            </p:cNvSpPr>
            <p:nvPr>
              <p:custDataLst>
                <p:tags r:id="rId3"/>
              </p:custDataLst>
            </p:nvPr>
          </p:nvSpPr>
          <p:spPr bwMode="auto">
            <a:xfrm>
              <a:off x="1858563" y="3608524"/>
              <a:ext cx="242415" cy="3826"/>
            </a:xfrm>
            <a:prstGeom prst="line">
              <a:avLst/>
            </a:prstGeom>
            <a:ln w="19050">
              <a:solidFill>
                <a:schemeClr val="accent2"/>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8" name="Text Box 129"/>
            <p:cNvSpPr txBox="1">
              <a:spLocks noChangeArrowheads="1"/>
            </p:cNvSpPr>
            <p:nvPr/>
          </p:nvSpPr>
          <p:spPr bwMode="auto">
            <a:xfrm>
              <a:off x="2075189" y="3508100"/>
              <a:ext cx="251699" cy="232410"/>
            </a:xfrm>
            <a:prstGeom prst="rect">
              <a:avLst/>
            </a:prstGeom>
            <a:noFill/>
            <a:ln w="9525">
              <a:noFill/>
              <a:miter lim="800000"/>
            </a:ln>
          </p:spPr>
          <p:txBody>
            <a:bodyPr vert="horz" wrap="square" lIns="0" tIns="0" rIns="0" bIns="0" numCol="1" anchor="t" anchorCtr="0" compatLnSpc="1"/>
            <a:lstStyle/>
            <a:p>
              <a:pPr algn="ctr" fontAlgn="base">
                <a:lnSpc>
                  <a:spcPts val="1700"/>
                </a:lnSpc>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p>
          </p:txBody>
        </p:sp>
        <p:sp>
          <p:nvSpPr>
            <p:cNvPr id="9" name="Line 128"/>
            <p:cNvSpPr>
              <a:spLocks noChangeShapeType="1"/>
            </p:cNvSpPr>
            <p:nvPr>
              <p:custDataLst>
                <p:tags r:id="rId4"/>
              </p:custDataLst>
            </p:nvPr>
          </p:nvSpPr>
          <p:spPr bwMode="auto">
            <a:xfrm flipH="1" flipV="1">
              <a:off x="2309352" y="3250823"/>
              <a:ext cx="174333" cy="84165"/>
            </a:xfrm>
            <a:prstGeom prst="line">
              <a:avLst/>
            </a:prstGeom>
            <a:ln w="19050">
              <a:solidFill>
                <a:schemeClr val="accent2"/>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0" name="Text Box 127"/>
            <p:cNvSpPr txBox="1">
              <a:spLocks noChangeArrowheads="1"/>
            </p:cNvSpPr>
            <p:nvPr/>
          </p:nvSpPr>
          <p:spPr bwMode="auto">
            <a:xfrm>
              <a:off x="2485747" y="3265169"/>
              <a:ext cx="253762" cy="232410"/>
            </a:xfrm>
            <a:prstGeom prst="rect">
              <a:avLst/>
            </a:prstGeom>
            <a:noFill/>
            <a:ln w="9525">
              <a:noFill/>
              <a:miter lim="800000"/>
            </a:ln>
          </p:spPr>
          <p:txBody>
            <a:bodyPr vert="horz" wrap="square" lIns="0" tIns="0" rIns="0" bIns="0" numCol="1" anchor="t" anchorCtr="0" compatLnSpc="1"/>
            <a:lstStyle/>
            <a:p>
              <a:pPr algn="ctr" fontAlgn="base">
                <a:lnSpc>
                  <a:spcPts val="1700"/>
                </a:lnSpc>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p>
          </p:txBody>
        </p:sp>
        <p:sp>
          <p:nvSpPr>
            <p:cNvPr id="11" name="Freeform 102"/>
            <p:cNvSpPr/>
            <p:nvPr>
              <p:custDataLst>
                <p:tags r:id="rId5"/>
              </p:custDataLst>
            </p:nvPr>
          </p:nvSpPr>
          <p:spPr bwMode="auto">
            <a:xfrm>
              <a:off x="1877131" y="2488556"/>
              <a:ext cx="247573" cy="215195"/>
            </a:xfrm>
            <a:custGeom>
              <a:avLst/>
              <a:gdLst/>
              <a:ahLst/>
              <a:cxnLst>
                <a:cxn ang="0">
                  <a:pos x="240" y="0"/>
                </a:cxn>
                <a:cxn ang="0">
                  <a:pos x="0" y="225"/>
                </a:cxn>
              </a:cxnLst>
              <a:rect l="0" t="0" r="r" b="b"/>
              <a:pathLst>
                <a:path w="240" h="225">
                  <a:moveTo>
                    <a:pt x="240" y="0"/>
                  </a:moveTo>
                  <a:lnTo>
                    <a:pt x="0" y="225"/>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2" name="Freeform 101"/>
            <p:cNvSpPr/>
            <p:nvPr>
              <p:custDataLst>
                <p:tags r:id="rId6"/>
              </p:custDataLst>
            </p:nvPr>
          </p:nvSpPr>
          <p:spPr bwMode="auto">
            <a:xfrm>
              <a:off x="1837932" y="3351247"/>
              <a:ext cx="179490" cy="172156"/>
            </a:xfrm>
            <a:custGeom>
              <a:avLst/>
              <a:gdLst/>
              <a:ahLst/>
              <a:cxnLst>
                <a:cxn ang="0">
                  <a:pos x="173" y="0"/>
                </a:cxn>
                <a:cxn ang="0">
                  <a:pos x="0" y="180"/>
                </a:cxn>
              </a:cxnLst>
              <a:rect l="0" t="0" r="r" b="b"/>
              <a:pathLst>
                <a:path w="173" h="180">
                  <a:moveTo>
                    <a:pt x="173" y="0"/>
                  </a:moveTo>
                  <a:lnTo>
                    <a:pt x="0" y="18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3" name="Freeform 100"/>
            <p:cNvSpPr/>
            <p:nvPr>
              <p:custDataLst>
                <p:tags r:id="rId7"/>
              </p:custDataLst>
            </p:nvPr>
          </p:nvSpPr>
          <p:spPr bwMode="auto">
            <a:xfrm>
              <a:off x="1431480" y="2897904"/>
              <a:ext cx="244498" cy="288627"/>
            </a:xfrm>
            <a:custGeom>
              <a:avLst/>
              <a:gdLst/>
              <a:ahLst/>
              <a:cxnLst>
                <a:cxn ang="0">
                  <a:pos x="248" y="0"/>
                </a:cxn>
                <a:cxn ang="0">
                  <a:pos x="0" y="240"/>
                </a:cxn>
              </a:cxnLst>
              <a:rect l="0" t="0" r="r" b="b"/>
              <a:pathLst>
                <a:path w="248" h="240">
                  <a:moveTo>
                    <a:pt x="248" y="0"/>
                  </a:moveTo>
                  <a:lnTo>
                    <a:pt x="0" y="24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 name="Freeform 99"/>
            <p:cNvSpPr/>
            <p:nvPr>
              <p:custDataLst>
                <p:tags r:id="rId8"/>
              </p:custDataLst>
            </p:nvPr>
          </p:nvSpPr>
          <p:spPr bwMode="auto">
            <a:xfrm>
              <a:off x="2828223" y="2912250"/>
              <a:ext cx="153701" cy="193197"/>
            </a:xfrm>
            <a:custGeom>
              <a:avLst/>
              <a:gdLst/>
              <a:ahLst/>
              <a:cxnLst>
                <a:cxn ang="0">
                  <a:pos x="0" y="0"/>
                </a:cxn>
                <a:cxn ang="0">
                  <a:pos x="150" y="202"/>
                </a:cxn>
              </a:cxnLst>
              <a:rect l="0" t="0" r="r" b="b"/>
              <a:pathLst>
                <a:path w="150" h="202">
                  <a:moveTo>
                    <a:pt x="0" y="0"/>
                  </a:moveTo>
                  <a:lnTo>
                    <a:pt x="150" y="202"/>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 name="Freeform 98"/>
            <p:cNvSpPr/>
            <p:nvPr>
              <p:custDataLst>
                <p:tags r:id="rId9"/>
              </p:custDataLst>
            </p:nvPr>
          </p:nvSpPr>
          <p:spPr bwMode="auto">
            <a:xfrm>
              <a:off x="3168636" y="3328293"/>
              <a:ext cx="132039" cy="172156"/>
            </a:xfrm>
            <a:custGeom>
              <a:avLst/>
              <a:gdLst/>
              <a:ahLst/>
              <a:cxnLst>
                <a:cxn ang="0">
                  <a:pos x="0" y="0"/>
                </a:cxn>
                <a:cxn ang="0">
                  <a:pos x="128" y="180"/>
                </a:cxn>
              </a:cxnLst>
              <a:rect l="0" t="0" r="r" b="b"/>
              <a:pathLst>
                <a:path w="128" h="180">
                  <a:moveTo>
                    <a:pt x="0" y="0"/>
                  </a:moveTo>
                  <a:lnTo>
                    <a:pt x="128" y="18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 name="Freeform 97"/>
            <p:cNvSpPr/>
            <p:nvPr>
              <p:custDataLst>
                <p:tags r:id="rId10"/>
              </p:custDataLst>
            </p:nvPr>
          </p:nvSpPr>
          <p:spPr bwMode="auto">
            <a:xfrm>
              <a:off x="3493575" y="3693645"/>
              <a:ext cx="132039" cy="157809"/>
            </a:xfrm>
            <a:custGeom>
              <a:avLst/>
              <a:gdLst/>
              <a:ahLst/>
              <a:cxnLst>
                <a:cxn ang="0">
                  <a:pos x="0" y="0"/>
                </a:cxn>
                <a:cxn ang="0">
                  <a:pos x="128" y="165"/>
                </a:cxn>
              </a:cxnLst>
              <a:rect l="0" t="0" r="r" b="b"/>
              <a:pathLst>
                <a:path w="128" h="165">
                  <a:moveTo>
                    <a:pt x="0" y="0"/>
                  </a:moveTo>
                  <a:lnTo>
                    <a:pt x="128" y="165"/>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7" name="Freeform 96"/>
            <p:cNvSpPr/>
            <p:nvPr>
              <p:custDataLst>
                <p:tags r:id="rId11"/>
              </p:custDataLst>
            </p:nvPr>
          </p:nvSpPr>
          <p:spPr bwMode="auto">
            <a:xfrm>
              <a:off x="1930772" y="2926596"/>
              <a:ext cx="209405" cy="286926"/>
            </a:xfrm>
            <a:custGeom>
              <a:avLst/>
              <a:gdLst/>
              <a:ahLst/>
              <a:cxnLst>
                <a:cxn ang="0">
                  <a:pos x="0" y="0"/>
                </a:cxn>
                <a:cxn ang="0">
                  <a:pos x="203" y="300"/>
                </a:cxn>
              </a:cxnLst>
              <a:rect l="0" t="0" r="r" b="b"/>
              <a:pathLst>
                <a:path w="203" h="300">
                  <a:moveTo>
                    <a:pt x="0" y="0"/>
                  </a:moveTo>
                  <a:lnTo>
                    <a:pt x="203" y="30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 name="Freeform 95"/>
            <p:cNvSpPr/>
            <p:nvPr>
              <p:custDataLst>
                <p:tags r:id="rId12"/>
              </p:custDataLst>
            </p:nvPr>
          </p:nvSpPr>
          <p:spPr bwMode="auto">
            <a:xfrm>
              <a:off x="2417665" y="2474210"/>
              <a:ext cx="216626" cy="237192"/>
            </a:xfrm>
            <a:custGeom>
              <a:avLst/>
              <a:gdLst/>
              <a:ahLst/>
              <a:cxnLst>
                <a:cxn ang="0">
                  <a:pos x="0" y="0"/>
                </a:cxn>
                <a:cxn ang="0">
                  <a:pos x="210" y="248"/>
                </a:cxn>
              </a:cxnLst>
              <a:rect l="0" t="0" r="r" b="b"/>
              <a:pathLst>
                <a:path w="210" h="248">
                  <a:moveTo>
                    <a:pt x="0" y="0"/>
                  </a:moveTo>
                  <a:lnTo>
                    <a:pt x="210" y="248"/>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9" name="Oval 94"/>
            <p:cNvSpPr>
              <a:spLocks noChangeArrowheads="1"/>
            </p:cNvSpPr>
            <p:nvPr>
              <p:custDataLst>
                <p:tags r:id="rId13"/>
              </p:custDataLst>
            </p:nvPr>
          </p:nvSpPr>
          <p:spPr bwMode="auto">
            <a:xfrm>
              <a:off x="2109230" y="2268579"/>
              <a:ext cx="321845" cy="29744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5</a:t>
              </a:r>
            </a:p>
          </p:txBody>
        </p:sp>
        <p:sp>
          <p:nvSpPr>
            <p:cNvPr id="20" name="Oval 93"/>
            <p:cNvSpPr>
              <a:spLocks noChangeArrowheads="1"/>
            </p:cNvSpPr>
            <p:nvPr>
              <p:custDataLst>
                <p:tags r:id="rId14"/>
              </p:custDataLst>
            </p:nvPr>
          </p:nvSpPr>
          <p:spPr bwMode="auto">
            <a:xfrm>
              <a:off x="1641937" y="2689404"/>
              <a:ext cx="320813"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21" name="Oval 92"/>
            <p:cNvSpPr>
              <a:spLocks noChangeArrowheads="1"/>
            </p:cNvSpPr>
            <p:nvPr>
              <p:custDataLst>
                <p:tags r:id="rId15"/>
              </p:custDataLst>
            </p:nvPr>
          </p:nvSpPr>
          <p:spPr bwMode="auto">
            <a:xfrm>
              <a:off x="2539388" y="2684622"/>
              <a:ext cx="321845" cy="29744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6</a:t>
              </a:r>
            </a:p>
          </p:txBody>
        </p:sp>
        <p:sp>
          <p:nvSpPr>
            <p:cNvPr id="22" name="Oval 90"/>
            <p:cNvSpPr>
              <a:spLocks noChangeArrowheads="1"/>
            </p:cNvSpPr>
            <p:nvPr>
              <p:custDataLst>
                <p:tags r:id="rId16"/>
              </p:custDataLst>
            </p:nvPr>
          </p:nvSpPr>
          <p:spPr bwMode="auto">
            <a:xfrm>
              <a:off x="1982349" y="3107360"/>
              <a:ext cx="320813" cy="297447"/>
            </a:xfrm>
            <a:prstGeom prst="ellipse">
              <a:avLst/>
            </a:prstGeom>
            <a:gradFill>
              <a:gsLst>
                <a:gs pos="0">
                  <a:schemeClr val="accent6">
                    <a:lumMod val="110000"/>
                    <a:satMod val="105000"/>
                    <a:tint val="67000"/>
                  </a:schemeClr>
                </a:gs>
                <a:gs pos="50000">
                  <a:schemeClr val="accent6">
                    <a:lumMod val="105000"/>
                    <a:satMod val="103000"/>
                    <a:tint val="73000"/>
                  </a:schemeClr>
                </a:gs>
                <a:gs pos="100000">
                  <a:schemeClr val="accent6">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6"/>
              </a:solidFill>
            </a:ln>
          </p:spPr>
          <p:style>
            <a:lnRef idx="1">
              <a:schemeClr val="accent6"/>
            </a:lnRef>
            <a:fillRef idx="2">
              <a:schemeClr val="accent6"/>
            </a:fillRef>
            <a:effectRef idx="1">
              <a:schemeClr val="accent6"/>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4</a:t>
              </a:r>
            </a:p>
          </p:txBody>
        </p:sp>
        <p:sp>
          <p:nvSpPr>
            <p:cNvPr id="23" name="Oval 89"/>
            <p:cNvSpPr>
              <a:spLocks noChangeArrowheads="1"/>
            </p:cNvSpPr>
            <p:nvPr>
              <p:custDataLst>
                <p:tags r:id="rId17"/>
              </p:custDataLst>
            </p:nvPr>
          </p:nvSpPr>
          <p:spPr bwMode="auto">
            <a:xfrm>
              <a:off x="1533624" y="3458366"/>
              <a:ext cx="320813"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24" name="Oval 88"/>
            <p:cNvSpPr>
              <a:spLocks noChangeArrowheads="1"/>
            </p:cNvSpPr>
            <p:nvPr>
              <p:custDataLst>
                <p:tags r:id="rId18"/>
              </p:custDataLst>
            </p:nvPr>
          </p:nvSpPr>
          <p:spPr bwMode="auto">
            <a:xfrm>
              <a:off x="2874643" y="3073885"/>
              <a:ext cx="321845"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25" name="Oval 87"/>
            <p:cNvSpPr>
              <a:spLocks noChangeArrowheads="1"/>
            </p:cNvSpPr>
            <p:nvPr>
              <p:custDataLst>
                <p:tags r:id="rId19"/>
              </p:custDataLst>
            </p:nvPr>
          </p:nvSpPr>
          <p:spPr bwMode="auto">
            <a:xfrm>
              <a:off x="3216087" y="3448802"/>
              <a:ext cx="322876"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8</a:t>
              </a:r>
            </a:p>
          </p:txBody>
        </p:sp>
        <p:sp>
          <p:nvSpPr>
            <p:cNvPr id="26" name="Oval 86"/>
            <p:cNvSpPr>
              <a:spLocks noChangeArrowheads="1"/>
            </p:cNvSpPr>
            <p:nvPr>
              <p:custDataLst>
                <p:tags r:id="rId20"/>
              </p:custDataLst>
            </p:nvPr>
          </p:nvSpPr>
          <p:spPr bwMode="auto">
            <a:xfrm>
              <a:off x="3555468" y="3817024"/>
              <a:ext cx="321845" cy="299360"/>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9</a:t>
              </a:r>
            </a:p>
          </p:txBody>
        </p:sp>
        <p:sp>
          <p:nvSpPr>
            <p:cNvPr id="27" name="Freeform 85"/>
            <p:cNvSpPr/>
            <p:nvPr>
              <p:custDataLst>
                <p:tags r:id="rId21"/>
              </p:custDataLst>
            </p:nvPr>
          </p:nvSpPr>
          <p:spPr bwMode="auto">
            <a:xfrm>
              <a:off x="6217908" y="2488556"/>
              <a:ext cx="247573" cy="215195"/>
            </a:xfrm>
            <a:custGeom>
              <a:avLst/>
              <a:gdLst/>
              <a:ahLst/>
              <a:cxnLst>
                <a:cxn ang="0">
                  <a:pos x="240" y="0"/>
                </a:cxn>
                <a:cxn ang="0">
                  <a:pos x="0" y="225"/>
                </a:cxn>
              </a:cxnLst>
              <a:rect l="0" t="0" r="r" b="b"/>
              <a:pathLst>
                <a:path w="240" h="225">
                  <a:moveTo>
                    <a:pt x="240" y="0"/>
                  </a:moveTo>
                  <a:lnTo>
                    <a:pt x="0" y="225"/>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28" name="Freeform 84"/>
            <p:cNvSpPr/>
            <p:nvPr>
              <p:custDataLst>
                <p:tags r:id="rId22"/>
              </p:custDataLst>
            </p:nvPr>
          </p:nvSpPr>
          <p:spPr bwMode="auto">
            <a:xfrm>
              <a:off x="5860636" y="2897904"/>
              <a:ext cx="156118" cy="217189"/>
            </a:xfrm>
            <a:custGeom>
              <a:avLst/>
              <a:gdLst/>
              <a:ahLst/>
              <a:cxnLst>
                <a:cxn ang="0">
                  <a:pos x="248" y="0"/>
                </a:cxn>
                <a:cxn ang="0">
                  <a:pos x="0" y="240"/>
                </a:cxn>
              </a:cxnLst>
              <a:rect l="0" t="0" r="r" b="b"/>
              <a:pathLst>
                <a:path w="248" h="240">
                  <a:moveTo>
                    <a:pt x="248" y="0"/>
                  </a:moveTo>
                  <a:lnTo>
                    <a:pt x="0" y="24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29" name="Freeform 83"/>
            <p:cNvSpPr/>
            <p:nvPr>
              <p:custDataLst>
                <p:tags r:id="rId23"/>
              </p:custDataLst>
            </p:nvPr>
          </p:nvSpPr>
          <p:spPr bwMode="auto">
            <a:xfrm>
              <a:off x="7169000" y="2912250"/>
              <a:ext cx="154733" cy="193197"/>
            </a:xfrm>
            <a:custGeom>
              <a:avLst/>
              <a:gdLst/>
              <a:ahLst/>
              <a:cxnLst>
                <a:cxn ang="0">
                  <a:pos x="0" y="0"/>
                </a:cxn>
                <a:cxn ang="0">
                  <a:pos x="150" y="202"/>
                </a:cxn>
              </a:cxnLst>
              <a:rect l="0" t="0" r="r" b="b"/>
              <a:pathLst>
                <a:path w="150" h="202">
                  <a:moveTo>
                    <a:pt x="0" y="0"/>
                  </a:moveTo>
                  <a:lnTo>
                    <a:pt x="150" y="202"/>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0" name="Freeform 82"/>
            <p:cNvSpPr/>
            <p:nvPr>
              <p:custDataLst>
                <p:tags r:id="rId24"/>
              </p:custDataLst>
            </p:nvPr>
          </p:nvSpPr>
          <p:spPr bwMode="auto">
            <a:xfrm>
              <a:off x="7509412" y="3328293"/>
              <a:ext cx="133070" cy="172156"/>
            </a:xfrm>
            <a:custGeom>
              <a:avLst/>
              <a:gdLst/>
              <a:ahLst/>
              <a:cxnLst>
                <a:cxn ang="0">
                  <a:pos x="0" y="0"/>
                </a:cxn>
                <a:cxn ang="0">
                  <a:pos x="128" y="180"/>
                </a:cxn>
              </a:cxnLst>
              <a:rect l="0" t="0" r="r" b="b"/>
              <a:pathLst>
                <a:path w="128" h="180">
                  <a:moveTo>
                    <a:pt x="0" y="0"/>
                  </a:moveTo>
                  <a:lnTo>
                    <a:pt x="128" y="18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 name="Freeform 81"/>
            <p:cNvSpPr/>
            <p:nvPr>
              <p:custDataLst>
                <p:tags r:id="rId25"/>
              </p:custDataLst>
            </p:nvPr>
          </p:nvSpPr>
          <p:spPr bwMode="auto">
            <a:xfrm>
              <a:off x="7834352" y="3693645"/>
              <a:ext cx="132039" cy="157809"/>
            </a:xfrm>
            <a:custGeom>
              <a:avLst/>
              <a:gdLst/>
              <a:ahLst/>
              <a:cxnLst>
                <a:cxn ang="0">
                  <a:pos x="0" y="0"/>
                </a:cxn>
                <a:cxn ang="0">
                  <a:pos x="128" y="165"/>
                </a:cxn>
              </a:cxnLst>
              <a:rect l="0" t="0" r="r" b="b"/>
              <a:pathLst>
                <a:path w="128" h="165">
                  <a:moveTo>
                    <a:pt x="0" y="0"/>
                  </a:moveTo>
                  <a:lnTo>
                    <a:pt x="128" y="165"/>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2" name="Freeform 80"/>
            <p:cNvSpPr/>
            <p:nvPr>
              <p:custDataLst>
                <p:tags r:id="rId26"/>
              </p:custDataLst>
            </p:nvPr>
          </p:nvSpPr>
          <p:spPr bwMode="auto">
            <a:xfrm>
              <a:off x="6272580" y="2926596"/>
              <a:ext cx="208374" cy="286926"/>
            </a:xfrm>
            <a:custGeom>
              <a:avLst/>
              <a:gdLst/>
              <a:ahLst/>
              <a:cxnLst>
                <a:cxn ang="0">
                  <a:pos x="0" y="0"/>
                </a:cxn>
                <a:cxn ang="0">
                  <a:pos x="203" y="300"/>
                </a:cxn>
              </a:cxnLst>
              <a:rect l="0" t="0" r="r" b="b"/>
              <a:pathLst>
                <a:path w="203" h="300">
                  <a:moveTo>
                    <a:pt x="0" y="0"/>
                  </a:moveTo>
                  <a:lnTo>
                    <a:pt x="203" y="30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3" name="Freeform 79"/>
            <p:cNvSpPr/>
            <p:nvPr>
              <p:custDataLst>
                <p:tags r:id="rId27"/>
              </p:custDataLst>
            </p:nvPr>
          </p:nvSpPr>
          <p:spPr bwMode="auto">
            <a:xfrm>
              <a:off x="6759473" y="2474210"/>
              <a:ext cx="216626" cy="237192"/>
            </a:xfrm>
            <a:custGeom>
              <a:avLst/>
              <a:gdLst/>
              <a:ahLst/>
              <a:cxnLst>
                <a:cxn ang="0">
                  <a:pos x="0" y="0"/>
                </a:cxn>
                <a:cxn ang="0">
                  <a:pos x="210" y="248"/>
                </a:cxn>
              </a:cxnLst>
              <a:rect l="0" t="0" r="r" b="b"/>
              <a:pathLst>
                <a:path w="210" h="248">
                  <a:moveTo>
                    <a:pt x="0" y="0"/>
                  </a:moveTo>
                  <a:lnTo>
                    <a:pt x="210" y="248"/>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4" name="Oval 78"/>
            <p:cNvSpPr>
              <a:spLocks noChangeArrowheads="1"/>
            </p:cNvSpPr>
            <p:nvPr>
              <p:custDataLst>
                <p:tags r:id="rId28"/>
              </p:custDataLst>
            </p:nvPr>
          </p:nvSpPr>
          <p:spPr bwMode="auto">
            <a:xfrm>
              <a:off x="6450007" y="2268579"/>
              <a:ext cx="321845" cy="29744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5</a:t>
              </a:r>
            </a:p>
          </p:txBody>
        </p:sp>
        <p:sp>
          <p:nvSpPr>
            <p:cNvPr id="35" name="Oval 77"/>
            <p:cNvSpPr>
              <a:spLocks noChangeArrowheads="1"/>
            </p:cNvSpPr>
            <p:nvPr>
              <p:custDataLst>
                <p:tags r:id="rId29"/>
              </p:custDataLst>
            </p:nvPr>
          </p:nvSpPr>
          <p:spPr bwMode="auto">
            <a:xfrm>
              <a:off x="5982713" y="2689404"/>
              <a:ext cx="322876"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36" name="Oval 76"/>
            <p:cNvSpPr>
              <a:spLocks noChangeArrowheads="1"/>
            </p:cNvSpPr>
            <p:nvPr>
              <p:custDataLst>
                <p:tags r:id="rId30"/>
              </p:custDataLst>
            </p:nvPr>
          </p:nvSpPr>
          <p:spPr bwMode="auto">
            <a:xfrm>
              <a:off x="6880165" y="2684622"/>
              <a:ext cx="321845" cy="29744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6</a:t>
              </a:r>
            </a:p>
          </p:txBody>
        </p:sp>
        <p:sp>
          <p:nvSpPr>
            <p:cNvPr id="37" name="Oval 75"/>
            <p:cNvSpPr>
              <a:spLocks noChangeArrowheads="1"/>
            </p:cNvSpPr>
            <p:nvPr>
              <p:custDataLst>
                <p:tags r:id="rId31"/>
              </p:custDataLst>
            </p:nvPr>
          </p:nvSpPr>
          <p:spPr bwMode="auto">
            <a:xfrm>
              <a:off x="5610229" y="3107360"/>
              <a:ext cx="321845" cy="29744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38" name="Oval 74"/>
            <p:cNvSpPr>
              <a:spLocks noChangeArrowheads="1"/>
            </p:cNvSpPr>
            <p:nvPr>
              <p:custDataLst>
                <p:tags r:id="rId32"/>
              </p:custDataLst>
            </p:nvPr>
          </p:nvSpPr>
          <p:spPr bwMode="auto">
            <a:xfrm>
              <a:off x="6323126" y="3107360"/>
              <a:ext cx="322876" cy="29744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39" name="Oval 73"/>
            <p:cNvSpPr>
              <a:spLocks noChangeArrowheads="1"/>
            </p:cNvSpPr>
            <p:nvPr>
              <p:custDataLst>
                <p:tags r:id="rId33"/>
              </p:custDataLst>
            </p:nvPr>
          </p:nvSpPr>
          <p:spPr bwMode="auto">
            <a:xfrm>
              <a:off x="7215420" y="3073885"/>
              <a:ext cx="321845"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40" name="Oval 72"/>
            <p:cNvSpPr>
              <a:spLocks noChangeArrowheads="1"/>
            </p:cNvSpPr>
            <p:nvPr>
              <p:custDataLst>
                <p:tags r:id="rId34"/>
              </p:custDataLst>
            </p:nvPr>
          </p:nvSpPr>
          <p:spPr bwMode="auto">
            <a:xfrm>
              <a:off x="7558927" y="3448802"/>
              <a:ext cx="320813"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8</a:t>
              </a:r>
            </a:p>
          </p:txBody>
        </p:sp>
        <p:sp>
          <p:nvSpPr>
            <p:cNvPr id="41" name="Oval 71"/>
            <p:cNvSpPr>
              <a:spLocks noChangeArrowheads="1"/>
            </p:cNvSpPr>
            <p:nvPr>
              <p:custDataLst>
                <p:tags r:id="rId35"/>
              </p:custDataLst>
            </p:nvPr>
          </p:nvSpPr>
          <p:spPr bwMode="auto">
            <a:xfrm>
              <a:off x="7896245" y="3817024"/>
              <a:ext cx="321845" cy="299360"/>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9</a:t>
              </a:r>
            </a:p>
          </p:txBody>
        </p:sp>
        <p:sp>
          <p:nvSpPr>
            <p:cNvPr id="42" name="Oval 91"/>
            <p:cNvSpPr>
              <a:spLocks noChangeArrowheads="1"/>
            </p:cNvSpPr>
            <p:nvPr>
              <p:custDataLst>
                <p:tags r:id="rId36"/>
              </p:custDataLst>
            </p:nvPr>
          </p:nvSpPr>
          <p:spPr bwMode="auto">
            <a:xfrm>
              <a:off x="1214414" y="3043655"/>
              <a:ext cx="321845" cy="29744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a:t>
              </a:r>
            </a:p>
          </p:txBody>
        </p:sp>
      </p:grpSp>
      <p:sp>
        <p:nvSpPr>
          <p:cNvPr id="43" name="TextBox 42"/>
          <p:cNvSpPr txBox="1"/>
          <p:nvPr/>
        </p:nvSpPr>
        <p:spPr>
          <a:xfrm>
            <a:off x="2053896" y="1598414"/>
            <a:ext cx="8072494" cy="1168400"/>
          </a:xfrm>
          <a:prstGeom prst="rect">
            <a:avLst/>
          </a:prstGeom>
          <a:noFill/>
        </p:spPr>
        <p:txBody>
          <a:bodyPr wrap="square" rtlCol="0">
            <a:spAutoFit/>
          </a:bodyPr>
          <a:lstStyle/>
          <a:p>
            <a:pPr>
              <a:lnSpc>
                <a:spcPts val="2800"/>
              </a:lnSpc>
            </a:pP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）若结点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只有左孩子没有右孩子（结点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的度为</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），根据二叉排序树的特点，可以用结点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的左子树替代结点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的子树，也就是直接用其左孩子替代它（结点替代</a:t>
            </a:r>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p>
        </p:txBody>
      </p:sp>
      <p:sp>
        <p:nvSpPr>
          <p:cNvPr id="47" name="灯片编号占位符 46"/>
          <p:cNvSpPr>
            <a:spLocks noGrp="1"/>
          </p:cNvSpPr>
          <p:nvPr>
            <p:ph type="sldNum" sz="quarter" idx="12"/>
            <p:custDataLst>
              <p:tags r:id="rId1"/>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22</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8247727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44"/>
                                        </p:tgtEl>
                                        <p:attrNameLst>
                                          <p:attrName>style.visibility</p:attrName>
                                        </p:attrNameLst>
                                      </p:cBhvr>
                                      <p:to>
                                        <p:strVal val="visible"/>
                                      </p:to>
                                    </p:set>
                                    <p:animEffect transition="in" filter="fade">
                                      <p:cBhvr>
                                        <p:cTn id="12" dur="1000"/>
                                        <p:tgtEl>
                                          <p:spTgt spid="44"/>
                                        </p:tgtEl>
                                      </p:cBhvr>
                                    </p:animEffect>
                                    <p:anim calcmode="lin" valueType="num">
                                      <p:cBhvr>
                                        <p:cTn id="13" dur="1000" fill="hold"/>
                                        <p:tgtEl>
                                          <p:spTgt spid="44"/>
                                        </p:tgtEl>
                                        <p:attrNameLst>
                                          <p:attrName>ppt_x</p:attrName>
                                        </p:attrNameLst>
                                      </p:cBhvr>
                                      <p:tavLst>
                                        <p:tav tm="0">
                                          <p:val>
                                            <p:strVal val="#ppt_x"/>
                                          </p:val>
                                        </p:tav>
                                        <p:tav tm="100000">
                                          <p:val>
                                            <p:strVal val="#ppt_x"/>
                                          </p:val>
                                        </p:tav>
                                      </p:tavLst>
                                    </p:anim>
                                    <p:anim calcmode="lin" valueType="num">
                                      <p:cBhvr>
                                        <p:cTn id="14" dur="1000" fill="hold"/>
                                        <p:tgtEl>
                                          <p:spTgt spid="4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43"/>
                                        </p:tgtEl>
                                        <p:attrNameLst>
                                          <p:attrName>style.visibility</p:attrName>
                                        </p:attrNameLst>
                                      </p:cBhvr>
                                      <p:to>
                                        <p:strVal val="visible"/>
                                      </p:to>
                                    </p:set>
                                    <p:animEffect transition="in" filter="fade">
                                      <p:cBhvr>
                                        <p:cTn id="17" dur="1000"/>
                                        <p:tgtEl>
                                          <p:spTgt spid="43"/>
                                        </p:tgtEl>
                                      </p:cBhvr>
                                    </p:animEffect>
                                    <p:anim calcmode="lin" valueType="num">
                                      <p:cBhvr>
                                        <p:cTn id="18" dur="1000" fill="hold"/>
                                        <p:tgtEl>
                                          <p:spTgt spid="43"/>
                                        </p:tgtEl>
                                        <p:attrNameLst>
                                          <p:attrName>ppt_x</p:attrName>
                                        </p:attrNameLst>
                                      </p:cBhvr>
                                      <p:tavLst>
                                        <p:tav tm="0">
                                          <p:val>
                                            <p:strVal val="#ppt_x"/>
                                          </p:val>
                                        </p:tav>
                                        <p:tav tm="100000">
                                          <p:val>
                                            <p:strVal val="#ppt_x"/>
                                          </p:val>
                                        </p:tav>
                                      </p:tavLst>
                                    </p:anim>
                                    <p:anim calcmode="lin" valueType="num">
                                      <p:cBhvr>
                                        <p:cTn id="19"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2"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组合 42"/>
          <p:cNvGrpSpPr/>
          <p:nvPr/>
        </p:nvGrpSpPr>
        <p:grpSpPr>
          <a:xfrm>
            <a:off x="2987042" y="3301688"/>
            <a:ext cx="6537982" cy="2428892"/>
            <a:chOff x="1463042" y="2500306"/>
            <a:chExt cx="6537982" cy="2428892"/>
          </a:xfrm>
        </p:grpSpPr>
        <p:sp>
          <p:nvSpPr>
            <p:cNvPr id="3" name="Text Box 126"/>
            <p:cNvSpPr txBox="1">
              <a:spLocks noChangeArrowheads="1"/>
            </p:cNvSpPr>
            <p:nvPr/>
          </p:nvSpPr>
          <p:spPr bwMode="auto">
            <a:xfrm>
              <a:off x="2000232" y="4591116"/>
              <a:ext cx="5429287" cy="338082"/>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c</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仅有右孩子：用右孩子</a:t>
              </a:r>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结点替代结点</a:t>
              </a:r>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p>
          </p:txBody>
        </p:sp>
        <p:sp>
          <p:nvSpPr>
            <p:cNvPr id="5" name="AutoShape 125"/>
            <p:cNvSpPr>
              <a:spLocks noChangeArrowheads="1"/>
            </p:cNvSpPr>
            <p:nvPr>
              <p:custDataLst>
                <p:tags r:id="rId2"/>
              </p:custDataLst>
            </p:nvPr>
          </p:nvSpPr>
          <p:spPr bwMode="auto">
            <a:xfrm>
              <a:off x="4125478" y="3527501"/>
              <a:ext cx="1114078" cy="149202"/>
            </a:xfrm>
            <a:prstGeom prst="rightArrow">
              <a:avLst>
                <a:gd name="adj1" fmla="val 50000"/>
                <a:gd name="adj2" fmla="val 173077"/>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6" name="Text Box 124"/>
            <p:cNvSpPr txBox="1">
              <a:spLocks noChangeArrowheads="1"/>
            </p:cNvSpPr>
            <p:nvPr/>
          </p:nvSpPr>
          <p:spPr bwMode="auto">
            <a:xfrm>
              <a:off x="4115162" y="3295091"/>
              <a:ext cx="1072816" cy="197979"/>
            </a:xfrm>
            <a:prstGeom prst="rect">
              <a:avLst/>
            </a:prstGeom>
            <a:noFill/>
            <a:ln w="9525">
              <a:noFill/>
              <a:miter lim="800000"/>
            </a:ln>
          </p:spPr>
          <p:txBody>
            <a:bodyPr vert="horz" wrap="square" lIns="0" tIns="0" rIns="0" bIns="0" numCol="1" anchor="t" anchorCtr="0" compatLnSpc="1"/>
            <a:lstStyle/>
            <a:p>
              <a:pPr algn="ctr" fontAlgn="base">
                <a:lnSpc>
                  <a:spcPts val="1700"/>
                </a:lnSpc>
                <a:spcBef>
                  <a:spcPct val="0"/>
                </a:spcBef>
                <a:spcAft>
                  <a:spcPct val="0"/>
                </a:spcAft>
              </a:pP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删除结点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7" name="Line 120"/>
            <p:cNvSpPr>
              <a:spLocks noChangeShapeType="1"/>
            </p:cNvSpPr>
            <p:nvPr>
              <p:custDataLst>
                <p:tags r:id="rId3"/>
              </p:custDataLst>
            </p:nvPr>
          </p:nvSpPr>
          <p:spPr bwMode="auto">
            <a:xfrm flipH="1">
              <a:off x="3392044" y="3339086"/>
              <a:ext cx="151638" cy="96598"/>
            </a:xfrm>
            <a:prstGeom prst="line">
              <a:avLst/>
            </a:prstGeom>
            <a:ln w="19050">
              <a:solidFill>
                <a:schemeClr val="accent2"/>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8" name="Text Box 119"/>
            <p:cNvSpPr txBox="1">
              <a:spLocks noChangeArrowheads="1"/>
            </p:cNvSpPr>
            <p:nvPr/>
          </p:nvSpPr>
          <p:spPr bwMode="auto">
            <a:xfrm>
              <a:off x="3543682" y="3187972"/>
              <a:ext cx="252731" cy="232410"/>
            </a:xfrm>
            <a:prstGeom prst="rect">
              <a:avLst/>
            </a:prstGeom>
            <a:noFill/>
            <a:ln w="9525">
              <a:noFill/>
              <a:miter lim="800000"/>
            </a:ln>
          </p:spPr>
          <p:txBody>
            <a:bodyPr vert="horz" wrap="square" lIns="0" tIns="0" rIns="0" bIns="0" numCol="1" anchor="t" anchorCtr="0" compatLnSpc="1"/>
            <a:lstStyle/>
            <a:p>
              <a:pPr algn="ctr" fontAlgn="base">
                <a:lnSpc>
                  <a:spcPts val="1700"/>
                </a:lnSpc>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p>
          </p:txBody>
        </p:sp>
        <p:sp>
          <p:nvSpPr>
            <p:cNvPr id="9" name="Line 118"/>
            <p:cNvSpPr>
              <a:spLocks noChangeShapeType="1"/>
            </p:cNvSpPr>
            <p:nvPr>
              <p:custDataLst>
                <p:tags r:id="rId4"/>
              </p:custDataLst>
            </p:nvPr>
          </p:nvSpPr>
          <p:spPr bwMode="auto">
            <a:xfrm flipH="1">
              <a:off x="3156849" y="3832599"/>
              <a:ext cx="245510" cy="0"/>
            </a:xfrm>
            <a:prstGeom prst="line">
              <a:avLst/>
            </a:prstGeom>
            <a:ln w="19050">
              <a:solidFill>
                <a:schemeClr val="accent2"/>
              </a:solidFill>
              <a:headEnd type="arrow" w="med" len="med"/>
              <a:tailEnd type="none" w="med" len="med"/>
            </a:ln>
          </p:spPr>
          <p:style>
            <a:lnRef idx="2">
              <a:schemeClr val="accent2"/>
            </a:lnRef>
            <a:fillRef idx="0">
              <a:schemeClr val="accent2"/>
            </a:fillRef>
            <a:effectRef idx="1">
              <a:schemeClr val="accent2"/>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0" name="Text Box 117"/>
            <p:cNvSpPr txBox="1">
              <a:spLocks noChangeArrowheads="1"/>
            </p:cNvSpPr>
            <p:nvPr/>
          </p:nvSpPr>
          <p:spPr bwMode="auto">
            <a:xfrm>
              <a:off x="2927845" y="3714959"/>
              <a:ext cx="253762" cy="233367"/>
            </a:xfrm>
            <a:prstGeom prst="rect">
              <a:avLst/>
            </a:prstGeom>
            <a:noFill/>
            <a:ln w="9525">
              <a:noFill/>
              <a:miter lim="800000"/>
            </a:ln>
          </p:spPr>
          <p:txBody>
            <a:bodyPr vert="horz" wrap="square" lIns="0" tIns="0" rIns="0" bIns="0" numCol="1" anchor="t" anchorCtr="0" compatLnSpc="1"/>
            <a:lstStyle/>
            <a:p>
              <a:pPr algn="ctr" fontAlgn="base">
                <a:lnSpc>
                  <a:spcPts val="1700"/>
                </a:lnSpc>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p>
          </p:txBody>
        </p:sp>
        <p:sp>
          <p:nvSpPr>
            <p:cNvPr id="11" name="Freeform 70"/>
            <p:cNvSpPr/>
            <p:nvPr>
              <p:custDataLst>
                <p:tags r:id="rId5"/>
              </p:custDataLst>
            </p:nvPr>
          </p:nvSpPr>
          <p:spPr bwMode="auto">
            <a:xfrm>
              <a:off x="2068561" y="2721239"/>
              <a:ext cx="246541" cy="215195"/>
            </a:xfrm>
            <a:custGeom>
              <a:avLst/>
              <a:gdLst/>
              <a:ahLst/>
              <a:cxnLst>
                <a:cxn ang="0">
                  <a:pos x="240" y="0"/>
                </a:cxn>
                <a:cxn ang="0">
                  <a:pos x="0" y="225"/>
                </a:cxn>
              </a:cxnLst>
              <a:rect l="0" t="0" r="r" b="b"/>
              <a:pathLst>
                <a:path w="240" h="225">
                  <a:moveTo>
                    <a:pt x="240" y="0"/>
                  </a:moveTo>
                  <a:lnTo>
                    <a:pt x="0" y="225"/>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2" name="Freeform 69"/>
            <p:cNvSpPr/>
            <p:nvPr>
              <p:custDataLst>
                <p:tags r:id="rId6"/>
              </p:custDataLst>
            </p:nvPr>
          </p:nvSpPr>
          <p:spPr bwMode="auto">
            <a:xfrm>
              <a:off x="2071670" y="3583930"/>
              <a:ext cx="136150" cy="202260"/>
            </a:xfrm>
            <a:custGeom>
              <a:avLst/>
              <a:gdLst/>
              <a:ahLst/>
              <a:cxnLst>
                <a:cxn ang="0">
                  <a:pos x="173" y="0"/>
                </a:cxn>
                <a:cxn ang="0">
                  <a:pos x="0" y="180"/>
                </a:cxn>
              </a:cxnLst>
              <a:rect l="0" t="0" r="r" b="b"/>
              <a:pathLst>
                <a:path w="173" h="180">
                  <a:moveTo>
                    <a:pt x="173" y="0"/>
                  </a:moveTo>
                  <a:lnTo>
                    <a:pt x="0" y="18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3" name="Freeform 68"/>
            <p:cNvSpPr/>
            <p:nvPr>
              <p:custDataLst>
                <p:tags r:id="rId7"/>
              </p:custDataLst>
            </p:nvPr>
          </p:nvSpPr>
          <p:spPr bwMode="auto">
            <a:xfrm>
              <a:off x="1714480" y="3130587"/>
              <a:ext cx="175711" cy="226975"/>
            </a:xfrm>
            <a:custGeom>
              <a:avLst/>
              <a:gdLst/>
              <a:ahLst/>
              <a:cxnLst>
                <a:cxn ang="0">
                  <a:pos x="248" y="0"/>
                </a:cxn>
                <a:cxn ang="0">
                  <a:pos x="0" y="240"/>
                </a:cxn>
              </a:cxnLst>
              <a:rect l="0" t="0" r="r" b="b"/>
              <a:pathLst>
                <a:path w="248" h="240">
                  <a:moveTo>
                    <a:pt x="248" y="0"/>
                  </a:moveTo>
                  <a:lnTo>
                    <a:pt x="0" y="24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 name="Freeform 67"/>
            <p:cNvSpPr/>
            <p:nvPr>
              <p:custDataLst>
                <p:tags r:id="rId8"/>
              </p:custDataLst>
            </p:nvPr>
          </p:nvSpPr>
          <p:spPr bwMode="auto">
            <a:xfrm>
              <a:off x="3019653" y="3144933"/>
              <a:ext cx="154733" cy="193197"/>
            </a:xfrm>
            <a:custGeom>
              <a:avLst/>
              <a:gdLst/>
              <a:ahLst/>
              <a:cxnLst>
                <a:cxn ang="0">
                  <a:pos x="0" y="0"/>
                </a:cxn>
                <a:cxn ang="0">
                  <a:pos x="150" y="202"/>
                </a:cxn>
              </a:cxnLst>
              <a:rect l="0" t="0" r="r" b="b"/>
              <a:pathLst>
                <a:path w="150" h="202">
                  <a:moveTo>
                    <a:pt x="0" y="0"/>
                  </a:moveTo>
                  <a:lnTo>
                    <a:pt x="150" y="202"/>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 name="Freeform 66"/>
            <p:cNvSpPr/>
            <p:nvPr>
              <p:custDataLst>
                <p:tags r:id="rId9"/>
              </p:custDataLst>
            </p:nvPr>
          </p:nvSpPr>
          <p:spPr bwMode="auto">
            <a:xfrm>
              <a:off x="3360065" y="3560976"/>
              <a:ext cx="132039" cy="172156"/>
            </a:xfrm>
            <a:custGeom>
              <a:avLst/>
              <a:gdLst/>
              <a:ahLst/>
              <a:cxnLst>
                <a:cxn ang="0">
                  <a:pos x="0" y="0"/>
                </a:cxn>
                <a:cxn ang="0">
                  <a:pos x="128" y="180"/>
                </a:cxn>
              </a:cxnLst>
              <a:rect l="0" t="0" r="r" b="b"/>
              <a:pathLst>
                <a:path w="128" h="180">
                  <a:moveTo>
                    <a:pt x="0" y="0"/>
                  </a:moveTo>
                  <a:lnTo>
                    <a:pt x="128" y="18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 name="Freeform 65"/>
            <p:cNvSpPr/>
            <p:nvPr>
              <p:custDataLst>
                <p:tags r:id="rId10"/>
              </p:custDataLst>
            </p:nvPr>
          </p:nvSpPr>
          <p:spPr bwMode="auto">
            <a:xfrm>
              <a:off x="3685005" y="3926328"/>
              <a:ext cx="132039" cy="157809"/>
            </a:xfrm>
            <a:custGeom>
              <a:avLst/>
              <a:gdLst/>
              <a:ahLst/>
              <a:cxnLst>
                <a:cxn ang="0">
                  <a:pos x="0" y="0"/>
                </a:cxn>
                <a:cxn ang="0">
                  <a:pos x="128" y="165"/>
                </a:cxn>
              </a:cxnLst>
              <a:rect l="0" t="0" r="r" b="b"/>
              <a:pathLst>
                <a:path w="128" h="165">
                  <a:moveTo>
                    <a:pt x="0" y="0"/>
                  </a:moveTo>
                  <a:lnTo>
                    <a:pt x="128" y="165"/>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7" name="Freeform 64"/>
            <p:cNvSpPr/>
            <p:nvPr>
              <p:custDataLst>
                <p:tags r:id="rId11"/>
              </p:custDataLst>
            </p:nvPr>
          </p:nvSpPr>
          <p:spPr bwMode="auto">
            <a:xfrm>
              <a:off x="2122201" y="3158323"/>
              <a:ext cx="209405" cy="287882"/>
            </a:xfrm>
            <a:custGeom>
              <a:avLst/>
              <a:gdLst/>
              <a:ahLst/>
              <a:cxnLst>
                <a:cxn ang="0">
                  <a:pos x="0" y="0"/>
                </a:cxn>
                <a:cxn ang="0">
                  <a:pos x="203" y="300"/>
                </a:cxn>
              </a:cxnLst>
              <a:rect l="0" t="0" r="r" b="b"/>
              <a:pathLst>
                <a:path w="203" h="300">
                  <a:moveTo>
                    <a:pt x="0" y="0"/>
                  </a:moveTo>
                  <a:lnTo>
                    <a:pt x="203" y="30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 name="Freeform 63"/>
            <p:cNvSpPr/>
            <p:nvPr>
              <p:custDataLst>
                <p:tags r:id="rId12"/>
              </p:custDataLst>
            </p:nvPr>
          </p:nvSpPr>
          <p:spPr bwMode="auto">
            <a:xfrm>
              <a:off x="2610126" y="2706892"/>
              <a:ext cx="216626" cy="237192"/>
            </a:xfrm>
            <a:custGeom>
              <a:avLst/>
              <a:gdLst/>
              <a:ahLst/>
              <a:cxnLst>
                <a:cxn ang="0">
                  <a:pos x="0" y="0"/>
                </a:cxn>
                <a:cxn ang="0">
                  <a:pos x="210" y="248"/>
                </a:cxn>
              </a:cxnLst>
              <a:rect l="0" t="0" r="r" b="b"/>
              <a:pathLst>
                <a:path w="210" h="248">
                  <a:moveTo>
                    <a:pt x="0" y="0"/>
                  </a:moveTo>
                  <a:lnTo>
                    <a:pt x="210" y="248"/>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9" name="Oval 62"/>
            <p:cNvSpPr>
              <a:spLocks noChangeArrowheads="1"/>
            </p:cNvSpPr>
            <p:nvPr>
              <p:custDataLst>
                <p:tags r:id="rId13"/>
              </p:custDataLst>
            </p:nvPr>
          </p:nvSpPr>
          <p:spPr bwMode="auto">
            <a:xfrm>
              <a:off x="2299629" y="2500306"/>
              <a:ext cx="322876"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5</a:t>
              </a:r>
            </a:p>
          </p:txBody>
        </p:sp>
        <p:sp>
          <p:nvSpPr>
            <p:cNvPr id="20" name="Oval 61"/>
            <p:cNvSpPr>
              <a:spLocks noChangeArrowheads="1"/>
            </p:cNvSpPr>
            <p:nvPr>
              <p:custDataLst>
                <p:tags r:id="rId14"/>
              </p:custDataLst>
            </p:nvPr>
          </p:nvSpPr>
          <p:spPr bwMode="auto">
            <a:xfrm>
              <a:off x="1833366" y="2922087"/>
              <a:ext cx="321845" cy="29744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21" name="Oval 60"/>
            <p:cNvSpPr>
              <a:spLocks noChangeArrowheads="1"/>
            </p:cNvSpPr>
            <p:nvPr>
              <p:custDataLst>
                <p:tags r:id="rId15"/>
              </p:custDataLst>
            </p:nvPr>
          </p:nvSpPr>
          <p:spPr bwMode="auto">
            <a:xfrm>
              <a:off x="2729786" y="2916348"/>
              <a:ext cx="322876"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6</a:t>
              </a:r>
            </a:p>
          </p:txBody>
        </p:sp>
        <p:sp>
          <p:nvSpPr>
            <p:cNvPr id="22" name="Oval 59"/>
            <p:cNvSpPr>
              <a:spLocks noChangeArrowheads="1"/>
            </p:cNvSpPr>
            <p:nvPr>
              <p:custDataLst>
                <p:tags r:id="rId16"/>
              </p:custDataLst>
            </p:nvPr>
          </p:nvSpPr>
          <p:spPr bwMode="auto">
            <a:xfrm>
              <a:off x="1463042" y="3339086"/>
              <a:ext cx="322876"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23" name="Oval 58"/>
            <p:cNvSpPr>
              <a:spLocks noChangeArrowheads="1"/>
            </p:cNvSpPr>
            <p:nvPr>
              <p:custDataLst>
                <p:tags r:id="rId17"/>
              </p:custDataLst>
            </p:nvPr>
          </p:nvSpPr>
          <p:spPr bwMode="auto">
            <a:xfrm>
              <a:off x="2173779" y="3339086"/>
              <a:ext cx="321845"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4</a:t>
              </a:r>
            </a:p>
          </p:txBody>
        </p:sp>
        <p:sp>
          <p:nvSpPr>
            <p:cNvPr id="24" name="Oval 57"/>
            <p:cNvSpPr>
              <a:spLocks noChangeArrowheads="1"/>
            </p:cNvSpPr>
            <p:nvPr>
              <p:custDataLst>
                <p:tags r:id="rId18"/>
              </p:custDataLst>
            </p:nvPr>
          </p:nvSpPr>
          <p:spPr bwMode="auto">
            <a:xfrm>
              <a:off x="1821263" y="3759250"/>
              <a:ext cx="321845"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25" name="Oval 56"/>
            <p:cNvSpPr>
              <a:spLocks noChangeArrowheads="1"/>
            </p:cNvSpPr>
            <p:nvPr>
              <p:custDataLst>
                <p:tags r:id="rId19"/>
              </p:custDataLst>
            </p:nvPr>
          </p:nvSpPr>
          <p:spPr bwMode="auto">
            <a:xfrm>
              <a:off x="3066073" y="3306568"/>
              <a:ext cx="320813" cy="298403"/>
            </a:xfrm>
            <a:prstGeom prst="ellipse">
              <a:avLst/>
            </a:prstGeom>
            <a:gradFill>
              <a:gsLst>
                <a:gs pos="0">
                  <a:schemeClr val="accent6">
                    <a:lumMod val="110000"/>
                    <a:satMod val="105000"/>
                    <a:tint val="67000"/>
                  </a:schemeClr>
                </a:gs>
                <a:gs pos="50000">
                  <a:schemeClr val="accent6">
                    <a:lumMod val="105000"/>
                    <a:satMod val="103000"/>
                    <a:tint val="73000"/>
                  </a:schemeClr>
                </a:gs>
                <a:gs pos="100000">
                  <a:schemeClr val="accent6">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6"/>
              </a:solidFill>
            </a:ln>
          </p:spPr>
          <p:style>
            <a:lnRef idx="1">
              <a:schemeClr val="accent6"/>
            </a:lnRef>
            <a:fillRef idx="2">
              <a:schemeClr val="accent6"/>
            </a:fillRef>
            <a:effectRef idx="1">
              <a:schemeClr val="accent6"/>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26" name="Oval 55"/>
            <p:cNvSpPr>
              <a:spLocks noChangeArrowheads="1"/>
            </p:cNvSpPr>
            <p:nvPr>
              <p:custDataLst>
                <p:tags r:id="rId20"/>
              </p:custDataLst>
            </p:nvPr>
          </p:nvSpPr>
          <p:spPr bwMode="auto">
            <a:xfrm>
              <a:off x="3408548" y="3681485"/>
              <a:ext cx="321845"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8</a:t>
              </a:r>
            </a:p>
          </p:txBody>
        </p:sp>
        <p:sp>
          <p:nvSpPr>
            <p:cNvPr id="27" name="Oval 54"/>
            <p:cNvSpPr>
              <a:spLocks noChangeArrowheads="1"/>
            </p:cNvSpPr>
            <p:nvPr>
              <p:custDataLst>
                <p:tags r:id="rId21"/>
              </p:custDataLst>
            </p:nvPr>
          </p:nvSpPr>
          <p:spPr bwMode="auto">
            <a:xfrm>
              <a:off x="3746898" y="4049706"/>
              <a:ext cx="320813"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9</a:t>
              </a:r>
            </a:p>
          </p:txBody>
        </p:sp>
        <p:sp>
          <p:nvSpPr>
            <p:cNvPr id="28" name="Freeform 53"/>
            <p:cNvSpPr/>
            <p:nvPr>
              <p:custDataLst>
                <p:tags r:id="rId22"/>
              </p:custDataLst>
            </p:nvPr>
          </p:nvSpPr>
          <p:spPr bwMode="auto">
            <a:xfrm>
              <a:off x="6339192" y="2778624"/>
              <a:ext cx="247573" cy="215195"/>
            </a:xfrm>
            <a:custGeom>
              <a:avLst/>
              <a:gdLst/>
              <a:ahLst/>
              <a:cxnLst>
                <a:cxn ang="0">
                  <a:pos x="240" y="0"/>
                </a:cxn>
                <a:cxn ang="0">
                  <a:pos x="0" y="225"/>
                </a:cxn>
              </a:cxnLst>
              <a:rect l="0" t="0" r="r" b="b"/>
              <a:pathLst>
                <a:path w="240" h="225">
                  <a:moveTo>
                    <a:pt x="240" y="0"/>
                  </a:moveTo>
                  <a:lnTo>
                    <a:pt x="0" y="225"/>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29" name="Freeform 52"/>
            <p:cNvSpPr/>
            <p:nvPr>
              <p:custDataLst>
                <p:tags r:id="rId23"/>
              </p:custDataLst>
            </p:nvPr>
          </p:nvSpPr>
          <p:spPr bwMode="auto">
            <a:xfrm>
              <a:off x="6357950" y="3641315"/>
              <a:ext cx="121533" cy="216313"/>
            </a:xfrm>
            <a:custGeom>
              <a:avLst/>
              <a:gdLst/>
              <a:ahLst/>
              <a:cxnLst>
                <a:cxn ang="0">
                  <a:pos x="173" y="0"/>
                </a:cxn>
                <a:cxn ang="0">
                  <a:pos x="0" y="180"/>
                </a:cxn>
              </a:cxnLst>
              <a:rect l="0" t="0" r="r" b="b"/>
              <a:pathLst>
                <a:path w="173" h="180">
                  <a:moveTo>
                    <a:pt x="173" y="0"/>
                  </a:moveTo>
                  <a:lnTo>
                    <a:pt x="0" y="18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0" name="Freeform 51"/>
            <p:cNvSpPr/>
            <p:nvPr>
              <p:custDataLst>
                <p:tags r:id="rId24"/>
              </p:custDataLst>
            </p:nvPr>
          </p:nvSpPr>
          <p:spPr bwMode="auto">
            <a:xfrm>
              <a:off x="5929322" y="3187972"/>
              <a:ext cx="208716" cy="241028"/>
            </a:xfrm>
            <a:custGeom>
              <a:avLst/>
              <a:gdLst/>
              <a:ahLst/>
              <a:cxnLst>
                <a:cxn ang="0">
                  <a:pos x="248" y="0"/>
                </a:cxn>
                <a:cxn ang="0">
                  <a:pos x="0" y="240"/>
                </a:cxn>
              </a:cxnLst>
              <a:rect l="0" t="0" r="r" b="b"/>
              <a:pathLst>
                <a:path w="248" h="240">
                  <a:moveTo>
                    <a:pt x="248" y="0"/>
                  </a:moveTo>
                  <a:lnTo>
                    <a:pt x="0" y="24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 name="Freeform 50"/>
            <p:cNvSpPr/>
            <p:nvPr>
              <p:custDataLst>
                <p:tags r:id="rId25"/>
              </p:custDataLst>
            </p:nvPr>
          </p:nvSpPr>
          <p:spPr bwMode="auto">
            <a:xfrm>
              <a:off x="7290284" y="3202318"/>
              <a:ext cx="154733" cy="193197"/>
            </a:xfrm>
            <a:custGeom>
              <a:avLst/>
              <a:gdLst/>
              <a:ahLst/>
              <a:cxnLst>
                <a:cxn ang="0">
                  <a:pos x="0" y="0"/>
                </a:cxn>
                <a:cxn ang="0">
                  <a:pos x="150" y="202"/>
                </a:cxn>
              </a:cxnLst>
              <a:rect l="0" t="0" r="r" b="b"/>
              <a:pathLst>
                <a:path w="150" h="202">
                  <a:moveTo>
                    <a:pt x="0" y="0"/>
                  </a:moveTo>
                  <a:lnTo>
                    <a:pt x="150" y="202"/>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2" name="Freeform 49"/>
            <p:cNvSpPr/>
            <p:nvPr>
              <p:custDataLst>
                <p:tags r:id="rId26"/>
              </p:custDataLst>
            </p:nvPr>
          </p:nvSpPr>
          <p:spPr bwMode="auto">
            <a:xfrm>
              <a:off x="7630696" y="3618361"/>
              <a:ext cx="133070" cy="171199"/>
            </a:xfrm>
            <a:custGeom>
              <a:avLst/>
              <a:gdLst/>
              <a:ahLst/>
              <a:cxnLst>
                <a:cxn ang="0">
                  <a:pos x="0" y="0"/>
                </a:cxn>
                <a:cxn ang="0">
                  <a:pos x="128" y="180"/>
                </a:cxn>
              </a:cxnLst>
              <a:rect l="0" t="0" r="r" b="b"/>
              <a:pathLst>
                <a:path w="128" h="180">
                  <a:moveTo>
                    <a:pt x="0" y="0"/>
                  </a:moveTo>
                  <a:lnTo>
                    <a:pt x="128" y="18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3" name="Freeform 48"/>
            <p:cNvSpPr/>
            <p:nvPr>
              <p:custDataLst>
                <p:tags r:id="rId27"/>
              </p:custDataLst>
            </p:nvPr>
          </p:nvSpPr>
          <p:spPr bwMode="auto">
            <a:xfrm>
              <a:off x="6393864" y="3216664"/>
              <a:ext cx="208374" cy="286926"/>
            </a:xfrm>
            <a:custGeom>
              <a:avLst/>
              <a:gdLst/>
              <a:ahLst/>
              <a:cxnLst>
                <a:cxn ang="0">
                  <a:pos x="0" y="0"/>
                </a:cxn>
                <a:cxn ang="0">
                  <a:pos x="203" y="300"/>
                </a:cxn>
              </a:cxnLst>
              <a:rect l="0" t="0" r="r" b="b"/>
              <a:pathLst>
                <a:path w="203" h="300">
                  <a:moveTo>
                    <a:pt x="0" y="0"/>
                  </a:moveTo>
                  <a:lnTo>
                    <a:pt x="203" y="30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4" name="Freeform 47"/>
            <p:cNvSpPr/>
            <p:nvPr>
              <p:custDataLst>
                <p:tags r:id="rId28"/>
              </p:custDataLst>
            </p:nvPr>
          </p:nvSpPr>
          <p:spPr bwMode="auto">
            <a:xfrm>
              <a:off x="6880757" y="2764278"/>
              <a:ext cx="216626" cy="237192"/>
            </a:xfrm>
            <a:custGeom>
              <a:avLst/>
              <a:gdLst/>
              <a:ahLst/>
              <a:cxnLst>
                <a:cxn ang="0">
                  <a:pos x="0" y="0"/>
                </a:cxn>
                <a:cxn ang="0">
                  <a:pos x="210" y="248"/>
                </a:cxn>
              </a:cxnLst>
              <a:rect l="0" t="0" r="r" b="b"/>
              <a:pathLst>
                <a:path w="210" h="248">
                  <a:moveTo>
                    <a:pt x="0" y="0"/>
                  </a:moveTo>
                  <a:lnTo>
                    <a:pt x="210" y="248"/>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5" name="Oval 46"/>
            <p:cNvSpPr>
              <a:spLocks noChangeArrowheads="1"/>
            </p:cNvSpPr>
            <p:nvPr>
              <p:custDataLst>
                <p:tags r:id="rId29"/>
              </p:custDataLst>
            </p:nvPr>
          </p:nvSpPr>
          <p:spPr bwMode="auto">
            <a:xfrm>
              <a:off x="6571291" y="2557691"/>
              <a:ext cx="321845"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5</a:t>
              </a:r>
            </a:p>
          </p:txBody>
        </p:sp>
        <p:sp>
          <p:nvSpPr>
            <p:cNvPr id="36" name="Oval 45"/>
            <p:cNvSpPr>
              <a:spLocks noChangeArrowheads="1"/>
            </p:cNvSpPr>
            <p:nvPr>
              <p:custDataLst>
                <p:tags r:id="rId30"/>
              </p:custDataLst>
            </p:nvPr>
          </p:nvSpPr>
          <p:spPr bwMode="auto">
            <a:xfrm>
              <a:off x="6103997" y="2979472"/>
              <a:ext cx="322876"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37" name="Oval 44"/>
            <p:cNvSpPr>
              <a:spLocks noChangeArrowheads="1"/>
            </p:cNvSpPr>
            <p:nvPr>
              <p:custDataLst>
                <p:tags r:id="rId31"/>
              </p:custDataLst>
            </p:nvPr>
          </p:nvSpPr>
          <p:spPr bwMode="auto">
            <a:xfrm>
              <a:off x="7001449" y="2973734"/>
              <a:ext cx="321845"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6</a:t>
              </a:r>
            </a:p>
          </p:txBody>
        </p:sp>
        <p:sp>
          <p:nvSpPr>
            <p:cNvPr id="38" name="Oval 43"/>
            <p:cNvSpPr>
              <a:spLocks noChangeArrowheads="1"/>
            </p:cNvSpPr>
            <p:nvPr>
              <p:custDataLst>
                <p:tags r:id="rId32"/>
              </p:custDataLst>
            </p:nvPr>
          </p:nvSpPr>
          <p:spPr bwMode="auto">
            <a:xfrm>
              <a:off x="5750353" y="3396471"/>
              <a:ext cx="321845"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39" name="Oval 42"/>
            <p:cNvSpPr>
              <a:spLocks noChangeArrowheads="1"/>
            </p:cNvSpPr>
            <p:nvPr>
              <p:custDataLst>
                <p:tags r:id="rId33"/>
              </p:custDataLst>
            </p:nvPr>
          </p:nvSpPr>
          <p:spPr bwMode="auto">
            <a:xfrm>
              <a:off x="6444410" y="3396471"/>
              <a:ext cx="322876"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4</a:t>
              </a:r>
            </a:p>
          </p:txBody>
        </p:sp>
        <p:sp>
          <p:nvSpPr>
            <p:cNvPr id="40" name="Oval 41"/>
            <p:cNvSpPr>
              <a:spLocks noChangeArrowheads="1"/>
            </p:cNvSpPr>
            <p:nvPr>
              <p:custDataLst>
                <p:tags r:id="rId34"/>
              </p:custDataLst>
            </p:nvPr>
          </p:nvSpPr>
          <p:spPr bwMode="auto">
            <a:xfrm>
              <a:off x="6107543" y="3802117"/>
              <a:ext cx="321845"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41" name="Oval 40"/>
            <p:cNvSpPr>
              <a:spLocks noChangeArrowheads="1"/>
            </p:cNvSpPr>
            <p:nvPr>
              <p:custDataLst>
                <p:tags r:id="rId35"/>
              </p:custDataLst>
            </p:nvPr>
          </p:nvSpPr>
          <p:spPr bwMode="auto">
            <a:xfrm>
              <a:off x="7336704" y="3363953"/>
              <a:ext cx="321845"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8</a:t>
              </a:r>
            </a:p>
          </p:txBody>
        </p:sp>
        <p:sp>
          <p:nvSpPr>
            <p:cNvPr id="42" name="Oval 39"/>
            <p:cNvSpPr>
              <a:spLocks noChangeArrowheads="1"/>
            </p:cNvSpPr>
            <p:nvPr>
              <p:custDataLst>
                <p:tags r:id="rId36"/>
              </p:custDataLst>
            </p:nvPr>
          </p:nvSpPr>
          <p:spPr bwMode="auto">
            <a:xfrm>
              <a:off x="7680211" y="3738870"/>
              <a:ext cx="320813" cy="29744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9</a:t>
              </a:r>
            </a:p>
          </p:txBody>
        </p:sp>
      </p:grpSp>
      <p:sp>
        <p:nvSpPr>
          <p:cNvPr id="44" name="TextBox 43"/>
          <p:cNvSpPr txBox="1"/>
          <p:nvPr/>
        </p:nvSpPr>
        <p:spPr>
          <a:xfrm>
            <a:off x="2095472" y="1444301"/>
            <a:ext cx="7858180" cy="1168400"/>
          </a:xfrm>
          <a:prstGeom prst="rect">
            <a:avLst/>
          </a:prstGeom>
          <a:noFill/>
        </p:spPr>
        <p:txBody>
          <a:bodyPr wrap="square" rtlCol="0">
            <a:spAutoFit/>
          </a:bodyPr>
          <a:lstStyle/>
          <a:p>
            <a:pPr>
              <a:lnSpc>
                <a:spcPts val="2800"/>
              </a:lnSpc>
            </a:pP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3</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）若结点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只有右孩子没有左孩子（结点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的度为</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），根据二叉排序树的特点，可以用结点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的右子树替代结点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的子树，也就是直接用其右孩子替代它（结点替代）</a:t>
            </a:r>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p>
        </p:txBody>
      </p:sp>
      <p:sp>
        <p:nvSpPr>
          <p:cNvPr id="47" name="灯片编号占位符 46"/>
          <p:cNvSpPr>
            <a:spLocks noGrp="1"/>
          </p:cNvSpPr>
          <p:nvPr>
            <p:ph type="sldNum" sz="quarter" idx="12"/>
            <p:custDataLst>
              <p:tags r:id="rId1"/>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23</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17144310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fade">
                                      <p:cBhvr>
                                        <p:cTn id="12" dur="500"/>
                                        <p:tgtEl>
                                          <p:spTgt spid="4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4"/>
                                        </p:tgtEl>
                                        <p:attrNameLst>
                                          <p:attrName>style.visibility</p:attrName>
                                        </p:attrNameLst>
                                      </p:cBhvr>
                                      <p:to>
                                        <p:strVal val="visible"/>
                                      </p:to>
                                    </p:set>
                                    <p:animEffect transition="in" filter="fade">
                                      <p:cBhvr>
                                        <p:cTn id="1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2" grpId="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组合 44"/>
          <p:cNvGrpSpPr/>
          <p:nvPr/>
        </p:nvGrpSpPr>
        <p:grpSpPr>
          <a:xfrm>
            <a:off x="2774720" y="3197717"/>
            <a:ext cx="6822703" cy="3022657"/>
            <a:chOff x="1106883" y="2192293"/>
            <a:chExt cx="6822703" cy="3022657"/>
          </a:xfrm>
        </p:grpSpPr>
        <p:sp>
          <p:nvSpPr>
            <p:cNvPr id="3" name="Text Box 123"/>
            <p:cNvSpPr txBox="1">
              <a:spLocks noChangeArrowheads="1"/>
            </p:cNvSpPr>
            <p:nvPr/>
          </p:nvSpPr>
          <p:spPr bwMode="auto">
            <a:xfrm>
              <a:off x="1754730" y="4243369"/>
              <a:ext cx="5746228" cy="971581"/>
            </a:xfrm>
            <a:prstGeom prst="rect">
              <a:avLst/>
            </a:prstGeom>
            <a:noFill/>
            <a:ln w="9525">
              <a:noFill/>
              <a:miter lim="800000"/>
            </a:ln>
          </p:spPr>
          <p:txBody>
            <a:bodyPr vert="horz" wrap="square" lIns="0" tIns="0" rIns="0" bIns="0" numCol="1" anchor="t" anchorCtr="0" compatLnSpc="1"/>
            <a:lstStyle/>
            <a:p>
              <a:pPr fontAlgn="base">
                <a:spcBef>
                  <a:spcPct val="0"/>
                </a:spcBef>
                <a:spcAft>
                  <a:spcPct val="0"/>
                </a:spcAft>
              </a:pP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有左右孩子：找到其左孩子的最右下结点</a:t>
              </a:r>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，置</a:t>
              </a:r>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结点值为</a:t>
              </a:r>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结点值（值替代），再删除</a:t>
              </a:r>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结点没有右孩子，最多只有左孩子，采用</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(b)</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删除）</a:t>
              </a:r>
            </a:p>
          </p:txBody>
        </p:sp>
        <p:sp>
          <p:nvSpPr>
            <p:cNvPr id="5" name="AutoShape 122"/>
            <p:cNvSpPr>
              <a:spLocks noChangeArrowheads="1"/>
            </p:cNvSpPr>
            <p:nvPr>
              <p:custDataLst>
                <p:tags r:id="rId2"/>
              </p:custDataLst>
            </p:nvPr>
          </p:nvSpPr>
          <p:spPr bwMode="auto">
            <a:xfrm>
              <a:off x="3767268" y="3235748"/>
              <a:ext cx="1114078" cy="149202"/>
            </a:xfrm>
            <a:prstGeom prst="rightArrow">
              <a:avLst>
                <a:gd name="adj1" fmla="val 50000"/>
                <a:gd name="adj2" fmla="val 173077"/>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6" name="Text Box 121"/>
            <p:cNvSpPr txBox="1">
              <a:spLocks noChangeArrowheads="1"/>
            </p:cNvSpPr>
            <p:nvPr/>
          </p:nvSpPr>
          <p:spPr bwMode="auto">
            <a:xfrm>
              <a:off x="3756952" y="3002381"/>
              <a:ext cx="1072816" cy="197979"/>
            </a:xfrm>
            <a:prstGeom prst="rect">
              <a:avLst/>
            </a:prstGeom>
            <a:noFill/>
            <a:ln w="9525">
              <a:noFill/>
              <a:miter lim="800000"/>
            </a:ln>
          </p:spPr>
          <p:txBody>
            <a:bodyPr vert="horz" wrap="square" lIns="0" tIns="0" rIns="0" bIns="0" numCol="1" anchor="t" anchorCtr="0" compatLnSpc="1"/>
            <a:lstStyle/>
            <a:p>
              <a:pPr algn="ctr" fontAlgn="base">
                <a:lnSpc>
                  <a:spcPts val="1700"/>
                </a:lnSpc>
                <a:spcBef>
                  <a:spcPct val="0"/>
                </a:spcBef>
                <a:spcAft>
                  <a:spcPct val="0"/>
                </a:spcAft>
              </a:pP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删除结点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5</a:t>
              </a:r>
            </a:p>
          </p:txBody>
        </p:sp>
        <p:sp>
          <p:nvSpPr>
            <p:cNvPr id="7" name="Line 37"/>
            <p:cNvSpPr>
              <a:spLocks noChangeShapeType="1"/>
            </p:cNvSpPr>
            <p:nvPr>
              <p:custDataLst>
                <p:tags r:id="rId3"/>
              </p:custDataLst>
            </p:nvPr>
          </p:nvSpPr>
          <p:spPr bwMode="auto">
            <a:xfrm flipH="1">
              <a:off x="2280800" y="2307064"/>
              <a:ext cx="361044" cy="8608"/>
            </a:xfrm>
            <a:prstGeom prst="line">
              <a:avLst/>
            </a:prstGeom>
            <a:ln w="19050">
              <a:solidFill>
                <a:schemeClr val="accent2"/>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8" name="Text Box 36"/>
            <p:cNvSpPr txBox="1">
              <a:spLocks noChangeArrowheads="1"/>
            </p:cNvSpPr>
            <p:nvPr/>
          </p:nvSpPr>
          <p:spPr bwMode="auto">
            <a:xfrm>
              <a:off x="2626370" y="2192293"/>
              <a:ext cx="251699" cy="232410"/>
            </a:xfrm>
            <a:prstGeom prst="rect">
              <a:avLst/>
            </a:prstGeom>
            <a:noFill/>
            <a:ln w="9525">
              <a:noFill/>
              <a:miter lim="800000"/>
            </a:ln>
          </p:spPr>
          <p:txBody>
            <a:bodyPr vert="horz" wrap="square" lIns="0" tIns="0" rIns="0" bIns="0" numCol="1" anchor="t" anchorCtr="0" compatLnSpc="1"/>
            <a:lstStyle/>
            <a:p>
              <a:pPr algn="ctr" fontAlgn="base">
                <a:lnSpc>
                  <a:spcPts val="1700"/>
                </a:lnSpc>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p>
          </p:txBody>
        </p:sp>
        <p:sp>
          <p:nvSpPr>
            <p:cNvPr id="9" name="Freeform 35"/>
            <p:cNvSpPr/>
            <p:nvPr>
              <p:custDataLst>
                <p:tags r:id="rId4"/>
              </p:custDataLst>
            </p:nvPr>
          </p:nvSpPr>
          <p:spPr bwMode="auto">
            <a:xfrm>
              <a:off x="1705193" y="2422790"/>
              <a:ext cx="247573" cy="216151"/>
            </a:xfrm>
            <a:custGeom>
              <a:avLst/>
              <a:gdLst/>
              <a:ahLst/>
              <a:cxnLst>
                <a:cxn ang="0">
                  <a:pos x="240" y="0"/>
                </a:cxn>
                <a:cxn ang="0">
                  <a:pos x="0" y="225"/>
                </a:cxn>
              </a:cxnLst>
              <a:rect l="0" t="0" r="r" b="b"/>
              <a:pathLst>
                <a:path w="240" h="225">
                  <a:moveTo>
                    <a:pt x="240" y="0"/>
                  </a:moveTo>
                  <a:lnTo>
                    <a:pt x="0" y="225"/>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0" name="Freeform 34"/>
            <p:cNvSpPr/>
            <p:nvPr>
              <p:custDataLst>
                <p:tags r:id="rId5"/>
              </p:custDataLst>
            </p:nvPr>
          </p:nvSpPr>
          <p:spPr bwMode="auto">
            <a:xfrm>
              <a:off x="1714480" y="3285481"/>
              <a:ext cx="131004" cy="243508"/>
            </a:xfrm>
            <a:custGeom>
              <a:avLst/>
              <a:gdLst/>
              <a:ahLst/>
              <a:cxnLst>
                <a:cxn ang="0">
                  <a:pos x="173" y="0"/>
                </a:cxn>
                <a:cxn ang="0">
                  <a:pos x="0" y="180"/>
                </a:cxn>
              </a:cxnLst>
              <a:rect l="0" t="0" r="r" b="b"/>
              <a:pathLst>
                <a:path w="173" h="180">
                  <a:moveTo>
                    <a:pt x="173" y="0"/>
                  </a:moveTo>
                  <a:lnTo>
                    <a:pt x="0" y="18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1" name="Freeform 33"/>
            <p:cNvSpPr/>
            <p:nvPr>
              <p:custDataLst>
                <p:tags r:id="rId6"/>
              </p:custDataLst>
            </p:nvPr>
          </p:nvSpPr>
          <p:spPr bwMode="auto">
            <a:xfrm>
              <a:off x="1285852" y="2832138"/>
              <a:ext cx="218188" cy="268223"/>
            </a:xfrm>
            <a:custGeom>
              <a:avLst/>
              <a:gdLst/>
              <a:ahLst/>
              <a:cxnLst>
                <a:cxn ang="0">
                  <a:pos x="248" y="0"/>
                </a:cxn>
                <a:cxn ang="0">
                  <a:pos x="0" y="240"/>
                </a:cxn>
              </a:cxnLst>
              <a:rect l="0" t="0" r="r" b="b"/>
              <a:pathLst>
                <a:path w="248" h="240">
                  <a:moveTo>
                    <a:pt x="248" y="0"/>
                  </a:moveTo>
                  <a:lnTo>
                    <a:pt x="0" y="24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2" name="Freeform 32"/>
            <p:cNvSpPr/>
            <p:nvPr>
              <p:custDataLst>
                <p:tags r:id="rId7"/>
              </p:custDataLst>
            </p:nvPr>
          </p:nvSpPr>
          <p:spPr bwMode="auto">
            <a:xfrm>
              <a:off x="2655253" y="2846485"/>
              <a:ext cx="155765" cy="193197"/>
            </a:xfrm>
            <a:custGeom>
              <a:avLst/>
              <a:gdLst/>
              <a:ahLst/>
              <a:cxnLst>
                <a:cxn ang="0">
                  <a:pos x="0" y="0"/>
                </a:cxn>
                <a:cxn ang="0">
                  <a:pos x="150" y="202"/>
                </a:cxn>
              </a:cxnLst>
              <a:rect l="0" t="0" r="r" b="b"/>
              <a:pathLst>
                <a:path w="150" h="202">
                  <a:moveTo>
                    <a:pt x="0" y="0"/>
                  </a:moveTo>
                  <a:lnTo>
                    <a:pt x="150" y="202"/>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3" name="Freeform 31"/>
            <p:cNvSpPr/>
            <p:nvPr>
              <p:custDataLst>
                <p:tags r:id="rId8"/>
              </p:custDataLst>
            </p:nvPr>
          </p:nvSpPr>
          <p:spPr bwMode="auto">
            <a:xfrm>
              <a:off x="2995666" y="3262527"/>
              <a:ext cx="132039" cy="173112"/>
            </a:xfrm>
            <a:custGeom>
              <a:avLst/>
              <a:gdLst/>
              <a:ahLst/>
              <a:cxnLst>
                <a:cxn ang="0">
                  <a:pos x="0" y="0"/>
                </a:cxn>
                <a:cxn ang="0">
                  <a:pos x="128" y="180"/>
                </a:cxn>
              </a:cxnLst>
              <a:rect l="0" t="0" r="r" b="b"/>
              <a:pathLst>
                <a:path w="128" h="180">
                  <a:moveTo>
                    <a:pt x="0" y="0"/>
                  </a:moveTo>
                  <a:lnTo>
                    <a:pt x="128" y="18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4" name="Freeform 30"/>
            <p:cNvSpPr/>
            <p:nvPr>
              <p:custDataLst>
                <p:tags r:id="rId9"/>
              </p:custDataLst>
            </p:nvPr>
          </p:nvSpPr>
          <p:spPr bwMode="auto">
            <a:xfrm>
              <a:off x="3321637" y="3628836"/>
              <a:ext cx="132039" cy="156853"/>
            </a:xfrm>
            <a:custGeom>
              <a:avLst/>
              <a:gdLst/>
              <a:ahLst/>
              <a:cxnLst>
                <a:cxn ang="0">
                  <a:pos x="0" y="0"/>
                </a:cxn>
                <a:cxn ang="0">
                  <a:pos x="128" y="165"/>
                </a:cxn>
              </a:cxnLst>
              <a:rect l="0" t="0" r="r" b="b"/>
              <a:pathLst>
                <a:path w="128" h="165">
                  <a:moveTo>
                    <a:pt x="0" y="0"/>
                  </a:moveTo>
                  <a:lnTo>
                    <a:pt x="128" y="165"/>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5" name="Freeform 29"/>
            <p:cNvSpPr/>
            <p:nvPr>
              <p:custDataLst>
                <p:tags r:id="rId10"/>
              </p:custDataLst>
            </p:nvPr>
          </p:nvSpPr>
          <p:spPr bwMode="auto">
            <a:xfrm>
              <a:off x="1757802" y="2861787"/>
              <a:ext cx="210437" cy="285970"/>
            </a:xfrm>
            <a:custGeom>
              <a:avLst/>
              <a:gdLst/>
              <a:ahLst/>
              <a:cxnLst>
                <a:cxn ang="0">
                  <a:pos x="0" y="0"/>
                </a:cxn>
                <a:cxn ang="0">
                  <a:pos x="203" y="300"/>
                </a:cxn>
              </a:cxnLst>
              <a:rect l="0" t="0" r="r" b="b"/>
              <a:pathLst>
                <a:path w="203" h="300">
                  <a:moveTo>
                    <a:pt x="0" y="0"/>
                  </a:moveTo>
                  <a:lnTo>
                    <a:pt x="203" y="30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6" name="Freeform 28"/>
            <p:cNvSpPr/>
            <p:nvPr>
              <p:custDataLst>
                <p:tags r:id="rId11"/>
              </p:custDataLst>
            </p:nvPr>
          </p:nvSpPr>
          <p:spPr bwMode="auto">
            <a:xfrm>
              <a:off x="2246758" y="2408444"/>
              <a:ext cx="216626" cy="238149"/>
            </a:xfrm>
            <a:custGeom>
              <a:avLst/>
              <a:gdLst/>
              <a:ahLst/>
              <a:cxnLst>
                <a:cxn ang="0">
                  <a:pos x="0" y="0"/>
                </a:cxn>
                <a:cxn ang="0">
                  <a:pos x="210" y="248"/>
                </a:cxn>
              </a:cxnLst>
              <a:rect l="0" t="0" r="r" b="b"/>
              <a:pathLst>
                <a:path w="210" h="248">
                  <a:moveTo>
                    <a:pt x="0" y="0"/>
                  </a:moveTo>
                  <a:lnTo>
                    <a:pt x="210" y="248"/>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7" name="Oval 27"/>
            <p:cNvSpPr>
              <a:spLocks noChangeArrowheads="1"/>
            </p:cNvSpPr>
            <p:nvPr>
              <p:custDataLst>
                <p:tags r:id="rId12"/>
              </p:custDataLst>
            </p:nvPr>
          </p:nvSpPr>
          <p:spPr bwMode="auto">
            <a:xfrm>
              <a:off x="1937292" y="2202814"/>
              <a:ext cx="321845" cy="297447"/>
            </a:xfrm>
            <a:prstGeom prst="ellipse">
              <a:avLst/>
            </a:prstGeom>
            <a:gradFill>
              <a:gsLst>
                <a:gs pos="0">
                  <a:schemeClr val="accent6">
                    <a:lumMod val="110000"/>
                    <a:satMod val="105000"/>
                    <a:tint val="67000"/>
                  </a:schemeClr>
                </a:gs>
                <a:gs pos="50000">
                  <a:schemeClr val="accent6">
                    <a:lumMod val="105000"/>
                    <a:satMod val="103000"/>
                    <a:tint val="73000"/>
                  </a:schemeClr>
                </a:gs>
                <a:gs pos="100000">
                  <a:schemeClr val="accent6">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6"/>
              </a:solidFill>
            </a:ln>
          </p:spPr>
          <p:style>
            <a:lnRef idx="1">
              <a:schemeClr val="accent6"/>
            </a:lnRef>
            <a:fillRef idx="2">
              <a:schemeClr val="accent6"/>
            </a:fillRef>
            <a:effectRef idx="1">
              <a:schemeClr val="accent6"/>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5</a:t>
              </a:r>
            </a:p>
          </p:txBody>
        </p:sp>
        <p:sp>
          <p:nvSpPr>
            <p:cNvPr id="18" name="Oval 26"/>
            <p:cNvSpPr>
              <a:spLocks noChangeArrowheads="1"/>
            </p:cNvSpPr>
            <p:nvPr>
              <p:custDataLst>
                <p:tags r:id="rId13"/>
              </p:custDataLst>
            </p:nvPr>
          </p:nvSpPr>
          <p:spPr bwMode="auto">
            <a:xfrm>
              <a:off x="1469999" y="2623639"/>
              <a:ext cx="320813" cy="299360"/>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19" name="Oval 25"/>
            <p:cNvSpPr>
              <a:spLocks noChangeArrowheads="1"/>
            </p:cNvSpPr>
            <p:nvPr>
              <p:custDataLst>
                <p:tags r:id="rId14"/>
              </p:custDataLst>
            </p:nvPr>
          </p:nvSpPr>
          <p:spPr bwMode="auto">
            <a:xfrm>
              <a:off x="2367450" y="2618857"/>
              <a:ext cx="320813" cy="29744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6</a:t>
              </a:r>
            </a:p>
          </p:txBody>
        </p:sp>
        <p:sp>
          <p:nvSpPr>
            <p:cNvPr id="20" name="Oval 24"/>
            <p:cNvSpPr>
              <a:spLocks noChangeArrowheads="1"/>
            </p:cNvSpPr>
            <p:nvPr>
              <p:custDataLst>
                <p:tags r:id="rId15"/>
              </p:custDataLst>
            </p:nvPr>
          </p:nvSpPr>
          <p:spPr bwMode="auto">
            <a:xfrm>
              <a:off x="1106883" y="3040638"/>
              <a:ext cx="321845"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21" name="Oval 23"/>
            <p:cNvSpPr>
              <a:spLocks noChangeArrowheads="1"/>
            </p:cNvSpPr>
            <p:nvPr>
              <p:custDataLst>
                <p:tags r:id="rId16"/>
              </p:custDataLst>
            </p:nvPr>
          </p:nvSpPr>
          <p:spPr bwMode="auto">
            <a:xfrm>
              <a:off x="1810411" y="3040638"/>
              <a:ext cx="320813"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4</a:t>
              </a:r>
            </a:p>
          </p:txBody>
        </p:sp>
        <p:sp>
          <p:nvSpPr>
            <p:cNvPr id="22" name="Oval 22"/>
            <p:cNvSpPr>
              <a:spLocks noChangeArrowheads="1"/>
            </p:cNvSpPr>
            <p:nvPr>
              <p:custDataLst>
                <p:tags r:id="rId17"/>
              </p:custDataLst>
            </p:nvPr>
          </p:nvSpPr>
          <p:spPr bwMode="auto">
            <a:xfrm>
              <a:off x="1464073" y="3457551"/>
              <a:ext cx="321845" cy="299360"/>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23" name="Oval 21"/>
            <p:cNvSpPr>
              <a:spLocks noChangeArrowheads="1"/>
            </p:cNvSpPr>
            <p:nvPr>
              <p:custDataLst>
                <p:tags r:id="rId18"/>
              </p:custDataLst>
            </p:nvPr>
          </p:nvSpPr>
          <p:spPr bwMode="auto">
            <a:xfrm>
              <a:off x="2702705" y="3008120"/>
              <a:ext cx="321845" cy="299360"/>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24" name="Oval 20"/>
            <p:cNvSpPr>
              <a:spLocks noChangeArrowheads="1"/>
            </p:cNvSpPr>
            <p:nvPr>
              <p:custDataLst>
                <p:tags r:id="rId19"/>
              </p:custDataLst>
            </p:nvPr>
          </p:nvSpPr>
          <p:spPr bwMode="auto">
            <a:xfrm>
              <a:off x="3044149" y="3383993"/>
              <a:ext cx="322876"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8</a:t>
              </a:r>
            </a:p>
          </p:txBody>
        </p:sp>
        <p:sp>
          <p:nvSpPr>
            <p:cNvPr id="25" name="Oval 19"/>
            <p:cNvSpPr>
              <a:spLocks noChangeArrowheads="1"/>
            </p:cNvSpPr>
            <p:nvPr>
              <p:custDataLst>
                <p:tags r:id="rId20"/>
              </p:custDataLst>
            </p:nvPr>
          </p:nvSpPr>
          <p:spPr bwMode="auto">
            <a:xfrm>
              <a:off x="3383530" y="3752214"/>
              <a:ext cx="321845" cy="29744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9</a:t>
              </a:r>
            </a:p>
          </p:txBody>
        </p:sp>
        <p:sp>
          <p:nvSpPr>
            <p:cNvPr id="26" name="Freeform 18"/>
            <p:cNvSpPr/>
            <p:nvPr>
              <p:custDataLst>
                <p:tags r:id="rId21"/>
              </p:custDataLst>
            </p:nvPr>
          </p:nvSpPr>
          <p:spPr bwMode="auto">
            <a:xfrm>
              <a:off x="5929404" y="2422790"/>
              <a:ext cx="247573" cy="216151"/>
            </a:xfrm>
            <a:custGeom>
              <a:avLst/>
              <a:gdLst/>
              <a:ahLst/>
              <a:cxnLst>
                <a:cxn ang="0">
                  <a:pos x="240" y="0"/>
                </a:cxn>
                <a:cxn ang="0">
                  <a:pos x="0" y="225"/>
                </a:cxn>
              </a:cxnLst>
              <a:rect l="0" t="0" r="r" b="b"/>
              <a:pathLst>
                <a:path w="240" h="225">
                  <a:moveTo>
                    <a:pt x="240" y="0"/>
                  </a:moveTo>
                  <a:lnTo>
                    <a:pt x="0" y="225"/>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27" name="Freeform 17"/>
            <p:cNvSpPr/>
            <p:nvPr>
              <p:custDataLst>
                <p:tags r:id="rId22"/>
              </p:custDataLst>
            </p:nvPr>
          </p:nvSpPr>
          <p:spPr bwMode="auto">
            <a:xfrm>
              <a:off x="5572132" y="2832138"/>
              <a:ext cx="156119" cy="196785"/>
            </a:xfrm>
            <a:custGeom>
              <a:avLst/>
              <a:gdLst/>
              <a:ahLst/>
              <a:cxnLst>
                <a:cxn ang="0">
                  <a:pos x="248" y="0"/>
                </a:cxn>
                <a:cxn ang="0">
                  <a:pos x="0" y="240"/>
                </a:cxn>
              </a:cxnLst>
              <a:rect l="0" t="0" r="r" b="b"/>
              <a:pathLst>
                <a:path w="248" h="240">
                  <a:moveTo>
                    <a:pt x="248" y="0"/>
                  </a:moveTo>
                  <a:lnTo>
                    <a:pt x="0" y="24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28" name="Freeform 16"/>
            <p:cNvSpPr/>
            <p:nvPr>
              <p:custDataLst>
                <p:tags r:id="rId23"/>
              </p:custDataLst>
            </p:nvPr>
          </p:nvSpPr>
          <p:spPr bwMode="auto">
            <a:xfrm>
              <a:off x="6880496" y="2846485"/>
              <a:ext cx="154733" cy="193197"/>
            </a:xfrm>
            <a:custGeom>
              <a:avLst/>
              <a:gdLst/>
              <a:ahLst/>
              <a:cxnLst>
                <a:cxn ang="0">
                  <a:pos x="0" y="0"/>
                </a:cxn>
                <a:cxn ang="0">
                  <a:pos x="150" y="202"/>
                </a:cxn>
              </a:cxnLst>
              <a:rect l="0" t="0" r="r" b="b"/>
              <a:pathLst>
                <a:path w="150" h="202">
                  <a:moveTo>
                    <a:pt x="0" y="0"/>
                  </a:moveTo>
                  <a:lnTo>
                    <a:pt x="150" y="202"/>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29" name="Freeform 15"/>
            <p:cNvSpPr/>
            <p:nvPr>
              <p:custDataLst>
                <p:tags r:id="rId24"/>
              </p:custDataLst>
            </p:nvPr>
          </p:nvSpPr>
          <p:spPr bwMode="auto">
            <a:xfrm>
              <a:off x="7220909" y="3262527"/>
              <a:ext cx="132039" cy="173112"/>
            </a:xfrm>
            <a:custGeom>
              <a:avLst/>
              <a:gdLst/>
              <a:ahLst/>
              <a:cxnLst>
                <a:cxn ang="0">
                  <a:pos x="0" y="0"/>
                </a:cxn>
                <a:cxn ang="0">
                  <a:pos x="128" y="180"/>
                </a:cxn>
              </a:cxnLst>
              <a:rect l="0" t="0" r="r" b="b"/>
              <a:pathLst>
                <a:path w="128" h="180">
                  <a:moveTo>
                    <a:pt x="0" y="0"/>
                  </a:moveTo>
                  <a:lnTo>
                    <a:pt x="128" y="18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0" name="Freeform 14"/>
            <p:cNvSpPr/>
            <p:nvPr>
              <p:custDataLst>
                <p:tags r:id="rId25"/>
              </p:custDataLst>
            </p:nvPr>
          </p:nvSpPr>
          <p:spPr bwMode="auto">
            <a:xfrm>
              <a:off x="7546880" y="3628836"/>
              <a:ext cx="132039" cy="156853"/>
            </a:xfrm>
            <a:custGeom>
              <a:avLst/>
              <a:gdLst/>
              <a:ahLst/>
              <a:cxnLst>
                <a:cxn ang="0">
                  <a:pos x="0" y="0"/>
                </a:cxn>
                <a:cxn ang="0">
                  <a:pos x="128" y="165"/>
                </a:cxn>
              </a:cxnLst>
              <a:rect l="0" t="0" r="r" b="b"/>
              <a:pathLst>
                <a:path w="128" h="165">
                  <a:moveTo>
                    <a:pt x="0" y="0"/>
                  </a:moveTo>
                  <a:lnTo>
                    <a:pt x="128" y="165"/>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1" name="Freeform 13"/>
            <p:cNvSpPr/>
            <p:nvPr>
              <p:custDataLst>
                <p:tags r:id="rId26"/>
              </p:custDataLst>
            </p:nvPr>
          </p:nvSpPr>
          <p:spPr bwMode="auto">
            <a:xfrm>
              <a:off x="5983045" y="2861787"/>
              <a:ext cx="210437" cy="285970"/>
            </a:xfrm>
            <a:custGeom>
              <a:avLst/>
              <a:gdLst/>
              <a:ahLst/>
              <a:cxnLst>
                <a:cxn ang="0">
                  <a:pos x="0" y="0"/>
                </a:cxn>
                <a:cxn ang="0">
                  <a:pos x="203" y="300"/>
                </a:cxn>
              </a:cxnLst>
              <a:rect l="0" t="0" r="r" b="b"/>
              <a:pathLst>
                <a:path w="203" h="300">
                  <a:moveTo>
                    <a:pt x="0" y="0"/>
                  </a:moveTo>
                  <a:lnTo>
                    <a:pt x="203" y="30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2" name="Freeform 12"/>
            <p:cNvSpPr/>
            <p:nvPr>
              <p:custDataLst>
                <p:tags r:id="rId27"/>
              </p:custDataLst>
            </p:nvPr>
          </p:nvSpPr>
          <p:spPr bwMode="auto">
            <a:xfrm>
              <a:off x="6470969" y="2408444"/>
              <a:ext cx="216626" cy="238149"/>
            </a:xfrm>
            <a:custGeom>
              <a:avLst/>
              <a:gdLst/>
              <a:ahLst/>
              <a:cxnLst>
                <a:cxn ang="0">
                  <a:pos x="0" y="0"/>
                </a:cxn>
                <a:cxn ang="0">
                  <a:pos x="210" y="248"/>
                </a:cxn>
              </a:cxnLst>
              <a:rect l="0" t="0" r="r" b="b"/>
              <a:pathLst>
                <a:path w="210" h="248">
                  <a:moveTo>
                    <a:pt x="0" y="0"/>
                  </a:moveTo>
                  <a:lnTo>
                    <a:pt x="210" y="248"/>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33" name="Oval 11"/>
            <p:cNvSpPr>
              <a:spLocks noChangeArrowheads="1"/>
            </p:cNvSpPr>
            <p:nvPr>
              <p:custDataLst>
                <p:tags r:id="rId28"/>
              </p:custDataLst>
            </p:nvPr>
          </p:nvSpPr>
          <p:spPr bwMode="auto">
            <a:xfrm>
              <a:off x="6161503" y="2202814"/>
              <a:ext cx="322876" cy="29744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4</a:t>
              </a:r>
            </a:p>
          </p:txBody>
        </p:sp>
        <p:sp>
          <p:nvSpPr>
            <p:cNvPr id="34" name="Oval 10"/>
            <p:cNvSpPr>
              <a:spLocks noChangeArrowheads="1"/>
            </p:cNvSpPr>
            <p:nvPr>
              <p:custDataLst>
                <p:tags r:id="rId29"/>
              </p:custDataLst>
            </p:nvPr>
          </p:nvSpPr>
          <p:spPr bwMode="auto">
            <a:xfrm>
              <a:off x="5695241" y="2623639"/>
              <a:ext cx="320813" cy="299360"/>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35" name="Oval 9"/>
            <p:cNvSpPr>
              <a:spLocks noChangeArrowheads="1"/>
            </p:cNvSpPr>
            <p:nvPr>
              <p:custDataLst>
                <p:tags r:id="rId30"/>
              </p:custDataLst>
            </p:nvPr>
          </p:nvSpPr>
          <p:spPr bwMode="auto">
            <a:xfrm>
              <a:off x="6591661" y="2618857"/>
              <a:ext cx="321845" cy="29744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6</a:t>
              </a:r>
            </a:p>
          </p:txBody>
        </p:sp>
        <p:sp>
          <p:nvSpPr>
            <p:cNvPr id="36" name="Oval 8"/>
            <p:cNvSpPr>
              <a:spLocks noChangeArrowheads="1"/>
            </p:cNvSpPr>
            <p:nvPr>
              <p:custDataLst>
                <p:tags r:id="rId31"/>
              </p:custDataLst>
            </p:nvPr>
          </p:nvSpPr>
          <p:spPr bwMode="auto">
            <a:xfrm>
              <a:off x="5392132" y="3040638"/>
              <a:ext cx="322876"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37" name="Oval 7"/>
            <p:cNvSpPr>
              <a:spLocks noChangeArrowheads="1"/>
            </p:cNvSpPr>
            <p:nvPr>
              <p:custDataLst>
                <p:tags r:id="rId32"/>
              </p:custDataLst>
            </p:nvPr>
          </p:nvSpPr>
          <p:spPr bwMode="auto">
            <a:xfrm>
              <a:off x="6035654" y="3040638"/>
              <a:ext cx="320813"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38" name="Oval 6"/>
            <p:cNvSpPr>
              <a:spLocks noChangeArrowheads="1"/>
            </p:cNvSpPr>
            <p:nvPr>
              <p:custDataLst>
                <p:tags r:id="rId33"/>
              </p:custDataLst>
            </p:nvPr>
          </p:nvSpPr>
          <p:spPr bwMode="auto">
            <a:xfrm>
              <a:off x="6926916" y="3039681"/>
              <a:ext cx="321845" cy="299360"/>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39" name="Oval 5"/>
            <p:cNvSpPr>
              <a:spLocks noChangeArrowheads="1"/>
            </p:cNvSpPr>
            <p:nvPr>
              <p:custDataLst>
                <p:tags r:id="rId34"/>
              </p:custDataLst>
            </p:nvPr>
          </p:nvSpPr>
          <p:spPr bwMode="auto">
            <a:xfrm>
              <a:off x="7269392" y="3383993"/>
              <a:ext cx="321845" cy="29840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8</a:t>
              </a:r>
            </a:p>
          </p:txBody>
        </p:sp>
        <p:sp>
          <p:nvSpPr>
            <p:cNvPr id="40" name="Oval 4"/>
            <p:cNvSpPr>
              <a:spLocks noChangeArrowheads="1"/>
            </p:cNvSpPr>
            <p:nvPr>
              <p:custDataLst>
                <p:tags r:id="rId35"/>
              </p:custDataLst>
            </p:nvPr>
          </p:nvSpPr>
          <p:spPr bwMode="auto">
            <a:xfrm>
              <a:off x="7607741" y="3752214"/>
              <a:ext cx="321845" cy="29744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lnSpc>
                  <a:spcPts val="1700"/>
                </a:lnSpc>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9</a:t>
              </a:r>
            </a:p>
          </p:txBody>
        </p:sp>
        <p:sp>
          <p:nvSpPr>
            <p:cNvPr id="41" name="Line 3"/>
            <p:cNvSpPr>
              <a:spLocks noChangeShapeType="1"/>
            </p:cNvSpPr>
            <p:nvPr>
              <p:custDataLst>
                <p:tags r:id="rId36"/>
              </p:custDataLst>
            </p:nvPr>
          </p:nvSpPr>
          <p:spPr bwMode="auto">
            <a:xfrm>
              <a:off x="2124003" y="3217576"/>
              <a:ext cx="243447" cy="4782"/>
            </a:xfrm>
            <a:prstGeom prst="line">
              <a:avLst/>
            </a:prstGeom>
            <a:ln w="19050">
              <a:solidFill>
                <a:schemeClr val="accent2"/>
              </a:solidFill>
              <a:headEnd type="arrow" w="med" len="med"/>
              <a:tailEnd type="none" w="med" len="med"/>
            </a:ln>
          </p:spPr>
          <p:style>
            <a:lnRef idx="2">
              <a:schemeClr val="accent2"/>
            </a:lnRef>
            <a:fillRef idx="0">
              <a:schemeClr val="accent2"/>
            </a:fillRef>
            <a:effectRef idx="1">
              <a:schemeClr val="accent2"/>
            </a:effectRef>
            <a:fontRef idx="minor">
              <a:schemeClr val="tx1"/>
            </a:fontRef>
          </p:style>
          <p:txBody>
            <a:bodyPr vert="horz" wrap="square" lIns="91440" tIns="45720" rIns="91440" bIns="45720" numCol="1" anchor="t" anchorCtr="0" compatLnSpc="1"/>
            <a:lstStyle/>
            <a:p>
              <a:pPr>
                <a:lnSpc>
                  <a:spcPts val="1700"/>
                </a:lnSpc>
              </a:pPr>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42" name="Text Box 2"/>
            <p:cNvSpPr txBox="1">
              <a:spLocks noChangeArrowheads="1"/>
            </p:cNvSpPr>
            <p:nvPr/>
          </p:nvSpPr>
          <p:spPr bwMode="auto">
            <a:xfrm>
              <a:off x="2325156" y="3117151"/>
              <a:ext cx="252731" cy="233367"/>
            </a:xfrm>
            <a:prstGeom prst="rect">
              <a:avLst/>
            </a:prstGeom>
            <a:noFill/>
            <a:ln w="9525">
              <a:noFill/>
              <a:miter lim="800000"/>
            </a:ln>
          </p:spPr>
          <p:txBody>
            <a:bodyPr vert="horz" wrap="square" lIns="0" tIns="0" rIns="0" bIns="0" numCol="1" anchor="t" anchorCtr="0" compatLnSpc="1"/>
            <a:lstStyle/>
            <a:p>
              <a:pPr algn="ctr" fontAlgn="base">
                <a:lnSpc>
                  <a:spcPts val="1700"/>
                </a:lnSpc>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p>
          </p:txBody>
        </p:sp>
      </p:grpSp>
      <p:sp>
        <p:nvSpPr>
          <p:cNvPr id="44" name="TextBox 43"/>
          <p:cNvSpPr txBox="1"/>
          <p:nvPr/>
        </p:nvSpPr>
        <p:spPr>
          <a:xfrm>
            <a:off x="2167870" y="1076838"/>
            <a:ext cx="8001056" cy="1886585"/>
          </a:xfrm>
          <a:prstGeom prst="rect">
            <a:avLst/>
          </a:prstGeom>
          <a:noFill/>
        </p:spPr>
        <p:txBody>
          <a:bodyPr wrap="square" rtlCol="0">
            <a:spAutoFit/>
          </a:bodyPr>
          <a:lstStyle/>
          <a:p>
            <a:pPr>
              <a:lnSpc>
                <a:spcPts val="2800"/>
              </a:lnSpc>
            </a:pP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4</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）若结点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既有左孩子又有右孩子（结点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的度为</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），根据二叉排序树的特点，可以从其左子树中选择关键字最大的结点（中序前驱）或从其右子树中选择关键字最小的结点（中序后继）</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替代结点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，再将结点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从相应子树中删除。操作步骤是先用结点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的值替代结点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的值（值替代），再删除结点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p>
        </p:txBody>
      </p:sp>
      <p:sp>
        <p:nvSpPr>
          <p:cNvPr id="48" name="灯片编号占位符 47"/>
          <p:cNvSpPr>
            <a:spLocks noGrp="1"/>
          </p:cNvSpPr>
          <p:nvPr>
            <p:ph type="sldNum" sz="quarter" idx="12"/>
            <p:custDataLst>
              <p:tags r:id="rId1"/>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24</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1031278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45"/>
                                        </p:tgtEl>
                                        <p:attrNameLst>
                                          <p:attrName>style.visibility</p:attrName>
                                        </p:attrNameLst>
                                      </p:cBhvr>
                                      <p:to>
                                        <p:strVal val="visible"/>
                                      </p:to>
                                    </p:set>
                                    <p:animEffect transition="in" filter="fade">
                                      <p:cBhvr>
                                        <p:cTn id="12" dur="1000"/>
                                        <p:tgtEl>
                                          <p:spTgt spid="45"/>
                                        </p:tgtEl>
                                      </p:cBhvr>
                                    </p:animEffect>
                                    <p:anim calcmode="lin" valueType="num">
                                      <p:cBhvr>
                                        <p:cTn id="13" dur="1000" fill="hold"/>
                                        <p:tgtEl>
                                          <p:spTgt spid="45"/>
                                        </p:tgtEl>
                                        <p:attrNameLst>
                                          <p:attrName>ppt_x</p:attrName>
                                        </p:attrNameLst>
                                      </p:cBhvr>
                                      <p:tavLst>
                                        <p:tav tm="0">
                                          <p:val>
                                            <p:strVal val="#ppt_x"/>
                                          </p:val>
                                        </p:tav>
                                        <p:tav tm="100000">
                                          <p:val>
                                            <p:strVal val="#ppt_x"/>
                                          </p:val>
                                        </p:tav>
                                      </p:tavLst>
                                    </p:anim>
                                    <p:anim calcmode="lin" valueType="num">
                                      <p:cBhvr>
                                        <p:cTn id="14" dur="1000" fill="hold"/>
                                        <p:tgtEl>
                                          <p:spTgt spid="4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44"/>
                                        </p:tgtEl>
                                        <p:attrNameLst>
                                          <p:attrName>style.visibility</p:attrName>
                                        </p:attrNameLst>
                                      </p:cBhvr>
                                      <p:to>
                                        <p:strVal val="visible"/>
                                      </p:to>
                                    </p:set>
                                    <p:animEffect transition="in" filter="fade">
                                      <p:cBhvr>
                                        <p:cTn id="17" dur="1000"/>
                                        <p:tgtEl>
                                          <p:spTgt spid="44"/>
                                        </p:tgtEl>
                                      </p:cBhvr>
                                    </p:animEffect>
                                    <p:anim calcmode="lin" valueType="num">
                                      <p:cBhvr>
                                        <p:cTn id="18" dur="1000" fill="hold"/>
                                        <p:tgtEl>
                                          <p:spTgt spid="44"/>
                                        </p:tgtEl>
                                        <p:attrNameLst>
                                          <p:attrName>ppt_x</p:attrName>
                                        </p:attrNameLst>
                                      </p:cBhvr>
                                      <p:tavLst>
                                        <p:tav tm="0">
                                          <p:val>
                                            <p:strVal val="#ppt_x"/>
                                          </p:val>
                                        </p:tav>
                                        <p:tav tm="100000">
                                          <p:val>
                                            <p:strVal val="#ppt_x"/>
                                          </p:val>
                                        </p:tav>
                                      </p:tavLst>
                                    </p:anim>
                                    <p:anim calcmode="lin" valueType="num">
                                      <p:cBhvr>
                                        <p:cTn id="19"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2" grpId="0"/>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2228554" y="2416978"/>
            <a:ext cx="7929618" cy="2677795"/>
          </a:xfrm>
          <a:prstGeom prst="rect">
            <a:avLst/>
          </a:prstGeom>
          <a:solidFill>
            <a:schemeClr val="lt1"/>
          </a:solidFill>
          <a:ln w="38100">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44000" tIns="108000" bIns="108000" rtlCol="0">
            <a:spAutoFit/>
          </a:bodyPr>
          <a:lstStyle/>
          <a:p>
            <a:pPr marL="342900" indent="-342900">
              <a:lnSpc>
                <a:spcPts val="2800"/>
              </a:lnSpc>
              <a:spcBef>
                <a:spcPts val="1200"/>
              </a:spcBef>
              <a:buBlip>
                <a:blip r:embed="rId4"/>
              </a:buBlip>
            </a:pP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从二叉排序树中删除结点</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是通过修改其双亲的相关指针实现的</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endPar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marL="342900" indent="-342900">
              <a:lnSpc>
                <a:spcPts val="2800"/>
              </a:lnSpc>
              <a:spcBef>
                <a:spcPts val="1200"/>
              </a:spcBef>
              <a:buBlip>
                <a:blip r:embed="rId4"/>
              </a:buBlip>
            </a:pP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为此需要标识结点</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的双亲结点</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f</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，并且用</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flag</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标识结点</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是结点</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f</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的何种孩子，</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flag=-1</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表示结点</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是根结点没有双亲，</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flag=0</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表示结点</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是结点</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f</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的左孩子，</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flag=1</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表示结点</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是结点</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f</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的右孩子。</a:t>
            </a:r>
            <a:endPar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marL="342900" indent="-342900">
              <a:lnSpc>
                <a:spcPts val="2800"/>
              </a:lnSpc>
              <a:spcBef>
                <a:spcPts val="1200"/>
              </a:spcBef>
              <a:buBlip>
                <a:blip r:embed="rId4"/>
              </a:buBlip>
            </a:pP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所以，</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删除中的查找不能简单地采用前面的查找算法，而需要在查找中确定结点</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对应的双亲结点</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f</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和左右孩子标记</a:t>
            </a:r>
            <a:r>
              <a:rPr lang="en-US"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flag</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p>
        </p:txBody>
      </p:sp>
      <p:sp>
        <p:nvSpPr>
          <p:cNvPr id="6" name="TextBox 5"/>
          <p:cNvSpPr txBox="1"/>
          <p:nvPr/>
        </p:nvSpPr>
        <p:spPr>
          <a:xfrm>
            <a:off x="2391978" y="1732940"/>
            <a:ext cx="3071834" cy="398780"/>
          </a:xfrm>
          <a:prstGeom prst="rect">
            <a:avLst/>
          </a:prstGeom>
          <a:noFill/>
        </p:spPr>
        <p:txBody>
          <a:bodyPr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zh-CN" altLang="en-US" sz="2000" spc="50" dirty="0">
                <a:ln w="11430"/>
                <a:solidFill>
                  <a:srgbClr val="000000"/>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cs typeface="Consolas" panose="020B0609020204030204" pitchFamily="49" charset="0"/>
              </a:rPr>
              <a:t>删除算法：</a:t>
            </a:r>
          </a:p>
        </p:txBody>
      </p:sp>
      <p:sp>
        <p:nvSpPr>
          <p:cNvPr id="7" name="灯片编号占位符 6"/>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25</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41064030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21" presetClass="entr" presetSubtype="1"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heel(1)">
                                      <p:cBhvr>
                                        <p:cTn id="16"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6" grpId="0"/>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内容占位符 8"/>
          <p:cNvPicPr>
            <a:picLocks noGrp="1" noChangeAspect="1"/>
          </p:cNvPicPr>
          <p:nvPr>
            <p:ph idx="1"/>
          </p:nvPr>
        </p:nvPicPr>
        <p:blipFill>
          <a:blip r:embed="rId10" cstate="print">
            <a:extLst>
              <a:ext uri="{28A0092B-C50C-407E-A947-70E740481C1C}">
                <a14:useLocalDpi xmlns:a14="http://schemas.microsoft.com/office/drawing/2010/main" val="0"/>
              </a:ext>
            </a:extLst>
          </a:blip>
          <a:stretch>
            <a:fillRect/>
          </a:stretch>
        </p:blipFill>
        <p:spPr>
          <a:xfrm>
            <a:off x="7717790" y="1834515"/>
            <a:ext cx="4455160" cy="4447540"/>
          </a:xfrm>
          <a:prstGeom prst="rect">
            <a:avLst/>
          </a:prstGeom>
        </p:spPr>
      </p:pic>
      <p:sp>
        <p:nvSpPr>
          <p:cNvPr id="27" name="Text Box 5"/>
          <p:cNvSpPr txBox="1">
            <a:spLocks noChangeArrowheads="1"/>
          </p:cNvSpPr>
          <p:nvPr/>
        </p:nvSpPr>
        <p:spPr bwMode="auto">
          <a:xfrm>
            <a:off x="348963" y="1334115"/>
            <a:ext cx="8353425" cy="1605280"/>
          </a:xfrm>
          <a:prstGeom prst="rect">
            <a:avLst/>
          </a:prstGeom>
          <a:noFill/>
          <a:ln w="9525">
            <a:noFill/>
            <a:miter lim="800000"/>
          </a:ln>
          <a:effectLst/>
        </p:spPr>
        <p:txBody>
          <a:bodyPr>
            <a:spAutoFit/>
          </a:bodyPr>
          <a:lstStyle/>
          <a:p>
            <a:pPr algn="l">
              <a:lnSpc>
                <a:spcPct val="120000"/>
              </a:lnSpc>
              <a:spcBef>
                <a:spcPct val="50000"/>
              </a:spcBef>
            </a:pPr>
            <a:r>
              <a:rPr kumimoji="1" lang="zh-CN" altLang="en-US" sz="2400" b="1" dirty="0">
                <a:solidFill>
                  <a:srgbClr val="000000"/>
                </a:solidFill>
                <a:latin typeface="微软雅黑" panose="020B0503020204020204" charset="-122"/>
                <a:ea typeface="微软雅黑" panose="020B0503020204020204" charset="-122"/>
                <a:cs typeface="微软雅黑" panose="020B0503020204020204" charset="-122"/>
              </a:rPr>
              <a:t>　</a:t>
            </a:r>
            <a:r>
              <a:rPr kumimoji="1" lang="zh-CN" altLang="en-US" sz="2400" b="1">
                <a:solidFill>
                  <a:srgbClr val="000000"/>
                </a:solidFill>
                <a:latin typeface="微软雅黑" panose="020B0503020204020204" charset="-122"/>
                <a:ea typeface="微软雅黑" panose="020B0503020204020204" charset="-122"/>
                <a:cs typeface="微软雅黑" panose="020B0503020204020204" charset="-122"/>
              </a:rPr>
              <a:t>　查找表</a:t>
            </a:r>
            <a:r>
              <a:rPr kumimoji="1" lang="en-US" altLang="zh-CN" sz="2400" b="1">
                <a:solidFill>
                  <a:srgbClr val="000000"/>
                </a:solidFill>
                <a:latin typeface="微软雅黑" panose="020B0503020204020204" charset="-122"/>
                <a:ea typeface="微软雅黑" panose="020B0503020204020204" charset="-122"/>
                <a:cs typeface="微软雅黑" panose="020B0503020204020204" charset="-122"/>
              </a:rPr>
              <a:t>T</a:t>
            </a:r>
            <a:r>
              <a:rPr kumimoji="1" lang="zh-CN" altLang="en-US" sz="2400" b="1">
                <a:solidFill>
                  <a:srgbClr val="000000"/>
                </a:solidFill>
                <a:latin typeface="微软雅黑" panose="020B0503020204020204" charset="-122"/>
                <a:ea typeface="微软雅黑" panose="020B0503020204020204" charset="-122"/>
                <a:cs typeface="微软雅黑" panose="020B0503020204020204" charset="-122"/>
              </a:rPr>
              <a:t>：含有</a:t>
            </a:r>
            <a:r>
              <a:rPr kumimoji="1" lang="en-US" altLang="zh-CN" sz="2400" b="1" i="1">
                <a:solidFill>
                  <a:srgbClr val="000000"/>
                </a:solidFill>
                <a:latin typeface="微软雅黑" panose="020B0503020204020204" charset="-122"/>
                <a:ea typeface="微软雅黑" panose="020B0503020204020204" charset="-122"/>
                <a:cs typeface="微软雅黑" panose="020B0503020204020204" charset="-122"/>
              </a:rPr>
              <a:t>n</a:t>
            </a:r>
            <a:r>
              <a:rPr kumimoji="1" lang="zh-CN" altLang="en-US" sz="2400" b="1">
                <a:solidFill>
                  <a:srgbClr val="000000"/>
                </a:solidFill>
                <a:latin typeface="微软雅黑" panose="020B0503020204020204" charset="-122"/>
                <a:ea typeface="微软雅黑" panose="020B0503020204020204" charset="-122"/>
                <a:cs typeface="微软雅黑" panose="020B0503020204020204" charset="-122"/>
              </a:rPr>
              <a:t>个元素。</a:t>
            </a:r>
            <a:endParaRPr kumimoji="1" lang="zh-CN" altLang="en-US" sz="2400" b="1" dirty="0">
              <a:solidFill>
                <a:srgbClr val="000000"/>
              </a:solidFill>
              <a:latin typeface="微软雅黑" panose="020B0503020204020204" charset="-122"/>
              <a:ea typeface="微软雅黑" panose="020B0503020204020204" charset="-122"/>
              <a:cs typeface="微软雅黑" panose="020B0503020204020204" charset="-122"/>
            </a:endParaRPr>
          </a:p>
          <a:p>
            <a:pPr algn="l">
              <a:lnSpc>
                <a:spcPct val="120000"/>
              </a:lnSpc>
              <a:spcBef>
                <a:spcPct val="50000"/>
              </a:spcBef>
            </a:pPr>
            <a:r>
              <a:rPr kumimoji="1" lang="zh-CN" altLang="en-US" sz="2400" b="1" dirty="0">
                <a:solidFill>
                  <a:srgbClr val="000000"/>
                </a:solidFill>
                <a:latin typeface="微软雅黑" panose="020B0503020204020204" charset="-122"/>
                <a:ea typeface="微软雅黑" panose="020B0503020204020204" charset="-122"/>
                <a:cs typeface="微软雅黑" panose="020B0503020204020204" charset="-122"/>
              </a:rPr>
              <a:t>　　成功</a:t>
            </a:r>
            <a:r>
              <a:rPr kumimoji="1" lang="zh-CN" altLang="en-US" sz="2400" b="1">
                <a:solidFill>
                  <a:srgbClr val="000000"/>
                </a:solidFill>
                <a:latin typeface="微软雅黑" panose="020B0503020204020204" charset="-122"/>
                <a:ea typeface="微软雅黑" panose="020B0503020204020204" charset="-122"/>
                <a:cs typeface="微软雅黑" panose="020B0503020204020204" charset="-122"/>
              </a:rPr>
              <a:t>情况下（概率相等）的</a:t>
            </a:r>
            <a:r>
              <a:rPr kumimoji="1" lang="zh-CN" altLang="en-US" sz="2400" b="1" dirty="0">
                <a:solidFill>
                  <a:srgbClr val="000000"/>
                </a:solidFill>
                <a:latin typeface="微软雅黑" panose="020B0503020204020204" charset="-122"/>
                <a:ea typeface="微软雅黑" panose="020B0503020204020204" charset="-122"/>
                <a:cs typeface="微软雅黑" panose="020B0503020204020204" charset="-122"/>
              </a:rPr>
              <a:t>平均查找长度</a:t>
            </a:r>
            <a:r>
              <a:rPr kumimoji="1" lang="en-US" altLang="zh-CN" sz="2400" b="1" dirty="0" err="1">
                <a:solidFill>
                  <a:srgbClr val="000000"/>
                </a:solidFill>
                <a:latin typeface="微软雅黑" panose="020B0503020204020204" charset="-122"/>
                <a:ea typeface="微软雅黑" panose="020B0503020204020204" charset="-122"/>
                <a:cs typeface="微软雅黑" panose="020B0503020204020204" charset="-122"/>
              </a:rPr>
              <a:t>ASL</a:t>
            </a:r>
            <a:r>
              <a:rPr kumimoji="1" lang="zh-CN" altLang="en-US" sz="2400" b="1" baseline="-25000" dirty="0">
                <a:solidFill>
                  <a:srgbClr val="000000"/>
                </a:solidFill>
                <a:latin typeface="微软雅黑" panose="020B0503020204020204" charset="-122"/>
                <a:ea typeface="微软雅黑" panose="020B0503020204020204" charset="-122"/>
                <a:cs typeface="微软雅黑" panose="020B0503020204020204" charset="-122"/>
              </a:rPr>
              <a:t>成功</a:t>
            </a:r>
            <a:r>
              <a:rPr kumimoji="1" lang="zh-CN" altLang="en-US" sz="2400" b="1" dirty="0">
                <a:solidFill>
                  <a:srgbClr val="000000"/>
                </a:solidFill>
                <a:latin typeface="微软雅黑" panose="020B0503020204020204" charset="-122"/>
                <a:ea typeface="微软雅黑" panose="020B0503020204020204" charset="-122"/>
                <a:cs typeface="微软雅黑" panose="020B0503020204020204" charset="-122"/>
              </a:rPr>
              <a:t>是指找到</a:t>
            </a:r>
            <a:r>
              <a:rPr kumimoji="1" lang="en-US" altLang="zh-CN" sz="2400" b="1" dirty="0">
                <a:solidFill>
                  <a:srgbClr val="000000"/>
                </a:solidFill>
                <a:latin typeface="微软雅黑" panose="020B0503020204020204" charset="-122"/>
                <a:ea typeface="微软雅黑" panose="020B0503020204020204" charset="-122"/>
                <a:cs typeface="微软雅黑" panose="020B0503020204020204" charset="-122"/>
              </a:rPr>
              <a:t>T</a:t>
            </a:r>
            <a:r>
              <a:rPr kumimoji="1" lang="zh-CN" altLang="en-US" sz="2400" b="1" dirty="0">
                <a:solidFill>
                  <a:srgbClr val="000000"/>
                </a:solidFill>
                <a:latin typeface="微软雅黑" panose="020B0503020204020204" charset="-122"/>
                <a:ea typeface="微软雅黑" panose="020B0503020204020204" charset="-122"/>
                <a:cs typeface="微软雅黑" panose="020B0503020204020204" charset="-122"/>
              </a:rPr>
              <a:t>中任一记录平均需要的关键字比较</a:t>
            </a:r>
            <a:r>
              <a:rPr kumimoji="1" lang="zh-CN" altLang="en-US" sz="2400" b="1">
                <a:solidFill>
                  <a:srgbClr val="000000"/>
                </a:solidFill>
                <a:latin typeface="微软雅黑" panose="020B0503020204020204" charset="-122"/>
                <a:ea typeface="微软雅黑" panose="020B0503020204020204" charset="-122"/>
                <a:cs typeface="微软雅黑" panose="020B0503020204020204" charset="-122"/>
              </a:rPr>
              <a:t>次数。</a:t>
            </a:r>
            <a:r>
              <a:rPr kumimoji="1" lang="zh-CN" altLang="en-US" sz="2400" b="1" dirty="0">
                <a:solidFill>
                  <a:srgbClr val="000000"/>
                </a:solidFill>
                <a:latin typeface="微软雅黑" panose="020B0503020204020204" charset="-122"/>
                <a:ea typeface="微软雅黑" panose="020B0503020204020204" charset="-122"/>
                <a:cs typeface="微软雅黑" panose="020B0503020204020204" charset="-122"/>
              </a:rPr>
              <a:t>　</a:t>
            </a:r>
            <a:r>
              <a:rPr kumimoji="1" lang="zh-CN" altLang="en-US" sz="2400" b="1">
                <a:solidFill>
                  <a:srgbClr val="000000"/>
                </a:solidFill>
                <a:latin typeface="微软雅黑" panose="020B0503020204020204" charset="-122"/>
                <a:ea typeface="微软雅黑" panose="020B0503020204020204" charset="-122"/>
                <a:cs typeface="微软雅黑" panose="020B0503020204020204" charset="-122"/>
              </a:rPr>
              <a:t>　</a:t>
            </a:r>
            <a:endParaRPr kumimoji="1" lang="zh-CN" altLang="en-US" sz="2400" b="1" dirty="0">
              <a:solidFill>
                <a:srgbClr val="000000"/>
              </a:solidFill>
              <a:latin typeface="微软雅黑" panose="020B0503020204020204" charset="-122"/>
              <a:ea typeface="微软雅黑" panose="020B0503020204020204" charset="-122"/>
              <a:cs typeface="微软雅黑" panose="020B0503020204020204" charset="-122"/>
            </a:endParaRPr>
          </a:p>
        </p:txBody>
      </p:sp>
      <p:graphicFrame>
        <p:nvGraphicFramePr>
          <p:cNvPr id="28" name="表格 27"/>
          <p:cNvGraphicFramePr>
            <a:graphicFrameLocks noGrp="1"/>
          </p:cNvGraphicFramePr>
          <p:nvPr>
            <p:custDataLst>
              <p:tags r:id="rId1"/>
            </p:custDataLst>
          </p:nvPr>
        </p:nvGraphicFramePr>
        <p:xfrm>
          <a:off x="583856" y="3520801"/>
          <a:ext cx="7643869" cy="1280160"/>
        </p:xfrm>
        <a:graphic>
          <a:graphicData uri="http://schemas.openxmlformats.org/drawingml/2006/table">
            <a:tbl>
              <a:tblPr firstRow="1" bandRow="1">
                <a:tableStyleId>{16D9F66E-5EB9-4882-86FB-DCBF35E3C3E4}</a:tableStyleId>
              </a:tblPr>
              <a:tblGrid>
                <a:gridCol w="1500198">
                  <a:extLst>
                    <a:ext uri="{9D8B030D-6E8A-4147-A177-3AD203B41FA5}">
                      <a16:colId xmlns:a16="http://schemas.microsoft.com/office/drawing/2014/main" val="20000"/>
                    </a:ext>
                  </a:extLst>
                </a:gridCol>
                <a:gridCol w="785818">
                  <a:extLst>
                    <a:ext uri="{9D8B030D-6E8A-4147-A177-3AD203B41FA5}">
                      <a16:colId xmlns:a16="http://schemas.microsoft.com/office/drawing/2014/main" val="20001"/>
                    </a:ext>
                  </a:extLst>
                </a:gridCol>
                <a:gridCol w="642942">
                  <a:extLst>
                    <a:ext uri="{9D8B030D-6E8A-4147-A177-3AD203B41FA5}">
                      <a16:colId xmlns:a16="http://schemas.microsoft.com/office/drawing/2014/main" val="20002"/>
                    </a:ext>
                  </a:extLst>
                </a:gridCol>
                <a:gridCol w="714380">
                  <a:extLst>
                    <a:ext uri="{9D8B030D-6E8A-4147-A177-3AD203B41FA5}">
                      <a16:colId xmlns:a16="http://schemas.microsoft.com/office/drawing/2014/main" val="20003"/>
                    </a:ext>
                  </a:extLst>
                </a:gridCol>
                <a:gridCol w="714380">
                  <a:extLst>
                    <a:ext uri="{9D8B030D-6E8A-4147-A177-3AD203B41FA5}">
                      <a16:colId xmlns:a16="http://schemas.microsoft.com/office/drawing/2014/main" val="20004"/>
                    </a:ext>
                  </a:extLst>
                </a:gridCol>
                <a:gridCol w="714380">
                  <a:extLst>
                    <a:ext uri="{9D8B030D-6E8A-4147-A177-3AD203B41FA5}">
                      <a16:colId xmlns:a16="http://schemas.microsoft.com/office/drawing/2014/main" val="20005"/>
                    </a:ext>
                  </a:extLst>
                </a:gridCol>
                <a:gridCol w="642942">
                  <a:extLst>
                    <a:ext uri="{9D8B030D-6E8A-4147-A177-3AD203B41FA5}">
                      <a16:colId xmlns:a16="http://schemas.microsoft.com/office/drawing/2014/main" val="20006"/>
                    </a:ext>
                  </a:extLst>
                </a:gridCol>
                <a:gridCol w="642942">
                  <a:extLst>
                    <a:ext uri="{9D8B030D-6E8A-4147-A177-3AD203B41FA5}">
                      <a16:colId xmlns:a16="http://schemas.microsoft.com/office/drawing/2014/main" val="20007"/>
                    </a:ext>
                  </a:extLst>
                </a:gridCol>
                <a:gridCol w="642942">
                  <a:extLst>
                    <a:ext uri="{9D8B030D-6E8A-4147-A177-3AD203B41FA5}">
                      <a16:colId xmlns:a16="http://schemas.microsoft.com/office/drawing/2014/main" val="20008"/>
                    </a:ext>
                  </a:extLst>
                </a:gridCol>
                <a:gridCol w="642945">
                  <a:extLst>
                    <a:ext uri="{9D8B030D-6E8A-4147-A177-3AD203B41FA5}">
                      <a16:colId xmlns:a16="http://schemas.microsoft.com/office/drawing/2014/main" val="20009"/>
                    </a:ext>
                  </a:extLst>
                </a:gridCol>
              </a:tblGrid>
              <a:tr h="370840">
                <a:tc>
                  <a:txBody>
                    <a:bodyPr/>
                    <a:lstStyle/>
                    <a:p>
                      <a:pPr algn="ctr"/>
                      <a:r>
                        <a:rPr lang="zh-CN" altLang="en-US" sz="2400" b="1">
                          <a:solidFill>
                            <a:srgbClr val="C00000"/>
                          </a:solidFill>
                          <a:latin typeface="微软雅黑" panose="020B0503020204020204" charset="-122"/>
                          <a:ea typeface="微软雅黑" panose="020B0503020204020204" charset="-122"/>
                          <a:cs typeface="Consolas" panose="020B0609020204030204" pitchFamily="49" charset="0"/>
                        </a:rPr>
                        <a:t>关键字</a:t>
                      </a:r>
                    </a:p>
                  </a:txBody>
                  <a:tcPr>
                    <a:solidFill>
                      <a:schemeClr val="bg2"/>
                    </a:solidFill>
                  </a:tcPr>
                </a:tc>
                <a:tc>
                  <a:txBody>
                    <a:bodyPr/>
                    <a:lstStyle/>
                    <a:p>
                      <a:pPr algn="ctr"/>
                      <a:r>
                        <a:rPr lang="en-US" altLang="zh-CN" sz="2400" b="1">
                          <a:solidFill>
                            <a:srgbClr val="C00000"/>
                          </a:solidFill>
                          <a:latin typeface="微软雅黑" panose="020B0503020204020204" charset="-122"/>
                          <a:ea typeface="微软雅黑" panose="020B0503020204020204" charset="-122"/>
                          <a:cs typeface="Consolas" panose="020B0609020204030204" pitchFamily="49" charset="0"/>
                        </a:rPr>
                        <a:t>5</a:t>
                      </a:r>
                    </a:p>
                  </a:txBody>
                  <a:tcPr/>
                </a:tc>
                <a:tc>
                  <a:txBody>
                    <a:bodyPr/>
                    <a:lstStyle/>
                    <a:p>
                      <a:pPr algn="ctr"/>
                      <a:r>
                        <a:rPr lang="en-US" altLang="zh-CN" sz="2400" b="1">
                          <a:solidFill>
                            <a:srgbClr val="C00000"/>
                          </a:solidFill>
                          <a:latin typeface="微软雅黑" panose="020B0503020204020204" charset="-122"/>
                          <a:ea typeface="微软雅黑" panose="020B0503020204020204" charset="-122"/>
                          <a:cs typeface="Consolas" panose="020B0609020204030204" pitchFamily="49" charset="0"/>
                        </a:rPr>
                        <a:t>1</a:t>
                      </a:r>
                    </a:p>
                  </a:txBody>
                  <a:tcPr/>
                </a:tc>
                <a:tc>
                  <a:txBody>
                    <a:bodyPr/>
                    <a:lstStyle/>
                    <a:p>
                      <a:pPr algn="ctr"/>
                      <a:r>
                        <a:rPr lang="en-US" altLang="zh-CN" sz="2400" b="1">
                          <a:solidFill>
                            <a:srgbClr val="C00000"/>
                          </a:solidFill>
                          <a:latin typeface="微软雅黑" panose="020B0503020204020204" charset="-122"/>
                          <a:ea typeface="微软雅黑" panose="020B0503020204020204" charset="-122"/>
                          <a:cs typeface="Consolas" panose="020B0609020204030204" pitchFamily="49" charset="0"/>
                        </a:rPr>
                        <a:t>4</a:t>
                      </a:r>
                    </a:p>
                  </a:txBody>
                  <a:tcPr/>
                </a:tc>
                <a:tc>
                  <a:txBody>
                    <a:bodyPr/>
                    <a:lstStyle/>
                    <a:p>
                      <a:pPr algn="ctr"/>
                      <a:r>
                        <a:rPr lang="en-US" altLang="zh-CN" sz="2400" b="1">
                          <a:solidFill>
                            <a:srgbClr val="C00000"/>
                          </a:solidFill>
                          <a:latin typeface="微软雅黑" panose="020B0503020204020204" charset="-122"/>
                          <a:ea typeface="微软雅黑" panose="020B0503020204020204" charset="-122"/>
                          <a:cs typeface="Consolas" panose="020B0609020204030204" pitchFamily="49" charset="0"/>
                        </a:rPr>
                        <a:t>8</a:t>
                      </a:r>
                    </a:p>
                  </a:txBody>
                  <a:tcPr/>
                </a:tc>
                <a:tc>
                  <a:txBody>
                    <a:bodyPr/>
                    <a:lstStyle/>
                    <a:p>
                      <a:pPr algn="ctr"/>
                      <a:r>
                        <a:rPr lang="en-US" altLang="zh-CN" sz="2400" b="1">
                          <a:solidFill>
                            <a:srgbClr val="C00000"/>
                          </a:solidFill>
                          <a:latin typeface="微软雅黑" panose="020B0503020204020204" charset="-122"/>
                          <a:ea typeface="微软雅黑" panose="020B0503020204020204" charset="-122"/>
                          <a:cs typeface="Consolas" panose="020B0609020204030204" pitchFamily="49" charset="0"/>
                        </a:rPr>
                        <a:t>7</a:t>
                      </a:r>
                    </a:p>
                  </a:txBody>
                  <a:tcPr/>
                </a:tc>
                <a:tc>
                  <a:txBody>
                    <a:bodyPr/>
                    <a:lstStyle/>
                    <a:p>
                      <a:pPr algn="ctr"/>
                      <a:r>
                        <a:rPr lang="en-US" altLang="zh-CN" sz="2400" b="1">
                          <a:solidFill>
                            <a:srgbClr val="C00000"/>
                          </a:solidFill>
                          <a:latin typeface="微软雅黑" panose="020B0503020204020204" charset="-122"/>
                          <a:ea typeface="微软雅黑" panose="020B0503020204020204" charset="-122"/>
                          <a:cs typeface="Consolas" panose="020B0609020204030204" pitchFamily="49" charset="0"/>
                        </a:rPr>
                        <a:t>9</a:t>
                      </a:r>
                    </a:p>
                  </a:txBody>
                  <a:tcPr/>
                </a:tc>
                <a:tc>
                  <a:txBody>
                    <a:bodyPr/>
                    <a:lstStyle/>
                    <a:p>
                      <a:pPr algn="ctr"/>
                      <a:r>
                        <a:rPr lang="en-US" altLang="zh-CN" sz="2400" b="1">
                          <a:solidFill>
                            <a:srgbClr val="C00000"/>
                          </a:solidFill>
                          <a:latin typeface="微软雅黑" panose="020B0503020204020204" charset="-122"/>
                          <a:ea typeface="微软雅黑" panose="020B0503020204020204" charset="-122"/>
                          <a:cs typeface="Consolas" panose="020B0609020204030204" pitchFamily="49" charset="0"/>
                        </a:rPr>
                        <a:t>2</a:t>
                      </a:r>
                    </a:p>
                  </a:txBody>
                  <a:tcPr/>
                </a:tc>
                <a:tc>
                  <a:txBody>
                    <a:bodyPr/>
                    <a:lstStyle/>
                    <a:p>
                      <a:pPr algn="ctr"/>
                      <a:r>
                        <a:rPr lang="en-US" altLang="zh-CN" sz="2400" b="1">
                          <a:solidFill>
                            <a:srgbClr val="C00000"/>
                          </a:solidFill>
                          <a:latin typeface="微软雅黑" panose="020B0503020204020204" charset="-122"/>
                          <a:ea typeface="微软雅黑" panose="020B0503020204020204" charset="-122"/>
                          <a:cs typeface="Consolas" panose="020B0609020204030204" pitchFamily="49" charset="0"/>
                        </a:rPr>
                        <a:t>4</a:t>
                      </a:r>
                    </a:p>
                  </a:txBody>
                  <a:tcPr/>
                </a:tc>
                <a:tc>
                  <a:txBody>
                    <a:bodyPr/>
                    <a:lstStyle/>
                    <a:p>
                      <a:pPr algn="ctr"/>
                      <a:r>
                        <a:rPr lang="en-US" altLang="zh-CN" sz="2400" b="1">
                          <a:solidFill>
                            <a:srgbClr val="C00000"/>
                          </a:solidFill>
                          <a:latin typeface="微软雅黑" panose="020B0503020204020204" charset="-122"/>
                          <a:ea typeface="微软雅黑" panose="020B0503020204020204" charset="-122"/>
                          <a:cs typeface="Consolas" panose="020B0609020204030204" pitchFamily="49" charset="0"/>
                        </a:rPr>
                        <a:t>3</a:t>
                      </a:r>
                    </a:p>
                  </a:txBody>
                  <a:tcPr/>
                </a:tc>
                <a:extLst>
                  <a:ext uri="{0D108BD9-81ED-4DB2-BD59-A6C34878D82A}">
                    <a16:rowId xmlns:a16="http://schemas.microsoft.com/office/drawing/2014/main" val="10000"/>
                  </a:ext>
                </a:extLst>
              </a:tr>
              <a:tr h="370840">
                <a:tc>
                  <a:txBody>
                    <a:bodyPr/>
                    <a:lstStyle/>
                    <a:p>
                      <a:pPr algn="ctr"/>
                      <a:r>
                        <a:rPr lang="zh-CN" altLang="en-US" sz="2400" b="1">
                          <a:solidFill>
                            <a:schemeClr val="tx1"/>
                          </a:solidFill>
                          <a:latin typeface="微软雅黑" panose="020B0503020204020204" charset="-122"/>
                          <a:ea typeface="微软雅黑" panose="020B0503020204020204" charset="-122"/>
                          <a:cs typeface="Consolas" panose="020B0609020204030204" pitchFamily="49" charset="0"/>
                        </a:rPr>
                        <a:t>找到时的比较次数</a:t>
                      </a:r>
                    </a:p>
                  </a:txBody>
                  <a:tcPr/>
                </a:tc>
                <a:tc>
                  <a:txBody>
                    <a:bodyPr/>
                    <a:lstStyle/>
                    <a:p>
                      <a:pPr algn="ctr">
                        <a:lnSpc>
                          <a:spcPct val="150000"/>
                        </a:lnSpc>
                      </a:pPr>
                      <a:r>
                        <a:rPr lang="en-US" altLang="zh-CN" sz="2400" b="1">
                          <a:solidFill>
                            <a:schemeClr val="tx1"/>
                          </a:solidFill>
                          <a:latin typeface="微软雅黑" panose="020B0503020204020204" charset="-122"/>
                          <a:ea typeface="微软雅黑" panose="020B0503020204020204" charset="-122"/>
                          <a:cs typeface="Consolas" panose="020B0609020204030204" pitchFamily="49" charset="0"/>
                        </a:rPr>
                        <a:t>1</a:t>
                      </a:r>
                    </a:p>
                  </a:txBody>
                  <a:tcPr/>
                </a:tc>
                <a:tc>
                  <a:txBody>
                    <a:bodyPr/>
                    <a:lstStyle/>
                    <a:p>
                      <a:pPr algn="ctr">
                        <a:lnSpc>
                          <a:spcPct val="150000"/>
                        </a:lnSpc>
                      </a:pPr>
                      <a:r>
                        <a:rPr lang="en-US" altLang="zh-CN" sz="2400" b="1">
                          <a:solidFill>
                            <a:schemeClr val="tx1"/>
                          </a:solidFill>
                          <a:latin typeface="微软雅黑" panose="020B0503020204020204" charset="-122"/>
                          <a:ea typeface="微软雅黑" panose="020B0503020204020204" charset="-122"/>
                          <a:cs typeface="Consolas" panose="020B0609020204030204" pitchFamily="49" charset="0"/>
                        </a:rPr>
                        <a:t>2</a:t>
                      </a:r>
                    </a:p>
                  </a:txBody>
                  <a:tcPr/>
                </a:tc>
                <a:tc>
                  <a:txBody>
                    <a:bodyPr/>
                    <a:lstStyle/>
                    <a:p>
                      <a:pPr algn="ctr">
                        <a:lnSpc>
                          <a:spcPct val="150000"/>
                        </a:lnSpc>
                      </a:pPr>
                      <a:r>
                        <a:rPr lang="en-US" altLang="zh-CN" sz="2400" b="1">
                          <a:solidFill>
                            <a:schemeClr val="tx1"/>
                          </a:solidFill>
                          <a:latin typeface="微软雅黑" panose="020B0503020204020204" charset="-122"/>
                          <a:ea typeface="微软雅黑" panose="020B0503020204020204" charset="-122"/>
                          <a:cs typeface="Consolas" panose="020B0609020204030204" pitchFamily="49" charset="0"/>
                        </a:rPr>
                        <a:t>3</a:t>
                      </a:r>
                    </a:p>
                  </a:txBody>
                  <a:tcPr/>
                </a:tc>
                <a:tc>
                  <a:txBody>
                    <a:bodyPr/>
                    <a:lstStyle/>
                    <a:p>
                      <a:pPr algn="ctr">
                        <a:lnSpc>
                          <a:spcPct val="150000"/>
                        </a:lnSpc>
                      </a:pPr>
                      <a:r>
                        <a:rPr lang="en-US" altLang="zh-CN" sz="2400" b="1">
                          <a:solidFill>
                            <a:schemeClr val="tx1"/>
                          </a:solidFill>
                          <a:latin typeface="微软雅黑" panose="020B0503020204020204" charset="-122"/>
                          <a:ea typeface="微软雅黑" panose="020B0503020204020204" charset="-122"/>
                          <a:cs typeface="Consolas" panose="020B0609020204030204" pitchFamily="49" charset="0"/>
                        </a:rPr>
                        <a:t>4</a:t>
                      </a:r>
                    </a:p>
                  </a:txBody>
                  <a:tcPr/>
                </a:tc>
                <a:tc>
                  <a:txBody>
                    <a:bodyPr/>
                    <a:lstStyle/>
                    <a:p>
                      <a:pPr algn="ctr">
                        <a:lnSpc>
                          <a:spcPct val="150000"/>
                        </a:lnSpc>
                      </a:pPr>
                      <a:r>
                        <a:rPr lang="en-US" altLang="zh-CN" sz="2400" b="1">
                          <a:solidFill>
                            <a:schemeClr val="tx1"/>
                          </a:solidFill>
                          <a:latin typeface="微软雅黑" panose="020B0503020204020204" charset="-122"/>
                          <a:ea typeface="微软雅黑" panose="020B0503020204020204" charset="-122"/>
                          <a:cs typeface="Consolas" panose="020B0609020204030204" pitchFamily="49" charset="0"/>
                        </a:rPr>
                        <a:t>5</a:t>
                      </a:r>
                    </a:p>
                  </a:txBody>
                  <a:tcPr/>
                </a:tc>
                <a:tc>
                  <a:txBody>
                    <a:bodyPr/>
                    <a:lstStyle/>
                    <a:p>
                      <a:pPr algn="ctr">
                        <a:lnSpc>
                          <a:spcPct val="150000"/>
                        </a:lnSpc>
                      </a:pPr>
                      <a:r>
                        <a:rPr lang="en-US" altLang="zh-CN" sz="2400" b="1">
                          <a:solidFill>
                            <a:schemeClr val="tx1"/>
                          </a:solidFill>
                          <a:latin typeface="微软雅黑" panose="020B0503020204020204" charset="-122"/>
                          <a:ea typeface="微软雅黑" panose="020B0503020204020204" charset="-122"/>
                          <a:cs typeface="Consolas" panose="020B0609020204030204" pitchFamily="49" charset="0"/>
                        </a:rPr>
                        <a:t>6</a:t>
                      </a:r>
                    </a:p>
                  </a:txBody>
                  <a:tcPr/>
                </a:tc>
                <a:tc>
                  <a:txBody>
                    <a:bodyPr/>
                    <a:lstStyle/>
                    <a:p>
                      <a:pPr algn="ctr">
                        <a:lnSpc>
                          <a:spcPct val="150000"/>
                        </a:lnSpc>
                      </a:pPr>
                      <a:r>
                        <a:rPr lang="en-US" altLang="zh-CN" sz="2400" b="1">
                          <a:solidFill>
                            <a:schemeClr val="tx1"/>
                          </a:solidFill>
                          <a:latin typeface="微软雅黑" panose="020B0503020204020204" charset="-122"/>
                          <a:ea typeface="微软雅黑" panose="020B0503020204020204" charset="-122"/>
                          <a:cs typeface="Consolas" panose="020B0609020204030204" pitchFamily="49" charset="0"/>
                        </a:rPr>
                        <a:t>7</a:t>
                      </a:r>
                    </a:p>
                  </a:txBody>
                  <a:tcPr/>
                </a:tc>
                <a:tc>
                  <a:txBody>
                    <a:bodyPr/>
                    <a:lstStyle/>
                    <a:p>
                      <a:pPr algn="ctr">
                        <a:lnSpc>
                          <a:spcPct val="150000"/>
                        </a:lnSpc>
                      </a:pPr>
                      <a:r>
                        <a:rPr lang="en-US" altLang="zh-CN" sz="2400" b="1">
                          <a:solidFill>
                            <a:schemeClr val="tx1"/>
                          </a:solidFill>
                          <a:latin typeface="微软雅黑" panose="020B0503020204020204" charset="-122"/>
                          <a:ea typeface="微软雅黑" panose="020B0503020204020204" charset="-122"/>
                          <a:cs typeface="Consolas" panose="020B0609020204030204" pitchFamily="49" charset="0"/>
                        </a:rPr>
                        <a:t>8</a:t>
                      </a:r>
                    </a:p>
                  </a:txBody>
                  <a:tcPr/>
                </a:tc>
                <a:tc>
                  <a:txBody>
                    <a:bodyPr/>
                    <a:lstStyle/>
                    <a:p>
                      <a:pPr algn="ctr">
                        <a:lnSpc>
                          <a:spcPct val="150000"/>
                        </a:lnSpc>
                      </a:pPr>
                      <a:r>
                        <a:rPr lang="en-US" altLang="zh-CN" sz="2400" b="1">
                          <a:solidFill>
                            <a:schemeClr val="tx1"/>
                          </a:solidFill>
                          <a:latin typeface="微软雅黑" panose="020B0503020204020204" charset="-122"/>
                          <a:ea typeface="微软雅黑" panose="020B0503020204020204" charset="-122"/>
                          <a:cs typeface="Consolas" panose="020B0609020204030204" pitchFamily="49" charset="0"/>
                        </a:rPr>
                        <a:t>9</a:t>
                      </a:r>
                    </a:p>
                  </a:txBody>
                  <a:tcPr/>
                </a:tc>
                <a:extLst>
                  <a:ext uri="{0D108BD9-81ED-4DB2-BD59-A6C34878D82A}">
                    <a16:rowId xmlns:a16="http://schemas.microsoft.com/office/drawing/2014/main" val="10001"/>
                  </a:ext>
                </a:extLst>
              </a:tr>
            </a:tbl>
          </a:graphicData>
        </a:graphic>
      </p:graphicFrame>
      <p:grpSp>
        <p:nvGrpSpPr>
          <p:cNvPr id="29" name="组合 11"/>
          <p:cNvGrpSpPr/>
          <p:nvPr/>
        </p:nvGrpSpPr>
        <p:grpSpPr>
          <a:xfrm>
            <a:off x="964663" y="5382895"/>
            <a:ext cx="7286527" cy="916305"/>
            <a:chOff x="2027818" y="5187517"/>
            <a:chExt cx="4401570" cy="916487"/>
          </a:xfrm>
        </p:grpSpPr>
        <p:sp>
          <p:nvSpPr>
            <p:cNvPr id="30" name="TextBox 7"/>
            <p:cNvSpPr txBox="1"/>
            <p:nvPr>
              <p:custDataLst>
                <p:tags r:id="rId4"/>
              </p:custDataLst>
            </p:nvPr>
          </p:nvSpPr>
          <p:spPr>
            <a:xfrm>
              <a:off x="2027818" y="5341867"/>
              <a:ext cx="1000132" cy="460466"/>
            </a:xfrm>
            <a:prstGeom prst="rect">
              <a:avLst/>
            </a:prstGeom>
            <a:noFill/>
          </p:spPr>
          <p:txBody>
            <a:bodyPr wrap="square" rtlCol="0">
              <a:spAutoFit/>
            </a:bodyPr>
            <a:lstStyle/>
            <a:p>
              <a:pPr algn="l"/>
              <a:r>
                <a:rPr lang="en-US" altLang="zh-CN" sz="2400" b="1" dirty="0" err="1">
                  <a:solidFill>
                    <a:schemeClr val="dk1"/>
                  </a:solidFill>
                  <a:latin typeface="微软雅黑" panose="020B0503020204020204" charset="-122"/>
                  <a:ea typeface="微软雅黑" panose="020B0503020204020204" charset="-122"/>
                  <a:cs typeface="微软雅黑" panose="020B0503020204020204" charset="-122"/>
                </a:rPr>
                <a:t>ASL</a:t>
              </a:r>
              <a:r>
                <a:rPr lang="zh-CN" altLang="en-US" sz="2400" b="1" baseline="-25000" dirty="0">
                  <a:solidFill>
                    <a:schemeClr val="dk1"/>
                  </a:solidFill>
                  <a:latin typeface="微软雅黑" panose="020B0503020204020204" charset="-122"/>
                  <a:ea typeface="微软雅黑" panose="020B0503020204020204" charset="-122"/>
                  <a:cs typeface="微软雅黑" panose="020B0503020204020204" charset="-122"/>
                </a:rPr>
                <a:t>成功</a:t>
              </a:r>
              <a:r>
                <a:rPr lang="en-US" altLang="zh-CN" sz="2400" b="1" dirty="0">
                  <a:solidFill>
                    <a:schemeClr val="dk1"/>
                  </a:solidFill>
                  <a:latin typeface="微软雅黑" panose="020B0503020204020204" charset="-122"/>
                  <a:ea typeface="微软雅黑" panose="020B0503020204020204" charset="-122"/>
                  <a:cs typeface="微软雅黑" panose="020B0503020204020204" charset="-122"/>
                </a:rPr>
                <a:t>=</a:t>
              </a:r>
            </a:p>
          </p:txBody>
        </p:sp>
        <p:sp>
          <p:nvSpPr>
            <p:cNvPr id="31" name="TextBox 8"/>
            <p:cNvSpPr txBox="1"/>
            <p:nvPr>
              <p:custDataLst>
                <p:tags r:id="rId5"/>
              </p:custDataLst>
            </p:nvPr>
          </p:nvSpPr>
          <p:spPr>
            <a:xfrm>
              <a:off x="3143240" y="5187517"/>
              <a:ext cx="2357454" cy="460466"/>
            </a:xfrm>
            <a:prstGeom prst="rect">
              <a:avLst/>
            </a:prstGeom>
            <a:noFill/>
          </p:spPr>
          <p:txBody>
            <a:bodyPr wrap="square" rtlCol="0">
              <a:spAutoFit/>
            </a:bodyPr>
            <a:lstStyle/>
            <a:p>
              <a:pPr algn="l"/>
              <a:r>
                <a:rPr lang="en-US" altLang="zh-CN" sz="2400" b="1">
                  <a:solidFill>
                    <a:schemeClr val="dk1"/>
                  </a:solidFill>
                  <a:latin typeface="微软雅黑" panose="020B0503020204020204" charset="-122"/>
                  <a:ea typeface="微软雅黑" panose="020B0503020204020204" charset="-122"/>
                  <a:cs typeface="Consolas" panose="020B0609020204030204" pitchFamily="49" charset="0"/>
                </a:rPr>
                <a:t>1+2+3+4+5+6+7+8+9</a:t>
              </a:r>
              <a:endParaRPr lang="en-US" altLang="zh-CN" sz="2400" b="1" dirty="0">
                <a:solidFill>
                  <a:schemeClr val="dk1"/>
                </a:solidFill>
                <a:latin typeface="微软雅黑" panose="020B0503020204020204" charset="-122"/>
                <a:ea typeface="微软雅黑" panose="020B0503020204020204" charset="-122"/>
                <a:cs typeface="Consolas" panose="020B0609020204030204" pitchFamily="49" charset="0"/>
              </a:endParaRPr>
            </a:p>
          </p:txBody>
        </p:sp>
        <p:cxnSp>
          <p:nvCxnSpPr>
            <p:cNvPr id="32" name="直接连接符 31"/>
            <p:cNvCxnSpPr/>
            <p:nvPr>
              <p:custDataLst>
                <p:tags r:id="rId6"/>
              </p:custDataLst>
            </p:nvPr>
          </p:nvCxnSpPr>
          <p:spPr>
            <a:xfrm flipV="1">
              <a:off x="3083636" y="5572100"/>
              <a:ext cx="2520000" cy="0"/>
            </a:xfrm>
            <a:prstGeom prst="line">
              <a:avLst/>
            </a:prstGeom>
            <a:ln w="19050">
              <a:solidFill>
                <a:schemeClr val="accent5"/>
              </a:solidFill>
            </a:ln>
          </p:spPr>
          <p:style>
            <a:lnRef idx="3">
              <a:schemeClr val="accent5"/>
            </a:lnRef>
            <a:fillRef idx="0">
              <a:schemeClr val="accent5"/>
            </a:fillRef>
            <a:effectRef idx="2">
              <a:schemeClr val="accent5"/>
            </a:effectRef>
            <a:fontRef idx="minor">
              <a:schemeClr val="tx1"/>
            </a:fontRef>
          </p:style>
        </p:cxnSp>
        <p:sp>
          <p:nvSpPr>
            <p:cNvPr id="33" name="TextBox 10"/>
            <p:cNvSpPr txBox="1"/>
            <p:nvPr>
              <p:custDataLst>
                <p:tags r:id="rId7"/>
              </p:custDataLst>
            </p:nvPr>
          </p:nvSpPr>
          <p:spPr>
            <a:xfrm>
              <a:off x="4143372" y="5643538"/>
              <a:ext cx="500066" cy="460466"/>
            </a:xfrm>
            <a:prstGeom prst="rect">
              <a:avLst/>
            </a:prstGeom>
            <a:noFill/>
          </p:spPr>
          <p:txBody>
            <a:bodyPr wrap="square" rtlCol="0">
              <a:spAutoFit/>
            </a:bodyPr>
            <a:lstStyle/>
            <a:p>
              <a:pPr algn="l"/>
              <a:r>
                <a:rPr lang="en-US" altLang="zh-CN" sz="2400" b="1">
                  <a:solidFill>
                    <a:schemeClr val="dk1"/>
                  </a:solidFill>
                  <a:latin typeface="微软雅黑" panose="020B0503020204020204" charset="-122"/>
                  <a:ea typeface="微软雅黑" panose="020B0503020204020204" charset="-122"/>
                  <a:cs typeface="Consolas" panose="020B0609020204030204" pitchFamily="49" charset="0"/>
                </a:rPr>
                <a:t>9</a:t>
              </a:r>
              <a:endParaRPr lang="en-US" altLang="zh-CN" sz="2400" b="1" dirty="0">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4" name="TextBox 11"/>
            <p:cNvSpPr txBox="1"/>
            <p:nvPr>
              <p:custDataLst>
                <p:tags r:id="rId8"/>
              </p:custDataLst>
            </p:nvPr>
          </p:nvSpPr>
          <p:spPr>
            <a:xfrm>
              <a:off x="5715008" y="5363190"/>
              <a:ext cx="714380" cy="460466"/>
            </a:xfrm>
            <a:prstGeom prst="rect">
              <a:avLst/>
            </a:prstGeom>
            <a:noFill/>
          </p:spPr>
          <p:txBody>
            <a:bodyPr wrap="square" rtlCol="0">
              <a:spAutoFit/>
            </a:bodyPr>
            <a:lstStyle/>
            <a:p>
              <a:pPr algn="l"/>
              <a:r>
                <a:rPr lang="en-US" altLang="zh-CN" sz="2400" b="1">
                  <a:solidFill>
                    <a:schemeClr val="dk1"/>
                  </a:solidFill>
                  <a:latin typeface="微软雅黑" panose="020B0503020204020204" charset="-122"/>
                  <a:ea typeface="微软雅黑" panose="020B0503020204020204" charset="-122"/>
                  <a:cs typeface="Consolas" panose="020B0609020204030204" pitchFamily="49" charset="0"/>
                </a:rPr>
                <a:t>= 5</a:t>
              </a:r>
              <a:endParaRPr lang="en-US" altLang="zh-CN" sz="2400" b="1" dirty="0">
                <a:solidFill>
                  <a:schemeClr val="dk1"/>
                </a:solidFill>
                <a:latin typeface="微软雅黑" panose="020B0503020204020204" charset="-122"/>
                <a:ea typeface="微软雅黑" panose="020B0503020204020204" charset="-122"/>
                <a:cs typeface="Consolas" panose="020B0609020204030204" pitchFamily="49" charset="0"/>
              </a:endParaRPr>
            </a:p>
          </p:txBody>
        </p:sp>
      </p:grpSp>
      <p:sp>
        <p:nvSpPr>
          <p:cNvPr id="35" name="TextBox 12"/>
          <p:cNvSpPr txBox="1"/>
          <p:nvPr>
            <p:custDataLst>
              <p:tags r:id="rId2"/>
            </p:custDataLst>
          </p:nvPr>
        </p:nvSpPr>
        <p:spPr>
          <a:xfrm>
            <a:off x="1083922" y="2903569"/>
            <a:ext cx="1857388" cy="460375"/>
          </a:xfrm>
          <a:prstGeom prst="rect">
            <a:avLst/>
          </a:prstGeom>
          <a:noFill/>
        </p:spPr>
        <p:txBody>
          <a:bodyPr wrap="square" rtlCol="0">
            <a:spAutoFit/>
          </a:bodyPr>
          <a:lstStyle/>
          <a:p>
            <a:pPr algn="l"/>
            <a:r>
              <a:rPr lang="zh-CN" altLang="en-US" sz="2400" b="1" dirty="0">
                <a:solidFill>
                  <a:schemeClr val="dk1"/>
                </a:solidFill>
                <a:latin typeface="微软雅黑" panose="020B0503020204020204" charset="-122"/>
                <a:ea typeface="微软雅黑" panose="020B0503020204020204" charset="-122"/>
                <a:cs typeface="Consolas" panose="020B0609020204030204" pitchFamily="49" charset="0"/>
              </a:rPr>
              <a:t>例如：</a:t>
            </a:r>
          </a:p>
        </p:txBody>
      </p:sp>
      <p:sp>
        <p:nvSpPr>
          <p:cNvPr id="36" name="下箭头 35"/>
          <p:cNvSpPr/>
          <p:nvPr>
            <p:custDataLst>
              <p:tags r:id="rId3"/>
            </p:custDataLst>
          </p:nvPr>
        </p:nvSpPr>
        <p:spPr>
          <a:xfrm>
            <a:off x="4359675" y="4989994"/>
            <a:ext cx="214314" cy="357190"/>
          </a:xfrm>
          <a:prstGeom prst="downArrow">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rtlCol="0" anchor="ctr"/>
          <a:lstStyle/>
          <a:p>
            <a:pPr algn="l"/>
            <a:endParaRPr lang="zh-CN" altLang="en-US" sz="2400" b="1">
              <a:solidFill>
                <a:schemeClr val="dk1"/>
              </a:solidFill>
              <a:latin typeface="微软雅黑" panose="020B0503020204020204" charset="-122"/>
              <a:ea typeface="微软雅黑" panose="020B0503020204020204" charset="-122"/>
              <a:cs typeface="Consolas" panose="020B0609020204030204" pitchFamily="49" charset="0"/>
            </a:endParaRPr>
          </a:p>
        </p:txBody>
      </p:sp>
      <p:sp>
        <p:nvSpPr>
          <p:cNvPr id="37" name="TextBox 3"/>
          <p:cNvSpPr txBox="1"/>
          <p:nvPr/>
        </p:nvSpPr>
        <p:spPr>
          <a:xfrm>
            <a:off x="1177925" y="92710"/>
            <a:ext cx="2289810" cy="583565"/>
          </a:xfrm>
          <a:prstGeom prst="rect">
            <a:avLst/>
          </a:prstGeom>
          <a:noFill/>
          <a:extLst>
            <a:ext uri="{909E8E84-426E-40DD-AFC4-6F175D3DCCD1}">
              <a14:hiddenFill xmlns:a14="http://schemas.microsoft.com/office/drawing/2010/main">
                <a:solidFill>
                  <a:srgbClr val="255EAB"/>
                </a:solidFill>
              </a14:hiddenFill>
            </a:ext>
          </a:extLst>
        </p:spPr>
        <p:txBody>
          <a:bodyPr wrap="square" rtlCol="0">
            <a:spAutoFit/>
          </a:bodyPr>
          <a:lstStyle/>
          <a:p>
            <a:pPr algn="l"/>
            <a:r>
              <a:rPr lang="zh-CN" altLang="en-US" sz="3200" b="0" dirty="0">
                <a:ln w="11430">
                  <a:noFill/>
                </a:ln>
                <a:solidFill>
                  <a:schemeClr val="accent1"/>
                </a:solidFill>
                <a:latin typeface="微软雅黑" panose="020B0503020204020204" charset="-122"/>
                <a:ea typeface="微软雅黑" panose="020B0503020204020204" charset="-122"/>
              </a:rPr>
              <a:t>第</a:t>
            </a:r>
            <a:r>
              <a:rPr lang="en-US" altLang="zh-CN" sz="3200" b="0" dirty="0">
                <a:ln w="11430">
                  <a:noFill/>
                </a:ln>
                <a:solidFill>
                  <a:schemeClr val="accent1"/>
                </a:solidFill>
                <a:latin typeface="微软雅黑" panose="020B0503020204020204" charset="-122"/>
                <a:ea typeface="微软雅黑" panose="020B0503020204020204" charset="-122"/>
              </a:rPr>
              <a:t>8</a:t>
            </a:r>
            <a:r>
              <a:rPr lang="zh-CN" altLang="en-US" sz="3200" b="0" dirty="0">
                <a:ln w="11430">
                  <a:noFill/>
                </a:ln>
                <a:solidFill>
                  <a:schemeClr val="accent1"/>
                </a:solidFill>
                <a:latin typeface="微软雅黑" panose="020B0503020204020204" charset="-122"/>
                <a:ea typeface="微软雅黑" panose="020B0503020204020204" charset="-122"/>
              </a:rPr>
              <a:t>章 查找</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wipe(left)">
                                      <p:cBhvr>
                                        <p:cTn id="15" dur="500"/>
                                        <p:tgtEl>
                                          <p:spTgt spid="2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wipe(left)">
                                      <p:cBhvr>
                                        <p:cTn id="19" dur="500"/>
                                        <p:tgtEl>
                                          <p:spTgt spid="35"/>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wipe(left)">
                                      <p:cBhvr>
                                        <p:cTn id="23" dur="500"/>
                                        <p:tgtEl>
                                          <p:spTgt spid="28"/>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wipe(left)">
                                      <p:cBhvr>
                                        <p:cTn id="27" dur="500"/>
                                        <p:tgtEl>
                                          <p:spTgt spid="36"/>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wipe(left)">
                                      <p:cBhvr>
                                        <p:cTn id="3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bldLvl="0" animBg="1"/>
      <p:bldP spid="35" grpId="0"/>
      <p:bldP spid="36" grpId="0" bldLvl="0" animBg="1"/>
      <p:bldP spid="37"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2096434" y="1066080"/>
            <a:ext cx="8501122" cy="4711065"/>
          </a:xfrm>
          <a:prstGeom prst="rect">
            <a:avLst/>
          </a:prstGeom>
          <a:solidFill>
            <a:schemeClr val="accent2"/>
          </a:solidFill>
          <a:ln w="38100">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DeleteBST(self,k):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删除关键字为</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k</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的结点</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self.f=None</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self._DeleteBST(self.r,k,-1)	#r</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为二叉排序树的根结点</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_DeleteBST(self,p,k,flag):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被</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DeleteBST</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方法调用</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p==None:</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False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空树返回</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False</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p.key==k:</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self.DeleteNode(p,self.f,flag)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找到后删除</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k&lt;p.key:</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self.f=p</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self._DeleteBST(p.lchild,k,0)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在左子树中递归查找</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else:</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self.f=p</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self._DeleteBST(p.rchild,k,1)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在右子树中递归查找</a:t>
            </a:r>
          </a:p>
        </p:txBody>
      </p:sp>
      <p:grpSp>
        <p:nvGrpSpPr>
          <p:cNvPr id="8" name="组合 7"/>
          <p:cNvGrpSpPr/>
          <p:nvPr/>
        </p:nvGrpSpPr>
        <p:grpSpPr>
          <a:xfrm>
            <a:off x="1981012" y="4286126"/>
            <a:ext cx="3973074" cy="2297112"/>
            <a:chOff x="313174" y="3577213"/>
            <a:chExt cx="3973074" cy="2297112"/>
          </a:xfrm>
        </p:grpSpPr>
        <p:sp>
          <p:nvSpPr>
            <p:cNvPr id="4" name="TextBox 3"/>
            <p:cNvSpPr txBox="1"/>
            <p:nvPr/>
          </p:nvSpPr>
          <p:spPr>
            <a:xfrm>
              <a:off x="877320" y="5521900"/>
              <a:ext cx="3408928" cy="352425"/>
            </a:xfrm>
            <a:prstGeom prst="rect">
              <a:avLst/>
            </a:prstGeom>
            <a:noFill/>
          </p:spPr>
          <p:txBody>
            <a:bodyPr wrap="square" rtlCol="0">
              <a:spAutoFit/>
            </a:bodyPr>
            <a:lstStyle/>
            <a:p>
              <a:r>
                <a:rPr lang="en-US" altLang="zh-CN" sz="17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f</a:t>
              </a:r>
              <a:r>
                <a:rPr lang="zh-CN" altLang="en-US" sz="17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记录找到的结点</a:t>
              </a:r>
              <a:r>
                <a:rPr lang="en-US" altLang="zh-CN" sz="17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en-US" sz="1700">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的双亲结点</a:t>
              </a:r>
            </a:p>
          </p:txBody>
        </p:sp>
        <p:sp>
          <p:nvSpPr>
            <p:cNvPr id="6" name="任意多边形 5"/>
            <p:cNvSpPr/>
            <p:nvPr>
              <p:custDataLst>
                <p:tags r:id="rId3"/>
              </p:custDataLst>
            </p:nvPr>
          </p:nvSpPr>
          <p:spPr>
            <a:xfrm>
              <a:off x="313174" y="3577213"/>
              <a:ext cx="731855" cy="2140299"/>
            </a:xfrm>
            <a:custGeom>
              <a:avLst/>
              <a:gdLst>
                <a:gd name="connsiteX0" fmla="*/ 731855 w 731855"/>
                <a:gd name="connsiteY0" fmla="*/ 0 h 2140299"/>
                <a:gd name="connsiteX1" fmla="*/ 450501 w 731855"/>
                <a:gd name="connsiteY1" fmla="*/ 190919 h 2140299"/>
                <a:gd name="connsiteX2" fmla="*/ 128953 w 731855"/>
                <a:gd name="connsiteY2" fmla="*/ 562708 h 2140299"/>
                <a:gd name="connsiteX3" fmla="*/ 78712 w 731855"/>
                <a:gd name="connsiteY3" fmla="*/ 1497205 h 2140299"/>
                <a:gd name="connsiteX4" fmla="*/ 601226 w 731855"/>
                <a:gd name="connsiteY4" fmla="*/ 2140299 h 21402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1855" h="2140299">
                  <a:moveTo>
                    <a:pt x="731855" y="0"/>
                  </a:moveTo>
                  <a:cubicBezTo>
                    <a:pt x="641420" y="48567"/>
                    <a:pt x="550985" y="97134"/>
                    <a:pt x="450501" y="190919"/>
                  </a:cubicBezTo>
                  <a:cubicBezTo>
                    <a:pt x="350017" y="284704"/>
                    <a:pt x="190918" y="344994"/>
                    <a:pt x="128953" y="562708"/>
                  </a:cubicBezTo>
                  <a:cubicBezTo>
                    <a:pt x="66988" y="780422"/>
                    <a:pt x="0" y="1234273"/>
                    <a:pt x="78712" y="1497205"/>
                  </a:cubicBezTo>
                  <a:cubicBezTo>
                    <a:pt x="157424" y="1760137"/>
                    <a:pt x="379325" y="1950218"/>
                    <a:pt x="601226" y="2140299"/>
                  </a:cubicBezTo>
                </a:path>
              </a:pathLst>
            </a:custGeom>
            <a:ln w="19050">
              <a:solidFill>
                <a:srgbClr val="FF00FF"/>
              </a:solidFill>
              <a:prstDash val="dash"/>
              <a:tailEnd type="arrow"/>
            </a:ln>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schemeClr val="dk1"/>
                </a:solidFill>
              </a:endParaRPr>
            </a:p>
          </p:txBody>
        </p:sp>
        <p:sp>
          <p:nvSpPr>
            <p:cNvPr id="7" name="任意多边形 6"/>
            <p:cNvSpPr/>
            <p:nvPr>
              <p:custDataLst>
                <p:tags r:id="rId4"/>
              </p:custDataLst>
            </p:nvPr>
          </p:nvSpPr>
          <p:spPr>
            <a:xfrm>
              <a:off x="689227" y="4501662"/>
              <a:ext cx="395995" cy="1095270"/>
            </a:xfrm>
            <a:custGeom>
              <a:avLst/>
              <a:gdLst>
                <a:gd name="connsiteX0" fmla="*/ 417007 w 417007"/>
                <a:gd name="connsiteY0" fmla="*/ 0 h 1095270"/>
                <a:gd name="connsiteX1" fmla="*/ 165798 w 417007"/>
                <a:gd name="connsiteY1" fmla="*/ 90435 h 1095270"/>
                <a:gd name="connsiteX2" fmla="*/ 25121 w 417007"/>
                <a:gd name="connsiteY2" fmla="*/ 341643 h 1095270"/>
                <a:gd name="connsiteX3" fmla="*/ 316523 w 417007"/>
                <a:gd name="connsiteY3" fmla="*/ 1095270 h 1095270"/>
                <a:gd name="connsiteX0-1" fmla="*/ 395995 w 395995"/>
                <a:gd name="connsiteY0-2" fmla="*/ 0 h 1095270"/>
                <a:gd name="connsiteX1-3" fmla="*/ 144786 w 395995"/>
                <a:gd name="connsiteY1-4" fmla="*/ 90435 h 1095270"/>
                <a:gd name="connsiteX2-5" fmla="*/ 25121 w 395995"/>
                <a:gd name="connsiteY2-6" fmla="*/ 498974 h 1095270"/>
                <a:gd name="connsiteX3-7" fmla="*/ 295511 w 395995"/>
                <a:gd name="connsiteY3-8" fmla="*/ 1095270 h 1095270"/>
              </a:gdLst>
              <a:ahLst/>
              <a:cxnLst>
                <a:cxn ang="0">
                  <a:pos x="connsiteX0-1" y="connsiteY0-2"/>
                </a:cxn>
                <a:cxn ang="0">
                  <a:pos x="connsiteX1-3" y="connsiteY1-4"/>
                </a:cxn>
                <a:cxn ang="0">
                  <a:pos x="connsiteX2-5" y="connsiteY2-6"/>
                </a:cxn>
                <a:cxn ang="0">
                  <a:pos x="connsiteX3-7" y="connsiteY3-8"/>
                </a:cxn>
              </a:cxnLst>
              <a:rect l="l" t="t" r="r" b="b"/>
              <a:pathLst>
                <a:path w="395995" h="1095270">
                  <a:moveTo>
                    <a:pt x="395995" y="0"/>
                  </a:moveTo>
                  <a:cubicBezTo>
                    <a:pt x="303047" y="16747"/>
                    <a:pt x="206598" y="7273"/>
                    <a:pt x="144786" y="90435"/>
                  </a:cubicBezTo>
                  <a:cubicBezTo>
                    <a:pt x="82974" y="173597"/>
                    <a:pt x="0" y="331502"/>
                    <a:pt x="25121" y="498974"/>
                  </a:cubicBezTo>
                  <a:cubicBezTo>
                    <a:pt x="50242" y="666446"/>
                    <a:pt x="162370" y="802192"/>
                    <a:pt x="295511" y="1095270"/>
                  </a:cubicBezTo>
                </a:path>
              </a:pathLst>
            </a:custGeom>
            <a:ln w="19050">
              <a:solidFill>
                <a:srgbClr val="FF00FF"/>
              </a:solidFill>
              <a:prstDash val="dash"/>
              <a:tailEnd type="arrow"/>
            </a:ln>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schemeClr val="dk1"/>
                </a:solidFill>
              </a:endParaRPr>
            </a:p>
          </p:txBody>
        </p:sp>
      </p:grpSp>
      <p:sp>
        <p:nvSpPr>
          <p:cNvPr id="10" name="灯片编号占位符 9"/>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26</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7679641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childTnLst>
                                </p:cTn>
                              </p:par>
                              <p:par>
                                <p:cTn id="12" presetID="1" presetClass="entr" presetSubtype="0" fill="hold" nodeType="withEffect">
                                  <p:stCondLst>
                                    <p:cond delay="0"/>
                                  </p:stCondLst>
                                  <p:childTnLst>
                                    <p:set>
                                      <p:cBhvr>
                                        <p:cTn id="13" dur="1" fill="hold">
                                          <p:stCondLst>
                                            <p:cond delay="0"/>
                                          </p:stCondLst>
                                        </p:cTn>
                                        <p:tgtEl>
                                          <p:spTgt spid="3">
                                            <p:txEl>
                                              <p:pRg st="5" end="5"/>
                                            </p:txEl>
                                          </p:spTgt>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3">
                                            <p:txEl>
                                              <p:pRg st="6" end="6"/>
                                            </p:txEl>
                                          </p:spTgt>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3">
                                            <p:txEl>
                                              <p:pRg st="8" end="8"/>
                                            </p:txEl>
                                          </p:spTgt>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3">
                                            <p:txEl>
                                              <p:pRg st="9" end="9"/>
                                            </p:txEl>
                                          </p:spTgt>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3">
                                            <p:txEl>
                                              <p:pRg st="10" end="10"/>
                                            </p:txEl>
                                          </p:spTgt>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3">
                                            <p:txEl>
                                              <p:pRg st="11" end="11"/>
                                            </p:txEl>
                                          </p:spTgt>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3">
                                            <p:txEl>
                                              <p:pRg st="12" end="12"/>
                                            </p:txEl>
                                          </p:spTgt>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3">
                                            <p:txEl>
                                              <p:pRg st="13" end="13"/>
                                            </p:txEl>
                                          </p:spTgt>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065612" y="3903658"/>
            <a:ext cx="3714776" cy="398780"/>
          </a:xfrm>
          <a:prstGeom prst="rect">
            <a:avLst/>
          </a:prstGeom>
          <a:noFill/>
        </p:spPr>
        <p:txBody>
          <a:bodyPr wrap="square" rtlCol="0">
            <a:spAutoFit/>
          </a:bodyPr>
          <a:lstStyle/>
          <a:p>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删除结点</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：它</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仅有</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左</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孩子</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p>
        </p:txBody>
      </p:sp>
      <p:sp>
        <p:nvSpPr>
          <p:cNvPr id="21539" name="Rectangle 35"/>
          <p:cNvSpPr>
            <a:spLocks noChangeArrowheads="1"/>
          </p:cNvSpPr>
          <p:nvPr>
            <p:custDataLst>
              <p:tags r:id="rId1"/>
            </p:custDataLst>
          </p:nvPr>
        </p:nvSpPr>
        <p:spPr bwMode="auto">
          <a:xfrm>
            <a:off x="1637017" y="147116"/>
            <a:ext cx="184731" cy="369332"/>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solidFill>
                <a:schemeClr val="dk1"/>
              </a:solidFill>
            </a:endParaRPr>
          </a:p>
        </p:txBody>
      </p:sp>
      <p:sp>
        <p:nvSpPr>
          <p:cNvPr id="21537" name="Oval 33"/>
          <p:cNvSpPr>
            <a:spLocks noChangeArrowheads="1"/>
          </p:cNvSpPr>
          <p:nvPr>
            <p:custDataLst>
              <p:tags r:id="rId2"/>
            </p:custDataLst>
          </p:nvPr>
        </p:nvSpPr>
        <p:spPr bwMode="auto">
          <a:xfrm>
            <a:off x="6687897" y="4691012"/>
            <a:ext cx="364027" cy="36402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21536" name="Text Box 32"/>
          <p:cNvSpPr txBox="1">
            <a:spLocks noChangeArrowheads="1"/>
          </p:cNvSpPr>
          <p:nvPr/>
        </p:nvSpPr>
        <p:spPr bwMode="auto">
          <a:xfrm>
            <a:off x="6454546" y="4216144"/>
            <a:ext cx="285854" cy="28352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f</a:t>
            </a:r>
          </a:p>
        </p:txBody>
      </p:sp>
      <p:sp>
        <p:nvSpPr>
          <p:cNvPr id="21535" name="AutoShape 31"/>
          <p:cNvSpPr>
            <a:spLocks noChangeShapeType="1"/>
          </p:cNvSpPr>
          <p:nvPr>
            <p:custDataLst>
              <p:tags r:id="rId3"/>
            </p:custDataLst>
          </p:nvPr>
        </p:nvSpPr>
        <p:spPr bwMode="auto">
          <a:xfrm>
            <a:off x="6745068" y="4421491"/>
            <a:ext cx="124843" cy="269520"/>
          </a:xfrm>
          <a:prstGeom prst="straightConnector1">
            <a:avLst/>
          </a:prstGeom>
          <a:ln w="19050">
            <a:solidFill>
              <a:schemeClr val="accent2"/>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cs typeface="Consolas" panose="020B0609020204030204" pitchFamily="49" charset="0"/>
            </a:endParaRPr>
          </a:p>
        </p:txBody>
      </p:sp>
      <p:sp>
        <p:nvSpPr>
          <p:cNvPr id="21534" name="Oval 30"/>
          <p:cNvSpPr>
            <a:spLocks noChangeArrowheads="1"/>
          </p:cNvSpPr>
          <p:nvPr>
            <p:custDataLst>
              <p:tags r:id="rId4"/>
            </p:custDataLst>
          </p:nvPr>
        </p:nvSpPr>
        <p:spPr bwMode="auto">
          <a:xfrm>
            <a:off x="6264366" y="5391064"/>
            <a:ext cx="364027" cy="364027"/>
          </a:xfrm>
          <a:prstGeom prst="ellipse">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vert="horz" wrap="square" lIns="0" tIns="0" rIns="0" bIns="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21533" name="Text Box 29"/>
          <p:cNvSpPr txBox="1">
            <a:spLocks noChangeArrowheads="1"/>
          </p:cNvSpPr>
          <p:nvPr/>
        </p:nvSpPr>
        <p:spPr bwMode="auto">
          <a:xfrm>
            <a:off x="6869910" y="5262721"/>
            <a:ext cx="285854" cy="28352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p>
        </p:txBody>
      </p:sp>
      <p:sp>
        <p:nvSpPr>
          <p:cNvPr id="21532" name="AutoShape 28"/>
          <p:cNvSpPr>
            <a:spLocks noChangeShapeType="1"/>
          </p:cNvSpPr>
          <p:nvPr>
            <p:custDataLst>
              <p:tags r:id="rId5"/>
            </p:custDataLst>
          </p:nvPr>
        </p:nvSpPr>
        <p:spPr bwMode="auto">
          <a:xfrm flipH="1">
            <a:off x="6446378" y="5001368"/>
            <a:ext cx="295188" cy="389695"/>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cs typeface="Consolas" panose="020B0609020204030204" pitchFamily="49" charset="0"/>
            </a:endParaRPr>
          </a:p>
        </p:txBody>
      </p:sp>
      <p:sp>
        <p:nvSpPr>
          <p:cNvPr id="21531" name="Oval 27"/>
          <p:cNvSpPr>
            <a:spLocks noChangeArrowheads="1"/>
          </p:cNvSpPr>
          <p:nvPr>
            <p:custDataLst>
              <p:tags r:id="rId6"/>
            </p:custDataLst>
          </p:nvPr>
        </p:nvSpPr>
        <p:spPr bwMode="auto">
          <a:xfrm>
            <a:off x="5900339" y="6095782"/>
            <a:ext cx="364027" cy="36402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21530" name="AutoShape 26"/>
          <p:cNvSpPr>
            <a:spLocks noChangeShapeType="1"/>
          </p:cNvSpPr>
          <p:nvPr>
            <p:custDataLst>
              <p:tags r:id="rId7"/>
            </p:custDataLst>
          </p:nvPr>
        </p:nvSpPr>
        <p:spPr bwMode="auto">
          <a:xfrm flipH="1">
            <a:off x="6082352" y="5701419"/>
            <a:ext cx="235684" cy="394362"/>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cs typeface="Consolas" panose="020B0609020204030204" pitchFamily="49" charset="0"/>
            </a:endParaRPr>
          </a:p>
        </p:txBody>
      </p:sp>
      <p:sp>
        <p:nvSpPr>
          <p:cNvPr id="21529" name="Text Box 25"/>
          <p:cNvSpPr txBox="1">
            <a:spLocks noChangeArrowheads="1"/>
          </p:cNvSpPr>
          <p:nvPr/>
        </p:nvSpPr>
        <p:spPr bwMode="auto">
          <a:xfrm>
            <a:off x="5604762" y="6452604"/>
            <a:ext cx="1390073" cy="273020"/>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b</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flag=0</a:t>
            </a:r>
          </a:p>
        </p:txBody>
      </p:sp>
      <p:sp>
        <p:nvSpPr>
          <p:cNvPr id="21528" name="AutoShape 24"/>
          <p:cNvSpPr>
            <a:spLocks noChangeShapeType="1"/>
          </p:cNvSpPr>
          <p:nvPr>
            <p:custDataLst>
              <p:tags r:id="rId8"/>
            </p:custDataLst>
          </p:nvPr>
        </p:nvSpPr>
        <p:spPr bwMode="auto">
          <a:xfrm flipH="1">
            <a:off x="6628392" y="5391064"/>
            <a:ext cx="241518" cy="182013"/>
          </a:xfrm>
          <a:prstGeom prst="straightConnector1">
            <a:avLst/>
          </a:prstGeom>
          <a:ln w="19050">
            <a:solidFill>
              <a:schemeClr val="accent2"/>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cs typeface="Consolas" panose="020B0609020204030204" pitchFamily="49" charset="0"/>
            </a:endParaRPr>
          </a:p>
        </p:txBody>
      </p:sp>
      <p:sp>
        <p:nvSpPr>
          <p:cNvPr id="21527" name="Freeform 23"/>
          <p:cNvSpPr/>
          <p:nvPr/>
        </p:nvSpPr>
        <p:spPr bwMode="auto">
          <a:xfrm>
            <a:off x="5951676" y="4857857"/>
            <a:ext cx="736221" cy="1237924"/>
          </a:xfrm>
          <a:custGeom>
            <a:avLst/>
            <a:gdLst/>
            <a:ahLst/>
            <a:cxnLst>
              <a:cxn ang="0">
                <a:pos x="631" y="75"/>
              </a:cxn>
              <a:cxn ang="0">
                <a:pos x="431" y="65"/>
              </a:cxn>
              <a:cxn ang="0">
                <a:pos x="71" y="468"/>
              </a:cxn>
              <a:cxn ang="0">
                <a:pos x="6" y="842"/>
              </a:cxn>
              <a:cxn ang="0">
                <a:pos x="43" y="1061"/>
              </a:cxn>
            </a:cxnLst>
            <a:rect l="0" t="0" r="r" b="b"/>
            <a:pathLst>
              <a:path w="631" h="1061">
                <a:moveTo>
                  <a:pt x="631" y="75"/>
                </a:moveTo>
                <a:cubicBezTo>
                  <a:pt x="567" y="38"/>
                  <a:pt x="524" y="0"/>
                  <a:pt x="431" y="65"/>
                </a:cubicBezTo>
                <a:cubicBezTo>
                  <a:pt x="338" y="130"/>
                  <a:pt x="142" y="339"/>
                  <a:pt x="71" y="468"/>
                </a:cubicBezTo>
                <a:cubicBezTo>
                  <a:pt x="0" y="597"/>
                  <a:pt x="11" y="743"/>
                  <a:pt x="6" y="842"/>
                </a:cubicBezTo>
                <a:cubicBezTo>
                  <a:pt x="1" y="941"/>
                  <a:pt x="11" y="1002"/>
                  <a:pt x="43" y="1061"/>
                </a:cubicBezTo>
              </a:path>
            </a:pathLst>
          </a:custGeom>
          <a:noFill/>
          <a:ln w="19050">
            <a:solidFill>
              <a:srgbClr val="FF00FF"/>
            </a:solidFill>
            <a:prstDash val="dash"/>
            <a:round/>
            <a:headEnd type="none" w="med" len="med"/>
            <a:tailEnd type="arrow" w="med" len="me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cs typeface="Consolas" panose="020B0609020204030204" pitchFamily="49" charset="0"/>
            </a:endParaRPr>
          </a:p>
        </p:txBody>
      </p:sp>
      <p:sp>
        <p:nvSpPr>
          <p:cNvPr id="21526" name="Text Box 22"/>
          <p:cNvSpPr txBox="1">
            <a:spLocks noChangeArrowheads="1"/>
          </p:cNvSpPr>
          <p:nvPr/>
        </p:nvSpPr>
        <p:spPr bwMode="auto">
          <a:xfrm>
            <a:off x="4851695" y="4857858"/>
            <a:ext cx="1181695" cy="487293"/>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f</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.lchild=</a:t>
            </a:r>
          </a:p>
          <a:p>
            <a:pPr algn="ctr" fontAlgn="base">
              <a:spcBef>
                <a:spcPct val="0"/>
              </a:spcBef>
              <a:spcAft>
                <a:spcPct val="0"/>
              </a:spcAft>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p.lchild</a:t>
            </a:r>
          </a:p>
        </p:txBody>
      </p:sp>
      <p:sp>
        <p:nvSpPr>
          <p:cNvPr id="21525" name="Oval 21"/>
          <p:cNvSpPr>
            <a:spLocks noChangeArrowheads="1"/>
          </p:cNvSpPr>
          <p:nvPr>
            <p:custDataLst>
              <p:tags r:id="rId9"/>
            </p:custDataLst>
          </p:nvPr>
        </p:nvSpPr>
        <p:spPr bwMode="auto">
          <a:xfrm>
            <a:off x="3579485" y="5001368"/>
            <a:ext cx="364027" cy="364027"/>
          </a:xfrm>
          <a:prstGeom prst="ellipse">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vert="horz" wrap="square" lIns="0" tIns="0" rIns="0" bIns="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21524" name="Text Box 20"/>
          <p:cNvSpPr txBox="1">
            <a:spLocks noChangeArrowheads="1"/>
          </p:cNvSpPr>
          <p:nvPr/>
        </p:nvSpPr>
        <p:spPr bwMode="auto">
          <a:xfrm>
            <a:off x="3397470" y="4499665"/>
            <a:ext cx="285854" cy="28352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p>
        </p:txBody>
      </p:sp>
      <p:sp>
        <p:nvSpPr>
          <p:cNvPr id="21523" name="Oval 19"/>
          <p:cNvSpPr>
            <a:spLocks noChangeArrowheads="1"/>
          </p:cNvSpPr>
          <p:nvPr>
            <p:custDataLst>
              <p:tags r:id="rId10"/>
            </p:custDataLst>
          </p:nvPr>
        </p:nvSpPr>
        <p:spPr bwMode="auto">
          <a:xfrm>
            <a:off x="3215458" y="5706087"/>
            <a:ext cx="364027" cy="36402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21522" name="AutoShape 18"/>
          <p:cNvSpPr>
            <a:spLocks noChangeShapeType="1"/>
          </p:cNvSpPr>
          <p:nvPr>
            <p:custDataLst>
              <p:tags r:id="rId11"/>
            </p:custDataLst>
          </p:nvPr>
        </p:nvSpPr>
        <p:spPr bwMode="auto">
          <a:xfrm flipH="1">
            <a:off x="3397470" y="5311723"/>
            <a:ext cx="235684" cy="394362"/>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cs typeface="Consolas" panose="020B0609020204030204" pitchFamily="49" charset="0"/>
            </a:endParaRPr>
          </a:p>
        </p:txBody>
      </p:sp>
      <p:sp>
        <p:nvSpPr>
          <p:cNvPr id="21521" name="Text Box 17"/>
          <p:cNvSpPr txBox="1">
            <a:spLocks noChangeArrowheads="1"/>
          </p:cNvSpPr>
          <p:nvPr/>
        </p:nvSpPr>
        <p:spPr bwMode="auto">
          <a:xfrm>
            <a:off x="2851430" y="6403988"/>
            <a:ext cx="1571636" cy="321636"/>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flag=-1</a:t>
            </a:r>
          </a:p>
        </p:txBody>
      </p:sp>
      <p:sp>
        <p:nvSpPr>
          <p:cNvPr id="21520" name="AutoShape 16"/>
          <p:cNvSpPr>
            <a:spLocks noChangeShapeType="1"/>
          </p:cNvSpPr>
          <p:nvPr>
            <p:custDataLst>
              <p:tags r:id="rId12"/>
            </p:custDataLst>
          </p:nvPr>
        </p:nvSpPr>
        <p:spPr bwMode="auto">
          <a:xfrm>
            <a:off x="3633155" y="4717848"/>
            <a:ext cx="128343" cy="283521"/>
          </a:xfrm>
          <a:prstGeom prst="straightConnector1">
            <a:avLst/>
          </a:prstGeom>
          <a:ln w="19050">
            <a:solidFill>
              <a:schemeClr val="accent2"/>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cs typeface="Consolas" panose="020B0609020204030204" pitchFamily="49" charset="0"/>
            </a:endParaRPr>
          </a:p>
        </p:txBody>
      </p:sp>
      <p:sp>
        <p:nvSpPr>
          <p:cNvPr id="21517" name="Oval 13"/>
          <p:cNvSpPr>
            <a:spLocks noChangeArrowheads="1"/>
          </p:cNvSpPr>
          <p:nvPr>
            <p:custDataLst>
              <p:tags r:id="rId13"/>
            </p:custDataLst>
          </p:nvPr>
        </p:nvSpPr>
        <p:spPr bwMode="auto">
          <a:xfrm>
            <a:off x="8165927" y="4675844"/>
            <a:ext cx="364027" cy="36402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21516" name="Text Box 12"/>
          <p:cNvSpPr txBox="1">
            <a:spLocks noChangeArrowheads="1"/>
          </p:cNvSpPr>
          <p:nvPr/>
        </p:nvSpPr>
        <p:spPr bwMode="auto">
          <a:xfrm>
            <a:off x="7880072" y="4202143"/>
            <a:ext cx="285854" cy="28352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f</a:t>
            </a:r>
          </a:p>
        </p:txBody>
      </p:sp>
      <p:sp>
        <p:nvSpPr>
          <p:cNvPr id="21515" name="AutoShape 11"/>
          <p:cNvSpPr>
            <a:spLocks noChangeShapeType="1"/>
          </p:cNvSpPr>
          <p:nvPr>
            <p:custDataLst>
              <p:tags r:id="rId14"/>
            </p:custDataLst>
          </p:nvPr>
        </p:nvSpPr>
        <p:spPr bwMode="auto">
          <a:xfrm>
            <a:off x="8155426" y="4426158"/>
            <a:ext cx="124843" cy="269520"/>
          </a:xfrm>
          <a:prstGeom prst="straightConnector1">
            <a:avLst/>
          </a:prstGeom>
          <a:ln w="19050">
            <a:solidFill>
              <a:schemeClr val="accent2"/>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cs typeface="Consolas" panose="020B0609020204030204" pitchFamily="49" charset="0"/>
            </a:endParaRPr>
          </a:p>
        </p:txBody>
      </p:sp>
      <p:sp>
        <p:nvSpPr>
          <p:cNvPr id="21514" name="Oval 10"/>
          <p:cNvSpPr>
            <a:spLocks noChangeArrowheads="1"/>
          </p:cNvSpPr>
          <p:nvPr>
            <p:custDataLst>
              <p:tags r:id="rId15"/>
            </p:custDataLst>
          </p:nvPr>
        </p:nvSpPr>
        <p:spPr bwMode="auto">
          <a:xfrm>
            <a:off x="8529954" y="5377063"/>
            <a:ext cx="364027" cy="364027"/>
          </a:xfrm>
          <a:prstGeom prst="ellipse">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vert="horz" wrap="square" lIns="0" tIns="0" rIns="0" bIns="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21513" name="Text Box 9"/>
          <p:cNvSpPr txBox="1">
            <a:spLocks noChangeArrowheads="1"/>
          </p:cNvSpPr>
          <p:nvPr/>
        </p:nvSpPr>
        <p:spPr bwMode="auto">
          <a:xfrm>
            <a:off x="7994413" y="5275555"/>
            <a:ext cx="285854" cy="28352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p>
        </p:txBody>
      </p:sp>
      <p:sp>
        <p:nvSpPr>
          <p:cNvPr id="21512" name="AutoShape 8"/>
          <p:cNvSpPr>
            <a:spLocks noChangeShapeType="1"/>
          </p:cNvSpPr>
          <p:nvPr>
            <p:custDataLst>
              <p:tags r:id="rId16"/>
            </p:custDataLst>
          </p:nvPr>
        </p:nvSpPr>
        <p:spPr bwMode="auto">
          <a:xfrm>
            <a:off x="8476282" y="4986200"/>
            <a:ext cx="235684" cy="390862"/>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cs typeface="Consolas" panose="020B0609020204030204" pitchFamily="49" charset="0"/>
            </a:endParaRPr>
          </a:p>
        </p:txBody>
      </p:sp>
      <p:sp>
        <p:nvSpPr>
          <p:cNvPr id="21511" name="Oval 7"/>
          <p:cNvSpPr>
            <a:spLocks noChangeArrowheads="1"/>
          </p:cNvSpPr>
          <p:nvPr>
            <p:custDataLst>
              <p:tags r:id="rId17"/>
            </p:custDataLst>
          </p:nvPr>
        </p:nvSpPr>
        <p:spPr bwMode="auto">
          <a:xfrm>
            <a:off x="8165927" y="6095782"/>
            <a:ext cx="364027" cy="36402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宋体" panose="02010600030101010101" pitchFamily="2" charset="-122"/>
              <a:cs typeface="Consolas" panose="020B0609020204030204" pitchFamily="49" charset="0"/>
            </a:endParaRPr>
          </a:p>
        </p:txBody>
      </p:sp>
      <p:sp>
        <p:nvSpPr>
          <p:cNvPr id="21510" name="AutoShape 6"/>
          <p:cNvSpPr>
            <a:spLocks noChangeShapeType="1"/>
          </p:cNvSpPr>
          <p:nvPr>
            <p:custDataLst>
              <p:tags r:id="rId18"/>
            </p:custDataLst>
          </p:nvPr>
        </p:nvSpPr>
        <p:spPr bwMode="auto">
          <a:xfrm flipH="1">
            <a:off x="8347939" y="5687419"/>
            <a:ext cx="235684" cy="408363"/>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cs typeface="Consolas" panose="020B0609020204030204" pitchFamily="49" charset="0"/>
            </a:endParaRPr>
          </a:p>
        </p:txBody>
      </p:sp>
      <p:sp>
        <p:nvSpPr>
          <p:cNvPr id="21509" name="Text Box 5"/>
          <p:cNvSpPr txBox="1">
            <a:spLocks noChangeArrowheads="1"/>
          </p:cNvSpPr>
          <p:nvPr/>
        </p:nvSpPr>
        <p:spPr bwMode="auto">
          <a:xfrm>
            <a:off x="8185332" y="6452604"/>
            <a:ext cx="1381271" cy="273020"/>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c</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flag=1</a:t>
            </a:r>
          </a:p>
        </p:txBody>
      </p:sp>
      <p:sp>
        <p:nvSpPr>
          <p:cNvPr id="21508" name="AutoShape 4"/>
          <p:cNvSpPr>
            <a:spLocks noChangeShapeType="1"/>
          </p:cNvSpPr>
          <p:nvPr>
            <p:custDataLst>
              <p:tags r:id="rId19"/>
            </p:custDataLst>
          </p:nvPr>
        </p:nvSpPr>
        <p:spPr bwMode="auto">
          <a:xfrm>
            <a:off x="8280269" y="5417899"/>
            <a:ext cx="249685" cy="141177"/>
          </a:xfrm>
          <a:prstGeom prst="straightConnector1">
            <a:avLst/>
          </a:prstGeom>
          <a:ln w="19050">
            <a:solidFill>
              <a:schemeClr val="accent2"/>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cs typeface="Consolas" panose="020B0609020204030204" pitchFamily="49" charset="0"/>
            </a:endParaRPr>
          </a:p>
        </p:txBody>
      </p:sp>
      <p:sp>
        <p:nvSpPr>
          <p:cNvPr id="21507" name="Text Box 3"/>
          <p:cNvSpPr txBox="1">
            <a:spLocks noChangeArrowheads="1"/>
          </p:cNvSpPr>
          <p:nvPr/>
        </p:nvSpPr>
        <p:spPr bwMode="auto">
          <a:xfrm>
            <a:off x="8998620" y="4675844"/>
            <a:ext cx="1139487" cy="52643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f</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.rchild=</a:t>
            </a:r>
          </a:p>
          <a:p>
            <a:pPr algn="ctr" fontAlgn="base">
              <a:spcBef>
                <a:spcPct val="0"/>
              </a:spcBef>
              <a:spcAft>
                <a:spcPct val="0"/>
              </a:spcAft>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p.lchild</a:t>
            </a:r>
          </a:p>
        </p:txBody>
      </p:sp>
      <p:sp>
        <p:nvSpPr>
          <p:cNvPr id="21506" name="Freeform 2"/>
          <p:cNvSpPr/>
          <p:nvPr/>
        </p:nvSpPr>
        <p:spPr bwMode="auto">
          <a:xfrm>
            <a:off x="8529954" y="4906860"/>
            <a:ext cx="544873" cy="1286928"/>
          </a:xfrm>
          <a:custGeom>
            <a:avLst/>
            <a:gdLst/>
            <a:ahLst/>
            <a:cxnLst>
              <a:cxn ang="0">
                <a:pos x="0" y="9"/>
              </a:cxn>
              <a:cxn ang="0">
                <a:pos x="312" y="81"/>
              </a:cxn>
              <a:cxn ang="0">
                <a:pos x="467" y="495"/>
              </a:cxn>
              <a:cxn ang="0">
                <a:pos x="312" y="888"/>
              </a:cxn>
              <a:cxn ang="0">
                <a:pos x="0" y="1103"/>
              </a:cxn>
            </a:cxnLst>
            <a:rect l="0" t="0" r="r" b="b"/>
            <a:pathLst>
              <a:path w="467" h="1103">
                <a:moveTo>
                  <a:pt x="0" y="9"/>
                </a:moveTo>
                <a:cubicBezTo>
                  <a:pt x="117" y="4"/>
                  <a:pt x="234" y="0"/>
                  <a:pt x="312" y="81"/>
                </a:cubicBezTo>
                <a:cubicBezTo>
                  <a:pt x="390" y="162"/>
                  <a:pt x="467" y="361"/>
                  <a:pt x="467" y="495"/>
                </a:cubicBezTo>
                <a:cubicBezTo>
                  <a:pt x="467" y="629"/>
                  <a:pt x="390" y="787"/>
                  <a:pt x="312" y="888"/>
                </a:cubicBezTo>
                <a:cubicBezTo>
                  <a:pt x="234" y="989"/>
                  <a:pt x="117" y="1046"/>
                  <a:pt x="0" y="1103"/>
                </a:cubicBezTo>
              </a:path>
            </a:pathLst>
          </a:custGeom>
          <a:noFill/>
          <a:ln w="19050">
            <a:solidFill>
              <a:srgbClr val="FF00FF"/>
            </a:solidFill>
            <a:prstDash val="dash"/>
            <a:round/>
            <a:headEnd type="none" w="med" len="med"/>
            <a:tailEnd type="arrow" w="med" len="me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cs typeface="Consolas" panose="020B0609020204030204" pitchFamily="49" charset="0"/>
            </a:endParaRPr>
          </a:p>
        </p:txBody>
      </p:sp>
      <p:sp>
        <p:nvSpPr>
          <p:cNvPr id="39" name="Text Box 17"/>
          <p:cNvSpPr txBox="1">
            <a:spLocks noChangeArrowheads="1"/>
          </p:cNvSpPr>
          <p:nvPr/>
        </p:nvSpPr>
        <p:spPr bwMode="auto">
          <a:xfrm>
            <a:off x="1851298" y="5059398"/>
            <a:ext cx="1428760" cy="357190"/>
          </a:xfrm>
          <a:prstGeom prst="rect">
            <a:avLst/>
          </a:prstGeom>
          <a:noFill/>
          <a:ln w="9525">
            <a:noFill/>
            <a:miter lim="800000"/>
          </a:ln>
        </p:spPr>
        <p:txBody>
          <a:bodyPr vert="horz" wrap="square" lIns="0" tIns="0" rIns="0" bIns="0" numCol="1" anchor="t" anchorCtr="0" compatLnSpc="1"/>
          <a:lstStyle/>
          <a:p>
            <a:pPr lvl="0">
              <a:lnSpc>
                <a:spcPct val="100000"/>
              </a:lnSpc>
              <a:spcBef>
                <a:spcPct val="0"/>
              </a:spcBef>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r=p.lchild</a:t>
            </a:r>
          </a:p>
        </p:txBody>
      </p:sp>
      <p:sp>
        <p:nvSpPr>
          <p:cNvPr id="40" name="任意多边形 39"/>
          <p:cNvSpPr/>
          <p:nvPr>
            <p:custDataLst>
              <p:tags r:id="rId20"/>
            </p:custDataLst>
          </p:nvPr>
        </p:nvSpPr>
        <p:spPr>
          <a:xfrm>
            <a:off x="3317291" y="5157691"/>
            <a:ext cx="251209" cy="527539"/>
          </a:xfrm>
          <a:custGeom>
            <a:avLst/>
            <a:gdLst>
              <a:gd name="connsiteX0" fmla="*/ 251209 w 251209"/>
              <a:gd name="connsiteY0" fmla="*/ 5025 h 527539"/>
              <a:gd name="connsiteX1" fmla="*/ 140677 w 251209"/>
              <a:gd name="connsiteY1" fmla="*/ 15073 h 527539"/>
              <a:gd name="connsiteX2" fmla="*/ 20097 w 251209"/>
              <a:gd name="connsiteY2" fmla="*/ 85411 h 527539"/>
              <a:gd name="connsiteX3" fmla="*/ 20097 w 251209"/>
              <a:gd name="connsiteY3" fmla="*/ 527539 h 527539"/>
            </a:gdLst>
            <a:ahLst/>
            <a:cxnLst>
              <a:cxn ang="0">
                <a:pos x="connsiteX0" y="connsiteY0"/>
              </a:cxn>
              <a:cxn ang="0">
                <a:pos x="connsiteX1" y="connsiteY1"/>
              </a:cxn>
              <a:cxn ang="0">
                <a:pos x="connsiteX2" y="connsiteY2"/>
              </a:cxn>
              <a:cxn ang="0">
                <a:pos x="connsiteX3" y="connsiteY3"/>
              </a:cxn>
            </a:cxnLst>
            <a:rect l="l" t="t" r="r" b="b"/>
            <a:pathLst>
              <a:path w="251209" h="527539">
                <a:moveTo>
                  <a:pt x="251209" y="5025"/>
                </a:moveTo>
                <a:cubicBezTo>
                  <a:pt x="215202" y="3350"/>
                  <a:pt x="179196" y="1675"/>
                  <a:pt x="140677" y="15073"/>
                </a:cubicBezTo>
                <a:cubicBezTo>
                  <a:pt x="102158" y="28471"/>
                  <a:pt x="40194" y="0"/>
                  <a:pt x="20097" y="85411"/>
                </a:cubicBezTo>
                <a:cubicBezTo>
                  <a:pt x="0" y="170822"/>
                  <a:pt x="10048" y="349180"/>
                  <a:pt x="20097" y="527539"/>
                </a:cubicBezTo>
              </a:path>
            </a:pathLst>
          </a:custGeom>
          <a:ln w="19050">
            <a:solidFill>
              <a:srgbClr val="FF00FF"/>
            </a:solidFill>
            <a:prstDash val="dash"/>
            <a:tailEnd type="arrow"/>
          </a:ln>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schemeClr val="dk1"/>
              </a:solidFill>
            </a:endParaRPr>
          </a:p>
        </p:txBody>
      </p:sp>
      <p:sp>
        <p:nvSpPr>
          <p:cNvPr id="38" name="TextBox 37"/>
          <p:cNvSpPr txBox="1"/>
          <p:nvPr>
            <p:custDataLst>
              <p:tags r:id="rId21"/>
            </p:custDataLst>
          </p:nvPr>
        </p:nvSpPr>
        <p:spPr>
          <a:xfrm>
            <a:off x="1851298" y="1018531"/>
            <a:ext cx="8715436" cy="2748915"/>
          </a:xfrm>
          <a:prstGeom prst="rect">
            <a:avLst/>
          </a:prstGeom>
          <a:solidFill>
            <a:schemeClr val="accent2"/>
          </a:solidFill>
          <a:ln w="38100">
            <a:solidFill>
              <a:schemeClr val="accent1"/>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def DeleteNode(self,p,f,flag):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删除结点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（其双亲为</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f</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p.rchild==None: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只有左孩子</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含</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为叶子的情况</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flag==-1: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的双亲为空</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为根结点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self.r=p.lchild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修改根结点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r</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为</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的左孩子</a:t>
            </a: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elif flag==0:			#p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为双亲</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f</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的左孩子</a:t>
            </a: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self.f.lchild=p.lchild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将</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f</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的左孩子置为</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的左孩子</a:t>
            </a: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else:				#p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为双亲</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f</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的右孩子</a:t>
            </a: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self.f.rchild=p.lchild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将</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f</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的右孩子置为</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的左孩子</a:t>
            </a:r>
          </a:p>
        </p:txBody>
      </p:sp>
      <p:sp>
        <p:nvSpPr>
          <p:cNvPr id="42" name="灯片编号占位符 41"/>
          <p:cNvSpPr>
            <a:spLocks noGrp="1"/>
          </p:cNvSpPr>
          <p:nvPr>
            <p:ph type="sldNum" sz="quarter" idx="12"/>
            <p:custDataLst>
              <p:tags r:id="rId2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27</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400887810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8"/>
                                        </p:tgtEl>
                                        <p:attrNameLst>
                                          <p:attrName>style.visibility</p:attrName>
                                        </p:attrNameLst>
                                      </p:cBhvr>
                                      <p:to>
                                        <p:strVal val="visible"/>
                                      </p:to>
                                    </p:set>
                                    <p:animEffect transition="in" filter="fade">
                                      <p:cBhvr>
                                        <p:cTn id="12" dur="1000"/>
                                        <p:tgtEl>
                                          <p:spTgt spid="38"/>
                                        </p:tgtEl>
                                      </p:cBhvr>
                                    </p:animEffect>
                                    <p:anim calcmode="lin" valueType="num">
                                      <p:cBhvr>
                                        <p:cTn id="13" dur="1000" fill="hold"/>
                                        <p:tgtEl>
                                          <p:spTgt spid="38"/>
                                        </p:tgtEl>
                                        <p:attrNameLst>
                                          <p:attrName>ppt_x</p:attrName>
                                        </p:attrNameLst>
                                      </p:cBhvr>
                                      <p:tavLst>
                                        <p:tav tm="0">
                                          <p:val>
                                            <p:strVal val="#ppt_x"/>
                                          </p:val>
                                        </p:tav>
                                        <p:tav tm="100000">
                                          <p:val>
                                            <p:strVal val="#ppt_x"/>
                                          </p:val>
                                        </p:tav>
                                      </p:tavLst>
                                    </p:anim>
                                    <p:anim calcmode="lin" valueType="num">
                                      <p:cBhvr>
                                        <p:cTn id="14"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par>
                                <p:cTn id="20" presetID="10" presetClass="entr" presetSubtype="0" fill="hold" grpId="0" nodeType="withEffect" nodePh="1">
                                  <p:stCondLst>
                                    <p:cond delay="0"/>
                                  </p:stCondLst>
                                  <p:endCondLst>
                                    <p:cond evt="begin" delay="0">
                                      <p:tn val="20"/>
                                    </p:cond>
                                  </p:endCondLst>
                                  <p:childTnLst>
                                    <p:set>
                                      <p:cBhvr>
                                        <p:cTn id="21" dur="1" fill="hold">
                                          <p:stCondLst>
                                            <p:cond delay="0"/>
                                          </p:stCondLst>
                                        </p:cTn>
                                        <p:tgtEl>
                                          <p:spTgt spid="21539"/>
                                        </p:tgtEl>
                                        <p:attrNameLst>
                                          <p:attrName>style.visibility</p:attrName>
                                        </p:attrNameLst>
                                      </p:cBhvr>
                                      <p:to>
                                        <p:strVal val="visible"/>
                                      </p:to>
                                    </p:set>
                                    <p:animEffect transition="in" filter="fade">
                                      <p:cBhvr>
                                        <p:cTn id="22" dur="500"/>
                                        <p:tgtEl>
                                          <p:spTgt spid="2153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1537"/>
                                        </p:tgtEl>
                                        <p:attrNameLst>
                                          <p:attrName>style.visibility</p:attrName>
                                        </p:attrNameLst>
                                      </p:cBhvr>
                                      <p:to>
                                        <p:strVal val="visible"/>
                                      </p:to>
                                    </p:set>
                                    <p:animEffect transition="in" filter="fade">
                                      <p:cBhvr>
                                        <p:cTn id="25" dur="500"/>
                                        <p:tgtEl>
                                          <p:spTgt spid="21537"/>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1536"/>
                                        </p:tgtEl>
                                        <p:attrNameLst>
                                          <p:attrName>style.visibility</p:attrName>
                                        </p:attrNameLst>
                                      </p:cBhvr>
                                      <p:to>
                                        <p:strVal val="visible"/>
                                      </p:to>
                                    </p:set>
                                    <p:animEffect transition="in" filter="fade">
                                      <p:cBhvr>
                                        <p:cTn id="28" dur="500"/>
                                        <p:tgtEl>
                                          <p:spTgt spid="2153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1535"/>
                                        </p:tgtEl>
                                        <p:attrNameLst>
                                          <p:attrName>style.visibility</p:attrName>
                                        </p:attrNameLst>
                                      </p:cBhvr>
                                      <p:to>
                                        <p:strVal val="visible"/>
                                      </p:to>
                                    </p:set>
                                    <p:animEffect transition="in" filter="fade">
                                      <p:cBhvr>
                                        <p:cTn id="31" dur="500"/>
                                        <p:tgtEl>
                                          <p:spTgt spid="2153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1534"/>
                                        </p:tgtEl>
                                        <p:attrNameLst>
                                          <p:attrName>style.visibility</p:attrName>
                                        </p:attrNameLst>
                                      </p:cBhvr>
                                      <p:to>
                                        <p:strVal val="visible"/>
                                      </p:to>
                                    </p:set>
                                    <p:animEffect transition="in" filter="fade">
                                      <p:cBhvr>
                                        <p:cTn id="34" dur="500"/>
                                        <p:tgtEl>
                                          <p:spTgt spid="2153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1533"/>
                                        </p:tgtEl>
                                        <p:attrNameLst>
                                          <p:attrName>style.visibility</p:attrName>
                                        </p:attrNameLst>
                                      </p:cBhvr>
                                      <p:to>
                                        <p:strVal val="visible"/>
                                      </p:to>
                                    </p:set>
                                    <p:animEffect transition="in" filter="fade">
                                      <p:cBhvr>
                                        <p:cTn id="37" dur="500"/>
                                        <p:tgtEl>
                                          <p:spTgt spid="21533"/>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1532"/>
                                        </p:tgtEl>
                                        <p:attrNameLst>
                                          <p:attrName>style.visibility</p:attrName>
                                        </p:attrNameLst>
                                      </p:cBhvr>
                                      <p:to>
                                        <p:strVal val="visible"/>
                                      </p:to>
                                    </p:set>
                                    <p:animEffect transition="in" filter="fade">
                                      <p:cBhvr>
                                        <p:cTn id="40" dur="500"/>
                                        <p:tgtEl>
                                          <p:spTgt spid="21532"/>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1531"/>
                                        </p:tgtEl>
                                        <p:attrNameLst>
                                          <p:attrName>style.visibility</p:attrName>
                                        </p:attrNameLst>
                                      </p:cBhvr>
                                      <p:to>
                                        <p:strVal val="visible"/>
                                      </p:to>
                                    </p:set>
                                    <p:animEffect transition="in" filter="fade">
                                      <p:cBhvr>
                                        <p:cTn id="43" dur="500"/>
                                        <p:tgtEl>
                                          <p:spTgt spid="21531"/>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1530"/>
                                        </p:tgtEl>
                                        <p:attrNameLst>
                                          <p:attrName>style.visibility</p:attrName>
                                        </p:attrNameLst>
                                      </p:cBhvr>
                                      <p:to>
                                        <p:strVal val="visible"/>
                                      </p:to>
                                    </p:set>
                                    <p:animEffect transition="in" filter="fade">
                                      <p:cBhvr>
                                        <p:cTn id="46" dur="500"/>
                                        <p:tgtEl>
                                          <p:spTgt spid="2153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1529"/>
                                        </p:tgtEl>
                                        <p:attrNameLst>
                                          <p:attrName>style.visibility</p:attrName>
                                        </p:attrNameLst>
                                      </p:cBhvr>
                                      <p:to>
                                        <p:strVal val="visible"/>
                                      </p:to>
                                    </p:set>
                                    <p:animEffect transition="in" filter="fade">
                                      <p:cBhvr>
                                        <p:cTn id="49" dur="500"/>
                                        <p:tgtEl>
                                          <p:spTgt spid="2152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1528"/>
                                        </p:tgtEl>
                                        <p:attrNameLst>
                                          <p:attrName>style.visibility</p:attrName>
                                        </p:attrNameLst>
                                      </p:cBhvr>
                                      <p:to>
                                        <p:strVal val="visible"/>
                                      </p:to>
                                    </p:set>
                                    <p:animEffect transition="in" filter="fade">
                                      <p:cBhvr>
                                        <p:cTn id="52" dur="500"/>
                                        <p:tgtEl>
                                          <p:spTgt spid="21528"/>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1527"/>
                                        </p:tgtEl>
                                        <p:attrNameLst>
                                          <p:attrName>style.visibility</p:attrName>
                                        </p:attrNameLst>
                                      </p:cBhvr>
                                      <p:to>
                                        <p:strVal val="visible"/>
                                      </p:to>
                                    </p:set>
                                    <p:animEffect transition="in" filter="fade">
                                      <p:cBhvr>
                                        <p:cTn id="55" dur="500"/>
                                        <p:tgtEl>
                                          <p:spTgt spid="21527"/>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1526"/>
                                        </p:tgtEl>
                                        <p:attrNameLst>
                                          <p:attrName>style.visibility</p:attrName>
                                        </p:attrNameLst>
                                      </p:cBhvr>
                                      <p:to>
                                        <p:strVal val="visible"/>
                                      </p:to>
                                    </p:set>
                                    <p:animEffect transition="in" filter="fade">
                                      <p:cBhvr>
                                        <p:cTn id="58" dur="500"/>
                                        <p:tgtEl>
                                          <p:spTgt spid="21526"/>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1525"/>
                                        </p:tgtEl>
                                        <p:attrNameLst>
                                          <p:attrName>style.visibility</p:attrName>
                                        </p:attrNameLst>
                                      </p:cBhvr>
                                      <p:to>
                                        <p:strVal val="visible"/>
                                      </p:to>
                                    </p:set>
                                    <p:animEffect transition="in" filter="fade">
                                      <p:cBhvr>
                                        <p:cTn id="61" dur="500"/>
                                        <p:tgtEl>
                                          <p:spTgt spid="2152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1524"/>
                                        </p:tgtEl>
                                        <p:attrNameLst>
                                          <p:attrName>style.visibility</p:attrName>
                                        </p:attrNameLst>
                                      </p:cBhvr>
                                      <p:to>
                                        <p:strVal val="visible"/>
                                      </p:to>
                                    </p:set>
                                    <p:animEffect transition="in" filter="fade">
                                      <p:cBhvr>
                                        <p:cTn id="64" dur="500"/>
                                        <p:tgtEl>
                                          <p:spTgt spid="21524"/>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1523"/>
                                        </p:tgtEl>
                                        <p:attrNameLst>
                                          <p:attrName>style.visibility</p:attrName>
                                        </p:attrNameLst>
                                      </p:cBhvr>
                                      <p:to>
                                        <p:strVal val="visible"/>
                                      </p:to>
                                    </p:set>
                                    <p:animEffect transition="in" filter="fade">
                                      <p:cBhvr>
                                        <p:cTn id="67" dur="500"/>
                                        <p:tgtEl>
                                          <p:spTgt spid="21523"/>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21522"/>
                                        </p:tgtEl>
                                        <p:attrNameLst>
                                          <p:attrName>style.visibility</p:attrName>
                                        </p:attrNameLst>
                                      </p:cBhvr>
                                      <p:to>
                                        <p:strVal val="visible"/>
                                      </p:to>
                                    </p:set>
                                    <p:animEffect transition="in" filter="fade">
                                      <p:cBhvr>
                                        <p:cTn id="70" dur="500"/>
                                        <p:tgtEl>
                                          <p:spTgt spid="21522"/>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1521"/>
                                        </p:tgtEl>
                                        <p:attrNameLst>
                                          <p:attrName>style.visibility</p:attrName>
                                        </p:attrNameLst>
                                      </p:cBhvr>
                                      <p:to>
                                        <p:strVal val="visible"/>
                                      </p:to>
                                    </p:set>
                                    <p:animEffect transition="in" filter="fade">
                                      <p:cBhvr>
                                        <p:cTn id="73" dur="500"/>
                                        <p:tgtEl>
                                          <p:spTgt spid="21521"/>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21520"/>
                                        </p:tgtEl>
                                        <p:attrNameLst>
                                          <p:attrName>style.visibility</p:attrName>
                                        </p:attrNameLst>
                                      </p:cBhvr>
                                      <p:to>
                                        <p:strVal val="visible"/>
                                      </p:to>
                                    </p:set>
                                    <p:animEffect transition="in" filter="fade">
                                      <p:cBhvr>
                                        <p:cTn id="76" dur="500"/>
                                        <p:tgtEl>
                                          <p:spTgt spid="21520"/>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21517"/>
                                        </p:tgtEl>
                                        <p:attrNameLst>
                                          <p:attrName>style.visibility</p:attrName>
                                        </p:attrNameLst>
                                      </p:cBhvr>
                                      <p:to>
                                        <p:strVal val="visible"/>
                                      </p:to>
                                    </p:set>
                                    <p:animEffect transition="in" filter="fade">
                                      <p:cBhvr>
                                        <p:cTn id="79" dur="500"/>
                                        <p:tgtEl>
                                          <p:spTgt spid="21517"/>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21516"/>
                                        </p:tgtEl>
                                        <p:attrNameLst>
                                          <p:attrName>style.visibility</p:attrName>
                                        </p:attrNameLst>
                                      </p:cBhvr>
                                      <p:to>
                                        <p:strVal val="visible"/>
                                      </p:to>
                                    </p:set>
                                    <p:animEffect transition="in" filter="fade">
                                      <p:cBhvr>
                                        <p:cTn id="82" dur="500"/>
                                        <p:tgtEl>
                                          <p:spTgt spid="21516"/>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21515"/>
                                        </p:tgtEl>
                                        <p:attrNameLst>
                                          <p:attrName>style.visibility</p:attrName>
                                        </p:attrNameLst>
                                      </p:cBhvr>
                                      <p:to>
                                        <p:strVal val="visible"/>
                                      </p:to>
                                    </p:set>
                                    <p:animEffect transition="in" filter="fade">
                                      <p:cBhvr>
                                        <p:cTn id="85" dur="500"/>
                                        <p:tgtEl>
                                          <p:spTgt spid="21515"/>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21514"/>
                                        </p:tgtEl>
                                        <p:attrNameLst>
                                          <p:attrName>style.visibility</p:attrName>
                                        </p:attrNameLst>
                                      </p:cBhvr>
                                      <p:to>
                                        <p:strVal val="visible"/>
                                      </p:to>
                                    </p:set>
                                    <p:animEffect transition="in" filter="fade">
                                      <p:cBhvr>
                                        <p:cTn id="88" dur="500"/>
                                        <p:tgtEl>
                                          <p:spTgt spid="21514"/>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21513"/>
                                        </p:tgtEl>
                                        <p:attrNameLst>
                                          <p:attrName>style.visibility</p:attrName>
                                        </p:attrNameLst>
                                      </p:cBhvr>
                                      <p:to>
                                        <p:strVal val="visible"/>
                                      </p:to>
                                    </p:set>
                                    <p:animEffect transition="in" filter="fade">
                                      <p:cBhvr>
                                        <p:cTn id="91" dur="500"/>
                                        <p:tgtEl>
                                          <p:spTgt spid="21513"/>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21512"/>
                                        </p:tgtEl>
                                        <p:attrNameLst>
                                          <p:attrName>style.visibility</p:attrName>
                                        </p:attrNameLst>
                                      </p:cBhvr>
                                      <p:to>
                                        <p:strVal val="visible"/>
                                      </p:to>
                                    </p:set>
                                    <p:animEffect transition="in" filter="fade">
                                      <p:cBhvr>
                                        <p:cTn id="94" dur="500"/>
                                        <p:tgtEl>
                                          <p:spTgt spid="21512"/>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21511"/>
                                        </p:tgtEl>
                                        <p:attrNameLst>
                                          <p:attrName>style.visibility</p:attrName>
                                        </p:attrNameLst>
                                      </p:cBhvr>
                                      <p:to>
                                        <p:strVal val="visible"/>
                                      </p:to>
                                    </p:set>
                                    <p:animEffect transition="in" filter="fade">
                                      <p:cBhvr>
                                        <p:cTn id="97" dur="500"/>
                                        <p:tgtEl>
                                          <p:spTgt spid="21511"/>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21510"/>
                                        </p:tgtEl>
                                        <p:attrNameLst>
                                          <p:attrName>style.visibility</p:attrName>
                                        </p:attrNameLst>
                                      </p:cBhvr>
                                      <p:to>
                                        <p:strVal val="visible"/>
                                      </p:to>
                                    </p:set>
                                    <p:animEffect transition="in" filter="fade">
                                      <p:cBhvr>
                                        <p:cTn id="100" dur="500"/>
                                        <p:tgtEl>
                                          <p:spTgt spid="21510"/>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21509"/>
                                        </p:tgtEl>
                                        <p:attrNameLst>
                                          <p:attrName>style.visibility</p:attrName>
                                        </p:attrNameLst>
                                      </p:cBhvr>
                                      <p:to>
                                        <p:strVal val="visible"/>
                                      </p:to>
                                    </p:set>
                                    <p:animEffect transition="in" filter="fade">
                                      <p:cBhvr>
                                        <p:cTn id="103" dur="500"/>
                                        <p:tgtEl>
                                          <p:spTgt spid="21509"/>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21508"/>
                                        </p:tgtEl>
                                        <p:attrNameLst>
                                          <p:attrName>style.visibility</p:attrName>
                                        </p:attrNameLst>
                                      </p:cBhvr>
                                      <p:to>
                                        <p:strVal val="visible"/>
                                      </p:to>
                                    </p:set>
                                    <p:animEffect transition="in" filter="fade">
                                      <p:cBhvr>
                                        <p:cTn id="106" dur="500"/>
                                        <p:tgtEl>
                                          <p:spTgt spid="21508"/>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21507"/>
                                        </p:tgtEl>
                                        <p:attrNameLst>
                                          <p:attrName>style.visibility</p:attrName>
                                        </p:attrNameLst>
                                      </p:cBhvr>
                                      <p:to>
                                        <p:strVal val="visible"/>
                                      </p:to>
                                    </p:set>
                                    <p:animEffect transition="in" filter="fade">
                                      <p:cBhvr>
                                        <p:cTn id="109" dur="500"/>
                                        <p:tgtEl>
                                          <p:spTgt spid="21507"/>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21506"/>
                                        </p:tgtEl>
                                        <p:attrNameLst>
                                          <p:attrName>style.visibility</p:attrName>
                                        </p:attrNameLst>
                                      </p:cBhvr>
                                      <p:to>
                                        <p:strVal val="visible"/>
                                      </p:to>
                                    </p:set>
                                    <p:animEffect transition="in" filter="fade">
                                      <p:cBhvr>
                                        <p:cTn id="112" dur="500"/>
                                        <p:tgtEl>
                                          <p:spTgt spid="21506"/>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39"/>
                                        </p:tgtEl>
                                        <p:attrNameLst>
                                          <p:attrName>style.visibility</p:attrName>
                                        </p:attrNameLst>
                                      </p:cBhvr>
                                      <p:to>
                                        <p:strVal val="visible"/>
                                      </p:to>
                                    </p:set>
                                    <p:animEffect transition="in" filter="fade">
                                      <p:cBhvr>
                                        <p:cTn id="115" dur="500"/>
                                        <p:tgtEl>
                                          <p:spTgt spid="39"/>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40"/>
                                        </p:tgtEl>
                                        <p:attrNameLst>
                                          <p:attrName>style.visibility</p:attrName>
                                        </p:attrNameLst>
                                      </p:cBhvr>
                                      <p:to>
                                        <p:strVal val="visible"/>
                                      </p:to>
                                    </p:set>
                                    <p:animEffect transition="in" filter="fade">
                                      <p:cBhvr>
                                        <p:cTn id="118"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1539" grpId="0" bldLvl="0" animBg="1"/>
      <p:bldP spid="21537" grpId="0" bldLvl="0" animBg="1"/>
      <p:bldP spid="21536" grpId="0"/>
      <p:bldP spid="21535" grpId="0" bldLvl="0" animBg="1"/>
      <p:bldP spid="21534" grpId="0" bldLvl="0" animBg="1"/>
      <p:bldP spid="21533" grpId="0"/>
      <p:bldP spid="21532" grpId="0" bldLvl="0" animBg="1"/>
      <p:bldP spid="21531" grpId="0" bldLvl="0" animBg="1"/>
      <p:bldP spid="21530" grpId="0" bldLvl="0" animBg="1"/>
      <p:bldP spid="21529" grpId="0"/>
      <p:bldP spid="21528" grpId="0" bldLvl="0" animBg="1"/>
      <p:bldP spid="21527" grpId="0" bldLvl="0" animBg="1"/>
      <p:bldP spid="21526" grpId="0"/>
      <p:bldP spid="21525" grpId="0" bldLvl="0" animBg="1"/>
      <p:bldP spid="21524" grpId="0"/>
      <p:bldP spid="21523" grpId="0" bldLvl="0" animBg="1"/>
      <p:bldP spid="21522" grpId="0" bldLvl="0" animBg="1"/>
      <p:bldP spid="21521" grpId="0"/>
      <p:bldP spid="21520" grpId="0" bldLvl="0" animBg="1"/>
      <p:bldP spid="21517" grpId="0" bldLvl="0" animBg="1"/>
      <p:bldP spid="21516" grpId="0"/>
      <p:bldP spid="21515" grpId="0" bldLvl="0" animBg="1"/>
      <p:bldP spid="21514" grpId="0" bldLvl="0" animBg="1"/>
      <p:bldP spid="21513" grpId="0"/>
      <p:bldP spid="21512" grpId="0" bldLvl="0" animBg="1"/>
      <p:bldP spid="21511" grpId="0" bldLvl="0" animBg="1"/>
      <p:bldP spid="21510" grpId="0" bldLvl="0" animBg="1"/>
      <p:bldP spid="21509" grpId="0"/>
      <p:bldP spid="21508" grpId="0" bldLvl="0" animBg="1"/>
      <p:bldP spid="21507" grpId="0"/>
      <p:bldP spid="21506" grpId="0" bldLvl="0" animBg="1"/>
      <p:bldP spid="39" grpId="0"/>
      <p:bldP spid="40" grpId="0" bldLvl="0" animBg="1"/>
      <p:bldP spid="38" grpId="0" bldLvl="0" animBg="1"/>
      <p:bldP spid="2" grpId="0"/>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4" cstate="print">
            <a:extLst>
              <a:ext uri="{28A0092B-C50C-407E-A947-70E740481C1C}">
                <a14:useLocalDpi xmlns:a14="http://schemas.microsoft.com/office/drawing/2010/main" val="0"/>
              </a:ext>
            </a:extLst>
          </a:blip>
          <a:srcRect r="7351" b="-600"/>
          <a:stretch>
            <a:fillRect/>
          </a:stretch>
        </p:blipFill>
        <p:spPr>
          <a:xfrm flipH="1">
            <a:off x="8346432" y="3906441"/>
            <a:ext cx="2655793" cy="2847703"/>
          </a:xfrm>
          <a:prstGeom prst="rect">
            <a:avLst/>
          </a:prstGeom>
        </p:spPr>
      </p:pic>
      <p:sp>
        <p:nvSpPr>
          <p:cNvPr id="3" name="TextBox 2"/>
          <p:cNvSpPr txBox="1"/>
          <p:nvPr>
            <p:custDataLst>
              <p:tags r:id="rId1"/>
            </p:custDataLst>
          </p:nvPr>
        </p:nvSpPr>
        <p:spPr>
          <a:xfrm>
            <a:off x="1049917" y="1558759"/>
            <a:ext cx="8501122" cy="2440940"/>
          </a:xfrm>
          <a:prstGeom prst="rect">
            <a:avLst/>
          </a:prstGeom>
          <a:solidFill>
            <a:schemeClr val="accent2"/>
          </a:solidFill>
          <a:ln w="38100">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elif p.lchild==None: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只有右孩子</a:t>
            </a: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flag==-1: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的双亲为空</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为根结点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self.r=p.rchild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修改根结点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r</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为</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的右孩子</a:t>
            </a: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elif flag==0:			#p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为双亲</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f</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的左孩子</a:t>
            </a: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self.f.lchild=p.rchild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将</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f</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的左孩子置为</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的左孩子</a:t>
            </a: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else:				#p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为双亲</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f</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的右孩子</a:t>
            </a:r>
          </a:p>
          <a:p>
            <a:pPr>
              <a:lnSpc>
                <a:spcPts val="24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self.f.rchild=p.rchild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将</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f</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的右孩子置为</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的左孩子</a:t>
            </a:r>
          </a:p>
        </p:txBody>
      </p:sp>
      <p:sp>
        <p:nvSpPr>
          <p:cNvPr id="4" name="TextBox 3"/>
          <p:cNvSpPr txBox="1"/>
          <p:nvPr/>
        </p:nvSpPr>
        <p:spPr>
          <a:xfrm>
            <a:off x="1650846" y="4753930"/>
            <a:ext cx="6572296" cy="398780"/>
          </a:xfrm>
          <a:prstGeom prst="rect">
            <a:avLst/>
          </a:prstGeom>
          <a:noFill/>
        </p:spPr>
        <p:txBody>
          <a:bodyPr wrap="square" rtlCol="0">
            <a:spAutoFit/>
          </a:bodyPr>
          <a:lstStyle/>
          <a:p>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删除结点</a:t>
            </a:r>
            <a:r>
              <a:rPr lang="en-US" altLang="zh-CN" sz="2000" i="1"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：它</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仅有</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右</a:t>
            </a:r>
            <a:r>
              <a:rPr lang="zh-CN" altLang="zh-CN"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孩子</a:t>
            </a:r>
            <a:r>
              <a:rPr lang="zh-CN" altLang="en-US" sz="2000" dirty="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：与仅有左孩子类似！</a:t>
            </a:r>
          </a:p>
        </p:txBody>
      </p:sp>
      <p:sp>
        <p:nvSpPr>
          <p:cNvPr id="7" name="灯片编号占位符 6"/>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28</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23207412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26"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down)">
                                      <p:cBhvr>
                                        <p:cTn id="16" dur="580">
                                          <p:stCondLst>
                                            <p:cond delay="0"/>
                                          </p:stCondLst>
                                        </p:cTn>
                                        <p:tgtEl>
                                          <p:spTgt spid="3"/>
                                        </p:tgtEl>
                                      </p:cBhvr>
                                    </p:animEffect>
                                    <p:anim calcmode="lin" valueType="num">
                                      <p:cBhvr>
                                        <p:cTn id="17"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8"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9"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20"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21"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22" dur="26">
                                          <p:stCondLst>
                                            <p:cond delay="650"/>
                                          </p:stCondLst>
                                        </p:cTn>
                                        <p:tgtEl>
                                          <p:spTgt spid="3"/>
                                        </p:tgtEl>
                                      </p:cBhvr>
                                      <p:to x="100000" y="60000"/>
                                    </p:animScale>
                                    <p:animScale>
                                      <p:cBhvr>
                                        <p:cTn id="23" dur="166" decel="50000">
                                          <p:stCondLst>
                                            <p:cond delay="676"/>
                                          </p:stCondLst>
                                        </p:cTn>
                                        <p:tgtEl>
                                          <p:spTgt spid="3"/>
                                        </p:tgtEl>
                                      </p:cBhvr>
                                      <p:to x="100000" y="100000"/>
                                    </p:animScale>
                                    <p:animScale>
                                      <p:cBhvr>
                                        <p:cTn id="24" dur="26">
                                          <p:stCondLst>
                                            <p:cond delay="1312"/>
                                          </p:stCondLst>
                                        </p:cTn>
                                        <p:tgtEl>
                                          <p:spTgt spid="3"/>
                                        </p:tgtEl>
                                      </p:cBhvr>
                                      <p:to x="100000" y="80000"/>
                                    </p:animScale>
                                    <p:animScale>
                                      <p:cBhvr>
                                        <p:cTn id="25" dur="166" decel="50000">
                                          <p:stCondLst>
                                            <p:cond delay="1338"/>
                                          </p:stCondLst>
                                        </p:cTn>
                                        <p:tgtEl>
                                          <p:spTgt spid="3"/>
                                        </p:tgtEl>
                                      </p:cBhvr>
                                      <p:to x="100000" y="100000"/>
                                    </p:animScale>
                                    <p:animScale>
                                      <p:cBhvr>
                                        <p:cTn id="26" dur="26">
                                          <p:stCondLst>
                                            <p:cond delay="1642"/>
                                          </p:stCondLst>
                                        </p:cTn>
                                        <p:tgtEl>
                                          <p:spTgt spid="3"/>
                                        </p:tgtEl>
                                      </p:cBhvr>
                                      <p:to x="100000" y="90000"/>
                                    </p:animScale>
                                    <p:animScale>
                                      <p:cBhvr>
                                        <p:cTn id="27" dur="166" decel="50000">
                                          <p:stCondLst>
                                            <p:cond delay="1668"/>
                                          </p:stCondLst>
                                        </p:cTn>
                                        <p:tgtEl>
                                          <p:spTgt spid="3"/>
                                        </p:tgtEl>
                                      </p:cBhvr>
                                      <p:to x="100000" y="100000"/>
                                    </p:animScale>
                                    <p:animScale>
                                      <p:cBhvr>
                                        <p:cTn id="28" dur="26">
                                          <p:stCondLst>
                                            <p:cond delay="1808"/>
                                          </p:stCondLst>
                                        </p:cTn>
                                        <p:tgtEl>
                                          <p:spTgt spid="3"/>
                                        </p:tgtEl>
                                      </p:cBhvr>
                                      <p:to x="100000" y="95000"/>
                                    </p:animScale>
                                    <p:animScale>
                                      <p:cBhvr>
                                        <p:cTn id="29" dur="166" decel="50000">
                                          <p:stCondLst>
                                            <p:cond delay="1834"/>
                                          </p:stCondLst>
                                        </p:cTn>
                                        <p:tgtEl>
                                          <p:spTgt spid="3"/>
                                        </p:tgtEl>
                                      </p:cBhvr>
                                      <p:to x="100000" y="100000"/>
                                    </p:animScale>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grpId="0" nodeType="click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wipe(left)">
                                      <p:cBhvr>
                                        <p:cTn id="3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2" grpId="0"/>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custDataLst>
              <p:tags r:id="rId1"/>
            </p:custDataLst>
          </p:nvPr>
        </p:nvSpPr>
        <p:spPr>
          <a:xfrm>
            <a:off x="2321501" y="1420869"/>
            <a:ext cx="7929618" cy="808990"/>
          </a:xfrm>
          <a:prstGeom prst="rect">
            <a:avLst/>
          </a:prstGeom>
          <a:noFill/>
        </p:spPr>
        <p:txBody>
          <a:bodyPr wrap="square" rtlCol="0">
            <a:spAutoFit/>
          </a:bodyPr>
          <a:lstStyle/>
          <a:p>
            <a:pPr>
              <a:lnSpc>
                <a:spcPts val="2800"/>
              </a:lnSpc>
            </a:pPr>
            <a:r>
              <a:rPr lang="en-US"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    </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当被删结点</a:t>
            </a:r>
            <a:r>
              <a:rPr lang="en-US" altLang="zh-CN" sz="2000" i="1"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有左、右孩子时，采用前面的删除方法，先让</a:t>
            </a:r>
            <a:r>
              <a:rPr lang="en-US" altLang="zh-CN" sz="2000" i="1"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q</a:t>
            </a:r>
            <a:r>
              <a:rPr lang="zh-CN" altLang="zh-CN" sz="20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指向其左孩子结点，分为以下两种情况：</a:t>
            </a:r>
          </a:p>
        </p:txBody>
      </p:sp>
      <p:sp>
        <p:nvSpPr>
          <p:cNvPr id="55331" name="Rectangle 35"/>
          <p:cNvSpPr>
            <a:spLocks noChangeArrowheads="1"/>
          </p:cNvSpPr>
          <p:nvPr>
            <p:custDataLst>
              <p:tags r:id="rId2"/>
            </p:custDataLst>
          </p:nvPr>
        </p:nvSpPr>
        <p:spPr bwMode="auto">
          <a:xfrm>
            <a:off x="1750030" y="164657"/>
            <a:ext cx="184731" cy="369332"/>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solidFill>
                <a:schemeClr val="dk1"/>
              </a:solidFill>
            </a:endParaRPr>
          </a:p>
        </p:txBody>
      </p:sp>
      <p:grpSp>
        <p:nvGrpSpPr>
          <p:cNvPr id="38" name="组合 37"/>
          <p:cNvGrpSpPr/>
          <p:nvPr/>
        </p:nvGrpSpPr>
        <p:grpSpPr>
          <a:xfrm>
            <a:off x="1964311" y="2890287"/>
            <a:ext cx="3490490" cy="2745424"/>
            <a:chOff x="214282" y="2540964"/>
            <a:chExt cx="3490490" cy="2745424"/>
          </a:xfrm>
        </p:grpSpPr>
        <p:sp>
          <p:nvSpPr>
            <p:cNvPr id="55329" name="Freeform 33"/>
            <p:cNvSpPr/>
            <p:nvPr/>
          </p:nvSpPr>
          <p:spPr bwMode="auto">
            <a:xfrm>
              <a:off x="2433138" y="3117812"/>
              <a:ext cx="652635" cy="1140610"/>
            </a:xfrm>
            <a:custGeom>
              <a:avLst/>
              <a:gdLst/>
              <a:ahLst/>
              <a:cxnLst>
                <a:cxn ang="0">
                  <a:pos x="648" y="57"/>
                </a:cxn>
                <a:cxn ang="0">
                  <a:pos x="431" y="69"/>
                </a:cxn>
                <a:cxn ang="0">
                  <a:pos x="71" y="472"/>
                </a:cxn>
                <a:cxn ang="0">
                  <a:pos x="6" y="846"/>
                </a:cxn>
                <a:cxn ang="0">
                  <a:pos x="71" y="1133"/>
                </a:cxn>
              </a:cxnLst>
              <a:rect l="0" t="0" r="r" b="b"/>
              <a:pathLst>
                <a:path w="648" h="1133">
                  <a:moveTo>
                    <a:pt x="648" y="57"/>
                  </a:moveTo>
                  <a:cubicBezTo>
                    <a:pt x="613" y="59"/>
                    <a:pt x="527" y="0"/>
                    <a:pt x="431" y="69"/>
                  </a:cubicBezTo>
                  <a:cubicBezTo>
                    <a:pt x="335" y="138"/>
                    <a:pt x="142" y="343"/>
                    <a:pt x="71" y="472"/>
                  </a:cubicBezTo>
                  <a:cubicBezTo>
                    <a:pt x="0" y="601"/>
                    <a:pt x="6" y="736"/>
                    <a:pt x="6" y="846"/>
                  </a:cubicBezTo>
                  <a:cubicBezTo>
                    <a:pt x="6" y="956"/>
                    <a:pt x="58" y="1073"/>
                    <a:pt x="71" y="1133"/>
                  </a:cubicBezTo>
                </a:path>
              </a:pathLst>
            </a:custGeom>
            <a:noFill/>
            <a:ln w="19050">
              <a:solidFill>
                <a:srgbClr val="FF00FF"/>
              </a:solidFill>
              <a:prstDash val="dash"/>
              <a:round/>
              <a:headEnd type="none" w="med" len="med"/>
              <a:tailEnd type="arrow" w="med" len="me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55328" name="Text Box 32"/>
            <p:cNvSpPr txBox="1">
              <a:spLocks noChangeArrowheads="1"/>
            </p:cNvSpPr>
            <p:nvPr/>
          </p:nvSpPr>
          <p:spPr bwMode="auto">
            <a:xfrm>
              <a:off x="214282" y="3293948"/>
              <a:ext cx="2357454" cy="563680"/>
            </a:xfrm>
            <a:prstGeom prst="rect">
              <a:avLst/>
            </a:prstGeom>
            <a:noFill/>
            <a:ln w="9525">
              <a:noFill/>
              <a:miter lim="800000"/>
            </a:ln>
          </p:spPr>
          <p:txBody>
            <a:bodyPr vert="horz" wrap="square" lIns="0" tIns="0" rIns="0" bIns="0" numCol="1" anchor="t" anchorCtr="0" compatLnSpc="1"/>
            <a:lstStyle/>
            <a:p>
              <a:pPr fontAlgn="base">
                <a:spcBef>
                  <a:spcPct val="0"/>
                </a:spcBef>
                <a:spcAft>
                  <a:spcPct val="0"/>
                </a:spcAft>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p.key=q.key</a:t>
              </a:r>
            </a:p>
            <a:p>
              <a:pPr eaLnBrk="0" fontAlgn="base" hangingPunct="0">
                <a:spcBef>
                  <a:spcPct val="0"/>
                </a:spcBef>
                <a:spcAft>
                  <a:spcPct val="0"/>
                </a:spcAft>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p.lchild=q.lchild</a:t>
              </a:r>
            </a:p>
          </p:txBody>
        </p:sp>
        <p:sp>
          <p:nvSpPr>
            <p:cNvPr id="55327" name="Oval 31"/>
            <p:cNvSpPr>
              <a:spLocks noChangeArrowheads="1"/>
            </p:cNvSpPr>
            <p:nvPr>
              <p:custDataLst>
                <p:tags r:id="rId18"/>
              </p:custDataLst>
            </p:nvPr>
          </p:nvSpPr>
          <p:spPr bwMode="auto">
            <a:xfrm>
              <a:off x="3077715" y="2973852"/>
              <a:ext cx="314231" cy="314096"/>
            </a:xfrm>
            <a:prstGeom prst="ellipse">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vert="horz" wrap="square" lIns="0" tIns="0" rIns="0" bIns="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55326" name="Text Box 30"/>
            <p:cNvSpPr txBox="1">
              <a:spLocks noChangeArrowheads="1"/>
            </p:cNvSpPr>
            <p:nvPr/>
          </p:nvSpPr>
          <p:spPr bwMode="auto">
            <a:xfrm>
              <a:off x="2920600" y="2540964"/>
              <a:ext cx="246752" cy="244632"/>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p>
          </p:txBody>
        </p:sp>
        <p:sp>
          <p:nvSpPr>
            <p:cNvPr id="55325" name="Oval 29"/>
            <p:cNvSpPr>
              <a:spLocks noChangeArrowheads="1"/>
            </p:cNvSpPr>
            <p:nvPr>
              <p:custDataLst>
                <p:tags r:id="rId19"/>
              </p:custDataLst>
            </p:nvPr>
          </p:nvSpPr>
          <p:spPr bwMode="auto">
            <a:xfrm>
              <a:off x="2763484" y="3581909"/>
              <a:ext cx="314231" cy="314096"/>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55324" name="AutoShape 28"/>
            <p:cNvSpPr>
              <a:spLocks noChangeShapeType="1"/>
            </p:cNvSpPr>
            <p:nvPr>
              <p:custDataLst>
                <p:tags r:id="rId20"/>
              </p:custDataLst>
            </p:nvPr>
          </p:nvSpPr>
          <p:spPr bwMode="auto">
            <a:xfrm flipH="1">
              <a:off x="2920600" y="3241639"/>
              <a:ext cx="203445" cy="340270"/>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55323" name="Text Box 27"/>
            <p:cNvSpPr txBox="1">
              <a:spLocks noChangeArrowheads="1"/>
            </p:cNvSpPr>
            <p:nvPr/>
          </p:nvSpPr>
          <p:spPr bwMode="auto">
            <a:xfrm>
              <a:off x="1357290" y="4982252"/>
              <a:ext cx="2347482" cy="304136"/>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没有右孩子</a:t>
              </a:r>
            </a:p>
          </p:txBody>
        </p:sp>
        <p:sp>
          <p:nvSpPr>
            <p:cNvPr id="55322" name="AutoShape 26"/>
            <p:cNvSpPr>
              <a:spLocks noChangeShapeType="1"/>
            </p:cNvSpPr>
            <p:nvPr>
              <p:custDataLst>
                <p:tags r:id="rId21"/>
              </p:custDataLst>
            </p:nvPr>
          </p:nvSpPr>
          <p:spPr bwMode="auto">
            <a:xfrm>
              <a:off x="3124044" y="2729220"/>
              <a:ext cx="110787" cy="244632"/>
            </a:xfrm>
            <a:prstGeom prst="straightConnector1">
              <a:avLst/>
            </a:prstGeom>
            <a:ln w="19050">
              <a:solidFill>
                <a:schemeClr val="accent2"/>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55321" name="Text Box 25"/>
            <p:cNvSpPr txBox="1">
              <a:spLocks noChangeArrowheads="1"/>
            </p:cNvSpPr>
            <p:nvPr/>
          </p:nvSpPr>
          <p:spPr bwMode="auto">
            <a:xfrm>
              <a:off x="3346625" y="3512446"/>
              <a:ext cx="246752" cy="244632"/>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p>
          </p:txBody>
        </p:sp>
        <p:sp>
          <p:nvSpPr>
            <p:cNvPr id="55320" name="Oval 24"/>
            <p:cNvSpPr>
              <a:spLocks noChangeArrowheads="1"/>
            </p:cNvSpPr>
            <p:nvPr>
              <p:custDataLst>
                <p:tags r:id="rId22"/>
              </p:custDataLst>
            </p:nvPr>
          </p:nvSpPr>
          <p:spPr bwMode="auto">
            <a:xfrm>
              <a:off x="2449252" y="4252382"/>
              <a:ext cx="314231" cy="314096"/>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55319" name="AutoShape 23"/>
            <p:cNvSpPr>
              <a:spLocks noChangeShapeType="1"/>
            </p:cNvSpPr>
            <p:nvPr>
              <p:custDataLst>
                <p:tags r:id="rId23"/>
              </p:custDataLst>
            </p:nvPr>
          </p:nvSpPr>
          <p:spPr bwMode="auto">
            <a:xfrm flipH="1">
              <a:off x="2606368" y="3849696"/>
              <a:ext cx="203445" cy="402687"/>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55318" name="AutoShape 22"/>
            <p:cNvSpPr>
              <a:spLocks noChangeShapeType="1"/>
            </p:cNvSpPr>
            <p:nvPr>
              <p:custDataLst>
                <p:tags r:id="rId24"/>
              </p:custDataLst>
            </p:nvPr>
          </p:nvSpPr>
          <p:spPr bwMode="auto">
            <a:xfrm flipH="1">
              <a:off x="3077715" y="3628218"/>
              <a:ext cx="227616" cy="110739"/>
            </a:xfrm>
            <a:prstGeom prst="straightConnector1">
              <a:avLst/>
            </a:prstGeom>
            <a:ln w="19050">
              <a:solidFill>
                <a:schemeClr val="accent2"/>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grpSp>
      <p:grpSp>
        <p:nvGrpSpPr>
          <p:cNvPr id="39" name="组合 38"/>
          <p:cNvGrpSpPr/>
          <p:nvPr/>
        </p:nvGrpSpPr>
        <p:grpSpPr>
          <a:xfrm>
            <a:off x="6464905" y="2278125"/>
            <a:ext cx="3929090" cy="3357586"/>
            <a:chOff x="5271572" y="1928802"/>
            <a:chExt cx="3929090" cy="3357586"/>
          </a:xfrm>
        </p:grpSpPr>
        <p:sp>
          <p:nvSpPr>
            <p:cNvPr id="55317" name="Oval 21"/>
            <p:cNvSpPr>
              <a:spLocks noChangeArrowheads="1"/>
            </p:cNvSpPr>
            <p:nvPr>
              <p:custDataLst>
                <p:tags r:id="rId4"/>
              </p:custDataLst>
            </p:nvPr>
          </p:nvSpPr>
          <p:spPr bwMode="auto">
            <a:xfrm>
              <a:off x="5898021" y="2218814"/>
              <a:ext cx="314231" cy="314096"/>
            </a:xfrm>
            <a:prstGeom prst="ellipse">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vert="horz" wrap="square" lIns="0" tIns="0" rIns="0" bIns="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55316" name="Text Box 20"/>
            <p:cNvSpPr txBox="1">
              <a:spLocks noChangeArrowheads="1"/>
            </p:cNvSpPr>
            <p:nvPr/>
          </p:nvSpPr>
          <p:spPr bwMode="auto">
            <a:xfrm>
              <a:off x="5615090" y="1928802"/>
              <a:ext cx="246752" cy="244632"/>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p>
          </p:txBody>
        </p:sp>
        <p:sp>
          <p:nvSpPr>
            <p:cNvPr id="55315" name="Oval 19"/>
            <p:cNvSpPr>
              <a:spLocks noChangeArrowheads="1"/>
            </p:cNvSpPr>
            <p:nvPr>
              <p:custDataLst>
                <p:tags r:id="rId5"/>
              </p:custDataLst>
            </p:nvPr>
          </p:nvSpPr>
          <p:spPr bwMode="auto">
            <a:xfrm>
              <a:off x="5583789" y="2826871"/>
              <a:ext cx="314231" cy="314096"/>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55314" name="AutoShape 18"/>
            <p:cNvSpPr>
              <a:spLocks noChangeShapeType="1"/>
            </p:cNvSpPr>
            <p:nvPr>
              <p:custDataLst>
                <p:tags r:id="rId6"/>
              </p:custDataLst>
            </p:nvPr>
          </p:nvSpPr>
          <p:spPr bwMode="auto">
            <a:xfrm flipH="1">
              <a:off x="5740905" y="2486601"/>
              <a:ext cx="203445" cy="340270"/>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55313" name="Text Box 17"/>
            <p:cNvSpPr txBox="1">
              <a:spLocks noChangeArrowheads="1"/>
            </p:cNvSpPr>
            <p:nvPr/>
          </p:nvSpPr>
          <p:spPr bwMode="auto">
            <a:xfrm>
              <a:off x="5559927" y="4989299"/>
              <a:ext cx="2369659" cy="297089"/>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b</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有右孩子</a:t>
              </a:r>
            </a:p>
          </p:txBody>
        </p:sp>
        <p:sp>
          <p:nvSpPr>
            <p:cNvPr id="55312" name="AutoShape 16"/>
            <p:cNvSpPr>
              <a:spLocks noChangeShapeType="1"/>
            </p:cNvSpPr>
            <p:nvPr>
              <p:custDataLst>
                <p:tags r:id="rId7"/>
              </p:custDataLst>
            </p:nvPr>
          </p:nvSpPr>
          <p:spPr bwMode="auto">
            <a:xfrm>
              <a:off x="5818535" y="2045620"/>
              <a:ext cx="110787" cy="244632"/>
            </a:xfrm>
            <a:prstGeom prst="straightConnector1">
              <a:avLst/>
            </a:prstGeom>
            <a:ln w="19050">
              <a:solidFill>
                <a:schemeClr val="accent2"/>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55311" name="Text Box 15"/>
            <p:cNvSpPr txBox="1">
              <a:spLocks noChangeArrowheads="1"/>
            </p:cNvSpPr>
            <p:nvPr/>
          </p:nvSpPr>
          <p:spPr bwMode="auto">
            <a:xfrm>
              <a:off x="5712705" y="4057079"/>
              <a:ext cx="246752" cy="244632"/>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p>
          </p:txBody>
        </p:sp>
        <p:sp>
          <p:nvSpPr>
            <p:cNvPr id="55310" name="AutoShape 14"/>
            <p:cNvSpPr>
              <a:spLocks noChangeShapeType="1"/>
            </p:cNvSpPr>
            <p:nvPr>
              <p:custDataLst>
                <p:tags r:id="rId8"/>
              </p:custDataLst>
            </p:nvPr>
          </p:nvSpPr>
          <p:spPr bwMode="auto">
            <a:xfrm flipH="1">
              <a:off x="5426673" y="3094658"/>
              <a:ext cx="203445" cy="402687"/>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55309" name="Oval 13"/>
            <p:cNvSpPr>
              <a:spLocks noChangeArrowheads="1"/>
            </p:cNvSpPr>
            <p:nvPr>
              <p:custDataLst>
                <p:tags r:id="rId9"/>
              </p:custDataLst>
            </p:nvPr>
          </p:nvSpPr>
          <p:spPr bwMode="auto">
            <a:xfrm>
              <a:off x="5959457" y="3461103"/>
              <a:ext cx="314231" cy="314096"/>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55308" name="AutoShape 12"/>
            <p:cNvSpPr>
              <a:spLocks noChangeArrowheads="1"/>
            </p:cNvSpPr>
            <p:nvPr>
              <p:custDataLst>
                <p:tags r:id="rId10"/>
              </p:custDataLst>
            </p:nvPr>
          </p:nvSpPr>
          <p:spPr bwMode="auto">
            <a:xfrm>
              <a:off x="5271572" y="3354391"/>
              <a:ext cx="370632" cy="404700"/>
            </a:xfrm>
            <a:prstGeom prst="triangle">
              <a:avLst>
                <a:gd name="adj" fmla="val 50000"/>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tailEnd type="none" w="sm" len="sm"/>
            </a:ln>
          </p:spPr>
          <p:style>
            <a:lnRef idx="1">
              <a:schemeClr val="accent5"/>
            </a:lnRef>
            <a:fillRef idx="2">
              <a:schemeClr val="accent5"/>
            </a:fillRef>
            <a:effectRef idx="1">
              <a:schemeClr val="accent5"/>
            </a:effectRef>
            <a:fontRef idx="minor">
              <a:schemeClr val="dk1"/>
            </a:fontRef>
          </p:style>
          <p:txBody>
            <a:bodyPr vert="horz" wrap="square" lIns="126000" tIns="0" rIns="0" bIns="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55307" name="Oval 11"/>
            <p:cNvSpPr>
              <a:spLocks noChangeArrowheads="1"/>
            </p:cNvSpPr>
            <p:nvPr>
              <p:custDataLst>
                <p:tags r:id="rId11"/>
              </p:custDataLst>
            </p:nvPr>
          </p:nvSpPr>
          <p:spPr bwMode="auto">
            <a:xfrm>
              <a:off x="6246495" y="3997683"/>
              <a:ext cx="314231" cy="314096"/>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55306" name="Oval 10"/>
            <p:cNvSpPr>
              <a:spLocks noChangeArrowheads="1"/>
            </p:cNvSpPr>
            <p:nvPr>
              <p:custDataLst>
                <p:tags r:id="rId12"/>
              </p:custDataLst>
            </p:nvPr>
          </p:nvSpPr>
          <p:spPr bwMode="auto">
            <a:xfrm>
              <a:off x="5932264" y="4484934"/>
              <a:ext cx="314231" cy="314096"/>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55305" name="AutoShape 9"/>
            <p:cNvSpPr>
              <a:spLocks noChangeShapeType="1"/>
            </p:cNvSpPr>
            <p:nvPr>
              <p:custDataLst>
                <p:tags r:id="rId13"/>
              </p:custDataLst>
            </p:nvPr>
          </p:nvSpPr>
          <p:spPr bwMode="auto">
            <a:xfrm>
              <a:off x="5851692" y="3094658"/>
              <a:ext cx="264881" cy="366445"/>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55304" name="AutoShape 8"/>
            <p:cNvSpPr>
              <a:spLocks noChangeShapeType="1"/>
            </p:cNvSpPr>
            <p:nvPr>
              <p:custDataLst>
                <p:tags r:id="rId14"/>
              </p:custDataLst>
            </p:nvPr>
          </p:nvSpPr>
          <p:spPr bwMode="auto">
            <a:xfrm>
              <a:off x="6227359" y="3728890"/>
              <a:ext cx="176252" cy="268793"/>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55303" name="AutoShape 7"/>
            <p:cNvSpPr>
              <a:spLocks noChangeShapeType="1"/>
            </p:cNvSpPr>
            <p:nvPr>
              <p:custDataLst>
                <p:tags r:id="rId15"/>
              </p:custDataLst>
            </p:nvPr>
          </p:nvSpPr>
          <p:spPr bwMode="auto">
            <a:xfrm flipH="1">
              <a:off x="6200166" y="4265470"/>
              <a:ext cx="92658" cy="265773"/>
            </a:xfrm>
            <a:prstGeom prst="straightConnector1">
              <a:avLst/>
            </a:prstGeom>
            <a:ln w="19050">
              <a:solidFill>
                <a:schemeClr val="dk1"/>
              </a:solidFill>
              <a:tailEnd type="none" w="sm" len="sm"/>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55302" name="Text Box 6"/>
            <p:cNvSpPr txBox="1">
              <a:spLocks noChangeArrowheads="1"/>
            </p:cNvSpPr>
            <p:nvPr/>
          </p:nvSpPr>
          <p:spPr bwMode="auto">
            <a:xfrm>
              <a:off x="6472097" y="3281907"/>
              <a:ext cx="246752" cy="244632"/>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f1</a:t>
              </a:r>
            </a:p>
          </p:txBody>
        </p:sp>
        <p:sp>
          <p:nvSpPr>
            <p:cNvPr id="55301" name="AutoShape 5"/>
            <p:cNvSpPr>
              <a:spLocks noChangeShapeType="1"/>
            </p:cNvSpPr>
            <p:nvPr>
              <p:custDataLst>
                <p:tags r:id="rId16"/>
              </p:custDataLst>
            </p:nvPr>
          </p:nvSpPr>
          <p:spPr bwMode="auto">
            <a:xfrm flipH="1">
              <a:off x="6244481" y="3427881"/>
              <a:ext cx="227616" cy="110739"/>
            </a:xfrm>
            <a:prstGeom prst="straightConnector1">
              <a:avLst/>
            </a:prstGeom>
            <a:ln w="19050">
              <a:solidFill>
                <a:schemeClr val="accent2"/>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55300" name="AutoShape 4"/>
            <p:cNvSpPr>
              <a:spLocks noChangeShapeType="1"/>
            </p:cNvSpPr>
            <p:nvPr>
              <p:custDataLst>
                <p:tags r:id="rId17"/>
              </p:custDataLst>
            </p:nvPr>
          </p:nvSpPr>
          <p:spPr bwMode="auto">
            <a:xfrm flipV="1">
              <a:off x="5959457" y="4154731"/>
              <a:ext cx="287038" cy="25168"/>
            </a:xfrm>
            <a:prstGeom prst="straightConnector1">
              <a:avLst/>
            </a:prstGeom>
            <a:ln w="19050">
              <a:solidFill>
                <a:schemeClr val="accent2"/>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55299" name="Freeform 3"/>
            <p:cNvSpPr/>
            <p:nvPr/>
          </p:nvSpPr>
          <p:spPr bwMode="auto">
            <a:xfrm>
              <a:off x="6243474" y="3648352"/>
              <a:ext cx="503576" cy="960408"/>
            </a:xfrm>
            <a:custGeom>
              <a:avLst/>
              <a:gdLst/>
              <a:ahLst/>
              <a:cxnLst>
                <a:cxn ang="0">
                  <a:pos x="0" y="0"/>
                </a:cxn>
                <a:cxn ang="0">
                  <a:pos x="227" y="126"/>
                </a:cxn>
                <a:cxn ang="0">
                  <a:pos x="393" y="309"/>
                </a:cxn>
                <a:cxn ang="0">
                  <a:pos x="472" y="613"/>
                </a:cxn>
                <a:cxn ang="0">
                  <a:pos x="227" y="877"/>
                </a:cxn>
                <a:cxn ang="0">
                  <a:pos x="3" y="954"/>
                </a:cxn>
              </a:cxnLst>
              <a:rect l="0" t="0" r="r" b="b"/>
              <a:pathLst>
                <a:path w="500" h="954">
                  <a:moveTo>
                    <a:pt x="0" y="0"/>
                  </a:moveTo>
                  <a:cubicBezTo>
                    <a:pt x="38" y="19"/>
                    <a:pt x="162" y="75"/>
                    <a:pt x="227" y="126"/>
                  </a:cubicBezTo>
                  <a:cubicBezTo>
                    <a:pt x="292" y="177"/>
                    <a:pt x="352" y="228"/>
                    <a:pt x="393" y="309"/>
                  </a:cubicBezTo>
                  <a:cubicBezTo>
                    <a:pt x="434" y="390"/>
                    <a:pt x="500" y="518"/>
                    <a:pt x="472" y="613"/>
                  </a:cubicBezTo>
                  <a:cubicBezTo>
                    <a:pt x="444" y="708"/>
                    <a:pt x="305" y="820"/>
                    <a:pt x="227" y="877"/>
                  </a:cubicBezTo>
                  <a:cubicBezTo>
                    <a:pt x="149" y="934"/>
                    <a:pt x="76" y="944"/>
                    <a:pt x="3" y="954"/>
                  </a:cubicBezTo>
                </a:path>
              </a:pathLst>
            </a:custGeom>
            <a:noFill/>
            <a:ln w="19050">
              <a:solidFill>
                <a:srgbClr val="FF00FF"/>
              </a:solidFill>
              <a:prstDash val="dash"/>
              <a:round/>
              <a:headEnd type="none" w="med" len="med"/>
              <a:tailEnd type="arrow" w="med" len="me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55298" name="Text Box 2"/>
            <p:cNvSpPr txBox="1">
              <a:spLocks noChangeArrowheads="1"/>
            </p:cNvSpPr>
            <p:nvPr/>
          </p:nvSpPr>
          <p:spPr bwMode="auto">
            <a:xfrm>
              <a:off x="6833549" y="3835228"/>
              <a:ext cx="2367113" cy="593904"/>
            </a:xfrm>
            <a:prstGeom prst="rect">
              <a:avLst/>
            </a:prstGeom>
            <a:noFill/>
            <a:ln w="9525">
              <a:noFill/>
              <a:miter lim="800000"/>
            </a:ln>
          </p:spPr>
          <p:txBody>
            <a:bodyPr vert="horz" wrap="square" lIns="0" tIns="0" rIns="0" bIns="0" numCol="1" anchor="t" anchorCtr="0" compatLnSpc="1"/>
            <a:lstStyle/>
            <a:p>
              <a:pPr fontAlgn="base">
                <a:spcBef>
                  <a:spcPct val="0"/>
                </a:spcBef>
                <a:spcAft>
                  <a:spcPct val="0"/>
                </a:spcAft>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p.key=q.key</a:t>
              </a:r>
            </a:p>
            <a:p>
              <a:pPr eaLnBrk="0" fontAlgn="base" hangingPunct="0">
                <a:spcBef>
                  <a:spcPct val="0"/>
                </a:spcBef>
                <a:spcAft>
                  <a:spcPct val="0"/>
                </a:spcAft>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f1.rchild=q.lchild</a:t>
              </a:r>
            </a:p>
          </p:txBody>
        </p:sp>
      </p:grpSp>
      <p:sp>
        <p:nvSpPr>
          <p:cNvPr id="42" name="灯片编号占位符 41"/>
          <p:cNvSpPr>
            <a:spLocks noGrp="1"/>
          </p:cNvSpPr>
          <p:nvPr>
            <p:ph type="sldNum" sz="quarter" idx="12"/>
            <p:custDataLst>
              <p:tags r:id="rId3"/>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29</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2413938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nodePh="1">
                                  <p:stCondLst>
                                    <p:cond delay="0"/>
                                  </p:stCondLst>
                                  <p:endCondLst>
                                    <p:cond evt="begin" delay="0">
                                      <p:tn val="15"/>
                                    </p:cond>
                                  </p:endCondLst>
                                  <p:childTnLst>
                                    <p:set>
                                      <p:cBhvr>
                                        <p:cTn id="16" dur="1" fill="hold">
                                          <p:stCondLst>
                                            <p:cond delay="0"/>
                                          </p:stCondLst>
                                        </p:cTn>
                                        <p:tgtEl>
                                          <p:spTgt spid="55331"/>
                                        </p:tgtEl>
                                        <p:attrNameLst>
                                          <p:attrName>style.visibility</p:attrName>
                                        </p:attrNameLst>
                                      </p:cBhvr>
                                      <p:to>
                                        <p:strVal val="visible"/>
                                      </p:to>
                                    </p:set>
                                    <p:animEffect transition="in" filter="wipe(left)">
                                      <p:cBhvr>
                                        <p:cTn id="17" dur="2000"/>
                                        <p:tgtEl>
                                          <p:spTgt spid="55331"/>
                                        </p:tgtEl>
                                      </p:cBhvr>
                                    </p:animEffect>
                                  </p:childTnLst>
                                </p:cTn>
                              </p:par>
                              <p:par>
                                <p:cTn id="18" presetID="22" presetClass="entr" presetSubtype="8" fill="hold" nodeType="with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wipe(left)">
                                      <p:cBhvr>
                                        <p:cTn id="20" dur="2000"/>
                                        <p:tgtEl>
                                          <p:spTgt spid="38"/>
                                        </p:tgtEl>
                                      </p:cBhvr>
                                    </p:animEffect>
                                  </p:childTnLst>
                                </p:cTn>
                              </p:par>
                              <p:par>
                                <p:cTn id="21" presetID="22" presetClass="entr" presetSubtype="8" fill="hold" nodeType="withEffect">
                                  <p:stCondLst>
                                    <p:cond delay="0"/>
                                  </p:stCondLst>
                                  <p:childTnLst>
                                    <p:set>
                                      <p:cBhvr>
                                        <p:cTn id="22" dur="1" fill="hold">
                                          <p:stCondLst>
                                            <p:cond delay="0"/>
                                          </p:stCondLst>
                                        </p:cTn>
                                        <p:tgtEl>
                                          <p:spTgt spid="39"/>
                                        </p:tgtEl>
                                        <p:attrNameLst>
                                          <p:attrName>style.visibility</p:attrName>
                                        </p:attrNameLst>
                                      </p:cBhvr>
                                      <p:to>
                                        <p:strVal val="visible"/>
                                      </p:to>
                                    </p:set>
                                    <p:animEffect transition="in" filter="wipe(left)">
                                      <p:cBhvr>
                                        <p:cTn id="23" dur="20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5331" grpId="0" bldLvl="0" animBg="1"/>
      <p:bldP spid="2" grpId="0"/>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1969210" y="1194739"/>
            <a:ext cx="8643998" cy="4711065"/>
          </a:xfrm>
          <a:prstGeom prst="rect">
            <a:avLst/>
          </a:prstGeom>
          <a:solidFill>
            <a:schemeClr val="accent2"/>
          </a:solidFill>
          <a:ln w="38100">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80000" tIns="144000" bIns="144000" rtlCol="0">
            <a:spAutoFit/>
          </a:bodyPr>
          <a:lstStyle/>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else: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有左右孩子</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f1=p 				#f1</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为结点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的双亲结点</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q=p.lchild             		#q</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转向结点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的左孩子</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if q.rchild==None: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若结点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没有右孩子</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p.key=q.key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将被删结点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的值用</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的值替代</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p.data=q.data</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p.lchild=q.lchild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删除结点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else: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若结点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有右孩子</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while q.rchild!=None: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找到最右下结点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其双亲结点为</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f1</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f1=q</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q=q.rchild</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p.key=q.key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将被删结点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p</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的值用</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的值替代</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p.data=q.data</a:t>
            </a:r>
            <a:endPar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f1.rchild=q.lchild		#</a:t>
            </a:r>
            <a:r>
              <a:rPr lang="zh-CN"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删除结点</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q</a:t>
            </a:r>
          </a:p>
          <a:p>
            <a:pPr>
              <a:lnSpc>
                <a:spcPts val="2300"/>
              </a:lnSpc>
            </a:pP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  return True</a:t>
            </a:r>
          </a:p>
        </p:txBody>
      </p:sp>
      <p:sp>
        <p:nvSpPr>
          <p:cNvPr id="6" name="灯片编号占位符 5"/>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30</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40742367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2" grpId="0"/>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4" cstate="print">
            <a:extLst>
              <a:ext uri="{28A0092B-C50C-407E-A947-70E740481C1C}">
                <a14:useLocalDpi xmlns:a14="http://schemas.microsoft.com/office/drawing/2010/main" val="0"/>
              </a:ext>
            </a:extLst>
          </a:blip>
          <a:srcRect l="8006" t="8306" r="4108" b="6614"/>
          <a:stretch>
            <a:fillRect/>
          </a:stretch>
        </p:blipFill>
        <p:spPr>
          <a:xfrm>
            <a:off x="8197151" y="2504324"/>
            <a:ext cx="3527019" cy="3409039"/>
          </a:xfrm>
          <a:prstGeom prst="rect">
            <a:avLst/>
          </a:prstGeom>
        </p:spPr>
      </p:pic>
      <p:sp>
        <p:nvSpPr>
          <p:cNvPr id="7" name="TextBox 6"/>
          <p:cNvSpPr txBox="1"/>
          <p:nvPr>
            <p:custDataLst>
              <p:tags r:id="rId1"/>
            </p:custDataLst>
          </p:nvPr>
        </p:nvSpPr>
        <p:spPr>
          <a:xfrm>
            <a:off x="1053074" y="2004770"/>
            <a:ext cx="7643866" cy="1805940"/>
          </a:xfrm>
          <a:prstGeom prst="rect">
            <a:avLst/>
          </a:prstGeom>
          <a:solidFill>
            <a:schemeClr val="lt1"/>
          </a:solidFill>
          <a:ln w="38100">
            <a:solidFill>
              <a:schemeClr val="accent1"/>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lIns="144000" tIns="108000" bIns="108000" rtlCol="0">
            <a:spAutoFit/>
          </a:bodyPr>
          <a:lstStyle/>
          <a:p>
            <a:pPr marL="342900" indent="-342900">
              <a:lnSpc>
                <a:spcPts val="2800"/>
              </a:lnSpc>
              <a:spcBef>
                <a:spcPts val="1200"/>
              </a:spcBef>
              <a:buBlip>
                <a:blip r:embed="rId5"/>
              </a:buBlip>
            </a:pP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既保持</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BST</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性质又保证树的高度较小，通过这样的平衡规则和操作来维护</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O(log</a:t>
            </a:r>
            <a:r>
              <a:rPr lang="en-US" altLang="zh-CN" sz="2000" baseline="-25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n</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高度的二叉排序树称为平衡二叉树，平衡二叉树有多种</a:t>
            </a:r>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endPar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marL="342900" indent="-342900">
              <a:lnSpc>
                <a:spcPts val="2800"/>
              </a:lnSpc>
              <a:spcBef>
                <a:spcPts val="1200"/>
              </a:spcBef>
              <a:buBlip>
                <a:blip r:embed="rId5"/>
              </a:buBlip>
            </a:pP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较为著名的有</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a:t>
            </a:r>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p>
        </p:txBody>
      </p:sp>
      <p:sp>
        <p:nvSpPr>
          <p:cNvPr id="9" name="灯片编号占位符 8"/>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31</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
        <p:nvSpPr>
          <p:cNvPr id="3" name="Text Box 5"/>
          <p:cNvSpPr txBox="1">
            <a:spLocks noChangeArrowheads="1"/>
          </p:cNvSpPr>
          <p:nvPr/>
        </p:nvSpPr>
        <p:spPr bwMode="auto">
          <a:xfrm>
            <a:off x="1038674" y="847545"/>
            <a:ext cx="3634926" cy="398780"/>
          </a:xfrm>
          <a:prstGeom prst="rect">
            <a:avLst/>
          </a:prstGeom>
          <a:noFill/>
        </p:spPr>
        <p:txBody>
          <a:bodyPr wrap="square">
            <a:spAutoFit/>
          </a:bodyPr>
          <a:lstStyle>
            <a:defPPr>
              <a:defRPr lang="zh-CN"/>
            </a:defPPr>
            <a:lvl1pPr marL="342900" marR="0" lvl="0" indent="-342900" fontAlgn="auto">
              <a:lnSpc>
                <a:spcPct val="100000"/>
              </a:lnSpc>
              <a:spcBef>
                <a:spcPts val="0"/>
              </a:spcBef>
              <a:spcAft>
                <a:spcPts val="0"/>
              </a:spcAft>
              <a:buClrTx/>
              <a:buSzTx/>
              <a:buFont typeface="Wingdings" panose="05000000000000000000" pitchFamily="2" charset="2"/>
              <a:buChar char="l"/>
              <a:defRPr kumimoji="0" sz="2000" b="0" i="0" u="none" strike="noStrike" cap="none" spc="0" normalizeH="0" baseline="0">
                <a:ln>
                  <a:noFill/>
                </a:ln>
                <a:solidFill>
                  <a:srgbClr val="A5A5A5">
                    <a:lumMod val="50000"/>
                  </a:srgbClr>
                </a:solidFill>
                <a:effectLst/>
                <a:uLnTx/>
                <a:uFillTx/>
                <a:latin typeface="思源黑体 CN Heavy" panose="020B0A00000000000000" pitchFamily="34" charset="-122"/>
                <a:ea typeface="思源黑体 CN Heavy" panose="020B0A00000000000000" pitchFamily="34" charset="-122"/>
              </a:defRPr>
            </a:lvl1pPr>
          </a:lstStyle>
          <a:p>
            <a:r>
              <a:rPr lang="en-US" altLang="zh-CN" dirty="0">
                <a:solidFill>
                  <a:srgbClr val="000000"/>
                </a:solidFill>
                <a:latin typeface="微软雅黑" panose="020B0503020204020204" pitchFamily="34" charset="-122"/>
                <a:ea typeface="微软雅黑" panose="020B0503020204020204" pitchFamily="34" charset="-122"/>
              </a:rPr>
              <a:t>8.3.2 </a:t>
            </a:r>
            <a:r>
              <a:rPr lang="zh-CN" altLang="zh-CN" dirty="0">
                <a:solidFill>
                  <a:srgbClr val="000000"/>
                </a:solidFill>
                <a:latin typeface="微软雅黑" panose="020B0503020204020204" pitchFamily="34" charset="-122"/>
                <a:ea typeface="微软雅黑" panose="020B0503020204020204" pitchFamily="34" charset="-122"/>
              </a:rPr>
              <a:t>平衡二叉树</a:t>
            </a:r>
          </a:p>
        </p:txBody>
      </p:sp>
    </p:spTree>
    <p:extLst>
      <p:ext uri="{BB962C8B-B14F-4D97-AF65-F5344CB8AC3E}">
        <p14:creationId xmlns:p14="http://schemas.microsoft.com/office/powerpoint/2010/main" val="36104471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1000"/>
                                        <p:tgtEl>
                                          <p:spTgt spid="7"/>
                                        </p:tgtEl>
                                      </p:cBhvr>
                                    </p:animEffect>
                                    <p:anim calcmode="lin" valueType="num">
                                      <p:cBhvr>
                                        <p:cTn id="22" dur="1000" fill="hold"/>
                                        <p:tgtEl>
                                          <p:spTgt spid="7"/>
                                        </p:tgtEl>
                                        <p:attrNameLst>
                                          <p:attrName>ppt_x</p:attrName>
                                        </p:attrNameLst>
                                      </p:cBhvr>
                                      <p:tavLst>
                                        <p:tav tm="0">
                                          <p:val>
                                            <p:strVal val="#ppt_x"/>
                                          </p:val>
                                        </p:tav>
                                        <p:tav tm="100000">
                                          <p:val>
                                            <p:strVal val="#ppt_x"/>
                                          </p:val>
                                        </p:tav>
                                      </p:tavLst>
                                    </p:anim>
                                    <p:anim calcmode="lin" valueType="num">
                                      <p:cBhvr>
                                        <p:cTn id="2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2" grpId="0"/>
      <p:bldP spid="3" grpId="0"/>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2188898" y="1332249"/>
            <a:ext cx="8286808" cy="1446530"/>
          </a:xfrm>
          <a:prstGeom prst="rect">
            <a:avLst/>
          </a:prstGeom>
          <a:solidFill>
            <a:schemeClr val="l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6"/>
          </a:lnRef>
          <a:fillRef idx="1">
            <a:schemeClr val="lt1"/>
          </a:fillRef>
          <a:effectRef idx="0">
            <a:schemeClr val="accent6"/>
          </a:effectRef>
          <a:fontRef idx="minor">
            <a:schemeClr val="dk1"/>
          </a:fontRef>
        </p:style>
        <p:txBody>
          <a:bodyPr wrap="square" tIns="108000" bIns="108000" rtlCol="0">
            <a:spAutoFit/>
          </a:bodyPr>
          <a:lstStyle/>
          <a:p>
            <a:pPr marL="342900" indent="-342900">
              <a:lnSpc>
                <a:spcPts val="2800"/>
              </a:lnSpc>
              <a:spcBef>
                <a:spcPts val="1200"/>
              </a:spcBef>
              <a:buBlip>
                <a:blip r:embed="rId26"/>
              </a:buBlip>
            </a:pP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树的高度平衡性质</a:t>
            </a:r>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树中每个结点的左、右子树的高度至多相差</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r>
              <a:rPr lang="zh-CN" altLang="en-US"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endPar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marL="342900" indent="-342900">
              <a:lnSpc>
                <a:spcPts val="2800"/>
              </a:lnSpc>
              <a:spcBef>
                <a:spcPts val="1200"/>
              </a:spcBef>
              <a:buBlip>
                <a:blip r:embed="rId26"/>
              </a:buBlip>
            </a:pP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也就是说，如果树</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T</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中结点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v</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有孩子结点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x</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和</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y</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，则</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x</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y</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x</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表示以结点</a:t>
            </a:r>
            <a:r>
              <a:rPr lang="en-US" altLang="zh-CN" sz="20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x</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为根的子树高度。</a:t>
            </a:r>
          </a:p>
        </p:txBody>
      </p:sp>
      <p:sp>
        <p:nvSpPr>
          <p:cNvPr id="19496" name="Rectangle 40"/>
          <p:cNvSpPr>
            <a:spLocks noChangeArrowheads="1"/>
          </p:cNvSpPr>
          <p:nvPr>
            <p:custDataLst>
              <p:tags r:id="rId2"/>
            </p:custDataLst>
          </p:nvPr>
        </p:nvSpPr>
        <p:spPr bwMode="auto">
          <a:xfrm>
            <a:off x="1760303" y="647541"/>
            <a:ext cx="184731" cy="369332"/>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solidFill>
                <a:schemeClr val="dk1"/>
              </a:solidFill>
            </a:endParaRPr>
          </a:p>
        </p:txBody>
      </p:sp>
      <p:grpSp>
        <p:nvGrpSpPr>
          <p:cNvPr id="44" name="组合 43"/>
          <p:cNvGrpSpPr/>
          <p:nvPr/>
        </p:nvGrpSpPr>
        <p:grpSpPr>
          <a:xfrm>
            <a:off x="2915866" y="3189637"/>
            <a:ext cx="6559708" cy="2571768"/>
            <a:chOff x="714348" y="2357430"/>
            <a:chExt cx="6559708" cy="2571768"/>
          </a:xfrm>
        </p:grpSpPr>
        <p:sp>
          <p:nvSpPr>
            <p:cNvPr id="19494" name="Freeform 38"/>
            <p:cNvSpPr/>
            <p:nvPr>
              <p:custDataLst>
                <p:tags r:id="rId4"/>
              </p:custDataLst>
            </p:nvPr>
          </p:nvSpPr>
          <p:spPr bwMode="auto">
            <a:xfrm>
              <a:off x="4711488" y="3214255"/>
              <a:ext cx="177219" cy="273097"/>
            </a:xfrm>
            <a:custGeom>
              <a:avLst/>
              <a:gdLst/>
              <a:ahLst/>
              <a:cxnLst>
                <a:cxn ang="0">
                  <a:pos x="0" y="0"/>
                </a:cxn>
                <a:cxn ang="0">
                  <a:pos x="157" y="240"/>
                </a:cxn>
              </a:cxnLst>
              <a:rect l="0" t="0" r="r" b="b"/>
              <a:pathLst>
                <a:path w="157" h="240">
                  <a:moveTo>
                    <a:pt x="0" y="0"/>
                  </a:moveTo>
                  <a:lnTo>
                    <a:pt x="157" y="240"/>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9493" name="Freeform 37"/>
            <p:cNvSpPr/>
            <p:nvPr>
              <p:custDataLst>
                <p:tags r:id="rId5"/>
              </p:custDataLst>
            </p:nvPr>
          </p:nvSpPr>
          <p:spPr bwMode="auto">
            <a:xfrm>
              <a:off x="1745326" y="3733268"/>
              <a:ext cx="297522" cy="280862"/>
            </a:xfrm>
            <a:custGeom>
              <a:avLst/>
              <a:gdLst/>
              <a:ahLst/>
              <a:cxnLst>
                <a:cxn ang="0">
                  <a:pos x="263" y="0"/>
                </a:cxn>
                <a:cxn ang="0">
                  <a:pos x="0" y="247"/>
                </a:cxn>
              </a:cxnLst>
              <a:rect l="0" t="0" r="r" b="b"/>
              <a:pathLst>
                <a:path w="263" h="247">
                  <a:moveTo>
                    <a:pt x="263" y="0"/>
                  </a:moveTo>
                  <a:lnTo>
                    <a:pt x="0" y="247"/>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9492" name="Freeform 36"/>
            <p:cNvSpPr/>
            <p:nvPr>
              <p:custDataLst>
                <p:tags r:id="rId6"/>
              </p:custDataLst>
            </p:nvPr>
          </p:nvSpPr>
          <p:spPr bwMode="auto">
            <a:xfrm>
              <a:off x="1881151" y="3139185"/>
              <a:ext cx="238017" cy="398643"/>
            </a:xfrm>
            <a:custGeom>
              <a:avLst/>
              <a:gdLst/>
              <a:ahLst/>
              <a:cxnLst>
                <a:cxn ang="0">
                  <a:pos x="0" y="0"/>
                </a:cxn>
                <a:cxn ang="0">
                  <a:pos x="210" y="352"/>
                </a:cxn>
              </a:cxnLst>
              <a:rect l="0" t="0" r="r" b="b"/>
              <a:pathLst>
                <a:path w="210" h="352">
                  <a:moveTo>
                    <a:pt x="0" y="0"/>
                  </a:moveTo>
                  <a:lnTo>
                    <a:pt x="210" y="352"/>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9491" name="Freeform 35"/>
            <p:cNvSpPr/>
            <p:nvPr>
              <p:custDataLst>
                <p:tags r:id="rId7"/>
              </p:custDataLst>
            </p:nvPr>
          </p:nvSpPr>
          <p:spPr bwMode="auto">
            <a:xfrm>
              <a:off x="1321034" y="2636998"/>
              <a:ext cx="848584" cy="893065"/>
            </a:xfrm>
            <a:custGeom>
              <a:avLst/>
              <a:gdLst/>
              <a:ahLst/>
              <a:cxnLst>
                <a:cxn ang="0">
                  <a:pos x="750" y="0"/>
                </a:cxn>
                <a:cxn ang="0">
                  <a:pos x="0" y="788"/>
                </a:cxn>
              </a:cxnLst>
              <a:rect l="0" t="0" r="r" b="b"/>
              <a:pathLst>
                <a:path w="750" h="788">
                  <a:moveTo>
                    <a:pt x="750" y="0"/>
                  </a:moveTo>
                  <a:lnTo>
                    <a:pt x="0" y="788"/>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9490" name="Freeform 34"/>
            <p:cNvSpPr/>
            <p:nvPr>
              <p:custDataLst>
                <p:tags r:id="rId8"/>
              </p:custDataLst>
            </p:nvPr>
          </p:nvSpPr>
          <p:spPr bwMode="auto">
            <a:xfrm>
              <a:off x="2535699" y="2646058"/>
              <a:ext cx="552356" cy="798581"/>
            </a:xfrm>
            <a:custGeom>
              <a:avLst/>
              <a:gdLst/>
              <a:ahLst/>
              <a:cxnLst>
                <a:cxn ang="0">
                  <a:pos x="0" y="0"/>
                </a:cxn>
                <a:cxn ang="0">
                  <a:pos x="487" y="705"/>
                </a:cxn>
              </a:cxnLst>
              <a:rect l="0" t="0" r="r" b="b"/>
              <a:pathLst>
                <a:path w="487" h="705">
                  <a:moveTo>
                    <a:pt x="0" y="0"/>
                  </a:moveTo>
                  <a:lnTo>
                    <a:pt x="487" y="705"/>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9489" name="Oval 33"/>
            <p:cNvSpPr>
              <a:spLocks noChangeArrowheads="1"/>
            </p:cNvSpPr>
            <p:nvPr>
              <p:custDataLst>
                <p:tags r:id="rId9"/>
              </p:custDataLst>
            </p:nvPr>
          </p:nvSpPr>
          <p:spPr bwMode="auto">
            <a:xfrm>
              <a:off x="2159269" y="2374256"/>
              <a:ext cx="407475" cy="35463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dirty="0">
                  <a:solidFill>
                    <a:srgbClr val="FFFFFF"/>
                  </a:solidFill>
                  <a:latin typeface="微软雅黑" panose="020B0503020204020204" pitchFamily="34" charset="-122"/>
                  <a:ea typeface="微软雅黑" panose="020B0503020204020204" pitchFamily="34" charset="-122"/>
                  <a:cs typeface="Consolas" panose="020B0609020204030204" pitchFamily="49" charset="0"/>
                </a:rPr>
                <a:t>5</a:t>
              </a:r>
            </a:p>
          </p:txBody>
        </p:sp>
        <p:sp>
          <p:nvSpPr>
            <p:cNvPr id="19488" name="Oval 32"/>
            <p:cNvSpPr>
              <a:spLocks noChangeArrowheads="1"/>
            </p:cNvSpPr>
            <p:nvPr>
              <p:custDataLst>
                <p:tags r:id="rId10"/>
              </p:custDataLst>
            </p:nvPr>
          </p:nvSpPr>
          <p:spPr bwMode="auto">
            <a:xfrm>
              <a:off x="1597858" y="2833731"/>
              <a:ext cx="353145" cy="35334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19487" name="Oval 31"/>
            <p:cNvSpPr>
              <a:spLocks noChangeArrowheads="1"/>
            </p:cNvSpPr>
            <p:nvPr>
              <p:custDataLst>
                <p:tags r:id="rId11"/>
              </p:custDataLst>
            </p:nvPr>
          </p:nvSpPr>
          <p:spPr bwMode="auto">
            <a:xfrm>
              <a:off x="2610726" y="2849263"/>
              <a:ext cx="353145" cy="35463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6</a:t>
              </a:r>
            </a:p>
          </p:txBody>
        </p:sp>
        <p:sp>
          <p:nvSpPr>
            <p:cNvPr id="19486" name="Oval 30"/>
            <p:cNvSpPr>
              <a:spLocks noChangeArrowheads="1"/>
            </p:cNvSpPr>
            <p:nvPr>
              <p:custDataLst>
                <p:tags r:id="rId12"/>
              </p:custDataLst>
            </p:nvPr>
          </p:nvSpPr>
          <p:spPr bwMode="auto">
            <a:xfrm>
              <a:off x="1071374" y="3432991"/>
              <a:ext cx="353145" cy="35334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9485" name="Oval 29"/>
            <p:cNvSpPr>
              <a:spLocks noChangeArrowheads="1"/>
            </p:cNvSpPr>
            <p:nvPr>
              <p:custDataLst>
                <p:tags r:id="rId13"/>
              </p:custDataLst>
            </p:nvPr>
          </p:nvSpPr>
          <p:spPr bwMode="auto">
            <a:xfrm>
              <a:off x="1971701" y="3432991"/>
              <a:ext cx="353145" cy="35334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4</a:t>
              </a:r>
            </a:p>
          </p:txBody>
        </p:sp>
        <p:sp>
          <p:nvSpPr>
            <p:cNvPr id="19484" name="Oval 28"/>
            <p:cNvSpPr>
              <a:spLocks noChangeArrowheads="1"/>
            </p:cNvSpPr>
            <p:nvPr>
              <p:custDataLst>
                <p:tags r:id="rId14"/>
              </p:custDataLst>
            </p:nvPr>
          </p:nvSpPr>
          <p:spPr bwMode="auto">
            <a:xfrm>
              <a:off x="1478850" y="3962358"/>
              <a:ext cx="353145" cy="354637"/>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19483" name="Oval 27"/>
            <p:cNvSpPr>
              <a:spLocks noChangeArrowheads="1"/>
            </p:cNvSpPr>
            <p:nvPr>
              <p:custDataLst>
                <p:tags r:id="rId15"/>
              </p:custDataLst>
            </p:nvPr>
          </p:nvSpPr>
          <p:spPr bwMode="auto">
            <a:xfrm>
              <a:off x="2952229" y="3432991"/>
              <a:ext cx="353145" cy="35334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19482" name="Text Box 26"/>
            <p:cNvSpPr txBox="1">
              <a:spLocks noChangeArrowheads="1"/>
            </p:cNvSpPr>
            <p:nvPr/>
          </p:nvSpPr>
          <p:spPr bwMode="auto">
            <a:xfrm>
              <a:off x="1852692" y="2392376"/>
              <a:ext cx="278118" cy="27439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9481" name="Text Box 25"/>
            <p:cNvSpPr txBox="1">
              <a:spLocks noChangeArrowheads="1"/>
            </p:cNvSpPr>
            <p:nvPr/>
          </p:nvSpPr>
          <p:spPr bwMode="auto">
            <a:xfrm>
              <a:off x="3320897" y="3496411"/>
              <a:ext cx="278118" cy="275685"/>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19480" name="Text Box 24"/>
            <p:cNvSpPr txBox="1">
              <a:spLocks noChangeArrowheads="1"/>
            </p:cNvSpPr>
            <p:nvPr/>
          </p:nvSpPr>
          <p:spPr bwMode="auto">
            <a:xfrm>
              <a:off x="1275759" y="2816905"/>
              <a:ext cx="276825" cy="275685"/>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9479" name="Text Box 23"/>
            <p:cNvSpPr txBox="1">
              <a:spLocks noChangeArrowheads="1"/>
            </p:cNvSpPr>
            <p:nvPr/>
          </p:nvSpPr>
          <p:spPr bwMode="auto">
            <a:xfrm>
              <a:off x="714348" y="3462760"/>
              <a:ext cx="278118" cy="275685"/>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19478" name="Text Box 22"/>
            <p:cNvSpPr txBox="1">
              <a:spLocks noChangeArrowheads="1"/>
            </p:cNvSpPr>
            <p:nvPr/>
          </p:nvSpPr>
          <p:spPr bwMode="auto">
            <a:xfrm>
              <a:off x="2324846" y="3495117"/>
              <a:ext cx="276825" cy="275685"/>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9477" name="Text Box 21"/>
            <p:cNvSpPr txBox="1">
              <a:spLocks noChangeArrowheads="1"/>
            </p:cNvSpPr>
            <p:nvPr/>
          </p:nvSpPr>
          <p:spPr bwMode="auto">
            <a:xfrm>
              <a:off x="1866921" y="4018013"/>
              <a:ext cx="276825" cy="275685"/>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19476" name="Text Box 20"/>
            <p:cNvSpPr txBox="1">
              <a:spLocks noChangeArrowheads="1"/>
            </p:cNvSpPr>
            <p:nvPr/>
          </p:nvSpPr>
          <p:spPr bwMode="auto">
            <a:xfrm>
              <a:off x="2991036" y="2882915"/>
              <a:ext cx="278118" cy="275685"/>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9475" name="Line 19"/>
            <p:cNvSpPr>
              <a:spLocks noChangeShapeType="1"/>
            </p:cNvSpPr>
            <p:nvPr>
              <p:custDataLst>
                <p:tags r:id="rId16"/>
              </p:custDataLst>
            </p:nvPr>
          </p:nvSpPr>
          <p:spPr bwMode="auto">
            <a:xfrm flipH="1">
              <a:off x="4632580" y="2636998"/>
              <a:ext cx="358320" cy="441355"/>
            </a:xfrm>
            <a:prstGeom prst="line">
              <a:avLst/>
            </a:pr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9474" name="Freeform 18"/>
            <p:cNvSpPr/>
            <p:nvPr>
              <p:custDataLst>
                <p:tags r:id="rId17"/>
              </p:custDataLst>
            </p:nvPr>
          </p:nvSpPr>
          <p:spPr bwMode="auto">
            <a:xfrm>
              <a:off x="5279367" y="2653824"/>
              <a:ext cx="1575572" cy="1843079"/>
            </a:xfrm>
            <a:custGeom>
              <a:avLst/>
              <a:gdLst/>
              <a:ahLst/>
              <a:cxnLst>
                <a:cxn ang="0">
                  <a:pos x="0" y="0"/>
                </a:cxn>
                <a:cxn ang="0">
                  <a:pos x="1390" y="1626"/>
                </a:cxn>
              </a:cxnLst>
              <a:rect l="0" t="0" r="r" b="b"/>
              <a:pathLst>
                <a:path w="1390" h="1626">
                  <a:moveTo>
                    <a:pt x="0" y="0"/>
                  </a:moveTo>
                  <a:lnTo>
                    <a:pt x="1390" y="1626"/>
                  </a:lnTo>
                </a:path>
              </a:pathLst>
            </a:custGeom>
            <a:ln w="1905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9473" name="Oval 17"/>
            <p:cNvSpPr>
              <a:spLocks noChangeArrowheads="1"/>
            </p:cNvSpPr>
            <p:nvPr>
              <p:custDataLst>
                <p:tags r:id="rId18"/>
              </p:custDataLst>
            </p:nvPr>
          </p:nvSpPr>
          <p:spPr bwMode="auto">
            <a:xfrm>
              <a:off x="4979258" y="2374256"/>
              <a:ext cx="354439" cy="354637"/>
            </a:xfrm>
            <a:prstGeom prst="ellipse">
              <a:avLst/>
            </a:prstGeom>
            <a:gradFill>
              <a:gsLst>
                <a:gs pos="0">
                  <a:schemeClr val="accent6">
                    <a:lumMod val="110000"/>
                    <a:satMod val="105000"/>
                    <a:tint val="67000"/>
                  </a:schemeClr>
                </a:gs>
                <a:gs pos="50000">
                  <a:schemeClr val="accent6">
                    <a:lumMod val="105000"/>
                    <a:satMod val="103000"/>
                    <a:tint val="73000"/>
                  </a:schemeClr>
                </a:gs>
                <a:gs pos="100000">
                  <a:schemeClr val="accent6">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6"/>
              </a:solidFill>
            </a:ln>
          </p:spPr>
          <p:style>
            <a:lnRef idx="1">
              <a:schemeClr val="accent6"/>
            </a:lnRef>
            <a:fillRef idx="2">
              <a:schemeClr val="accent6"/>
            </a:fillRef>
            <a:effectRef idx="1">
              <a:schemeClr val="accent6"/>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19472" name="Oval 16"/>
            <p:cNvSpPr>
              <a:spLocks noChangeArrowheads="1"/>
            </p:cNvSpPr>
            <p:nvPr>
              <p:custDataLst>
                <p:tags r:id="rId19"/>
              </p:custDataLst>
            </p:nvPr>
          </p:nvSpPr>
          <p:spPr bwMode="auto">
            <a:xfrm>
              <a:off x="4419141" y="2902329"/>
              <a:ext cx="353145" cy="35334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9471" name="Oval 15"/>
            <p:cNvSpPr>
              <a:spLocks noChangeArrowheads="1"/>
            </p:cNvSpPr>
            <p:nvPr>
              <p:custDataLst>
                <p:tags r:id="rId20"/>
              </p:custDataLst>
            </p:nvPr>
          </p:nvSpPr>
          <p:spPr bwMode="auto">
            <a:xfrm>
              <a:off x="5407430" y="2877737"/>
              <a:ext cx="354439" cy="354637"/>
            </a:xfrm>
            <a:prstGeom prst="ellipse">
              <a:avLst/>
            </a:prstGeom>
            <a:gradFill>
              <a:gsLst>
                <a:gs pos="0">
                  <a:schemeClr val="accent6">
                    <a:lumMod val="110000"/>
                    <a:satMod val="105000"/>
                    <a:tint val="67000"/>
                  </a:schemeClr>
                </a:gs>
                <a:gs pos="50000">
                  <a:schemeClr val="accent6">
                    <a:lumMod val="105000"/>
                    <a:satMod val="103000"/>
                    <a:tint val="73000"/>
                  </a:schemeClr>
                </a:gs>
                <a:gs pos="100000">
                  <a:schemeClr val="accent6">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6"/>
              </a:solidFill>
            </a:ln>
          </p:spPr>
          <p:style>
            <a:lnRef idx="1">
              <a:schemeClr val="accent6"/>
            </a:lnRef>
            <a:fillRef idx="2">
              <a:schemeClr val="accent6"/>
            </a:fillRef>
            <a:effectRef idx="1">
              <a:schemeClr val="accent6"/>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4</a:t>
              </a:r>
            </a:p>
          </p:txBody>
        </p:sp>
        <p:sp>
          <p:nvSpPr>
            <p:cNvPr id="19470" name="Oval 14"/>
            <p:cNvSpPr>
              <a:spLocks noChangeArrowheads="1"/>
            </p:cNvSpPr>
            <p:nvPr>
              <p:custDataLst>
                <p:tags r:id="rId21"/>
              </p:custDataLst>
            </p:nvPr>
          </p:nvSpPr>
          <p:spPr bwMode="auto">
            <a:xfrm>
              <a:off x="4792983" y="3432991"/>
              <a:ext cx="353145" cy="35334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19469" name="Oval 13"/>
            <p:cNvSpPr>
              <a:spLocks noChangeArrowheads="1"/>
            </p:cNvSpPr>
            <p:nvPr>
              <p:custDataLst>
                <p:tags r:id="rId22"/>
              </p:custDataLst>
            </p:nvPr>
          </p:nvSpPr>
          <p:spPr bwMode="auto">
            <a:xfrm>
              <a:off x="5808438" y="3341096"/>
              <a:ext cx="353145" cy="353343"/>
            </a:xfrm>
            <a:prstGeom prst="ellipse">
              <a:avLst/>
            </a:prstGeom>
            <a:gradFill>
              <a:gsLst>
                <a:gs pos="0">
                  <a:schemeClr val="accent6">
                    <a:lumMod val="110000"/>
                    <a:satMod val="105000"/>
                    <a:tint val="67000"/>
                  </a:schemeClr>
                </a:gs>
                <a:gs pos="50000">
                  <a:schemeClr val="accent6">
                    <a:lumMod val="105000"/>
                    <a:satMod val="103000"/>
                    <a:tint val="73000"/>
                  </a:schemeClr>
                </a:gs>
                <a:gs pos="100000">
                  <a:schemeClr val="accent6">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6"/>
              </a:solidFill>
            </a:ln>
          </p:spPr>
          <p:style>
            <a:lnRef idx="1">
              <a:schemeClr val="accent6"/>
            </a:lnRef>
            <a:fillRef idx="2">
              <a:schemeClr val="accent6"/>
            </a:fillRef>
            <a:effectRef idx="1">
              <a:schemeClr val="accent6"/>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5</a:t>
              </a:r>
            </a:p>
          </p:txBody>
        </p:sp>
        <p:sp>
          <p:nvSpPr>
            <p:cNvPr id="19468" name="Oval 12"/>
            <p:cNvSpPr>
              <a:spLocks noChangeArrowheads="1"/>
            </p:cNvSpPr>
            <p:nvPr>
              <p:custDataLst>
                <p:tags r:id="rId23"/>
              </p:custDataLst>
            </p:nvPr>
          </p:nvSpPr>
          <p:spPr bwMode="auto">
            <a:xfrm>
              <a:off x="6215913" y="3819986"/>
              <a:ext cx="353145" cy="35334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6</a:t>
              </a:r>
            </a:p>
          </p:txBody>
        </p:sp>
        <p:sp>
          <p:nvSpPr>
            <p:cNvPr id="19467" name="Oval 11"/>
            <p:cNvSpPr>
              <a:spLocks noChangeArrowheads="1"/>
            </p:cNvSpPr>
            <p:nvPr>
              <p:custDataLst>
                <p:tags r:id="rId24"/>
              </p:custDataLst>
            </p:nvPr>
          </p:nvSpPr>
          <p:spPr bwMode="auto">
            <a:xfrm>
              <a:off x="6571646" y="4265224"/>
              <a:ext cx="353145" cy="353343"/>
            </a:xfrm>
            <a:prstGeom prst="ellipse">
              <a:avLst/>
            </a:prstGeom>
            <a:gradFill>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5"/>
              </a:solidFill>
            </a:ln>
          </p:spPr>
          <p:style>
            <a:lnRef idx="1">
              <a:schemeClr val="accent5"/>
            </a:lnRef>
            <a:fillRef idx="2">
              <a:schemeClr val="accent5"/>
            </a:fillRef>
            <a:effectRef idx="1">
              <a:schemeClr val="accent5"/>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7</a:t>
              </a:r>
            </a:p>
          </p:txBody>
        </p:sp>
        <p:sp>
          <p:nvSpPr>
            <p:cNvPr id="19466" name="Text Box 10"/>
            <p:cNvSpPr txBox="1">
              <a:spLocks noChangeArrowheads="1"/>
            </p:cNvSpPr>
            <p:nvPr/>
          </p:nvSpPr>
          <p:spPr bwMode="auto">
            <a:xfrm>
              <a:off x="4450478" y="4663867"/>
              <a:ext cx="2037760" cy="26533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b</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）一棵非</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a:t>
              </a:r>
            </a:p>
          </p:txBody>
        </p:sp>
        <p:sp>
          <p:nvSpPr>
            <p:cNvPr id="19465" name="Text Box 9"/>
            <p:cNvSpPr txBox="1">
              <a:spLocks noChangeArrowheads="1"/>
            </p:cNvSpPr>
            <p:nvPr/>
          </p:nvSpPr>
          <p:spPr bwMode="auto">
            <a:xfrm>
              <a:off x="1314566" y="4647041"/>
              <a:ext cx="2045139" cy="26533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）一棵</a:t>
              </a:r>
              <a:r>
                <a:rPr lang="en-US" altLang="zh-CN">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en-US">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a:t>
              </a:r>
            </a:p>
          </p:txBody>
        </p:sp>
        <p:sp>
          <p:nvSpPr>
            <p:cNvPr id="19464" name="Text Box 8"/>
            <p:cNvSpPr txBox="1">
              <a:spLocks noChangeArrowheads="1"/>
            </p:cNvSpPr>
            <p:nvPr/>
          </p:nvSpPr>
          <p:spPr bwMode="auto">
            <a:xfrm>
              <a:off x="6995938" y="4309230"/>
              <a:ext cx="278118" cy="275685"/>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19463" name="Text Box 7"/>
            <p:cNvSpPr txBox="1">
              <a:spLocks noChangeArrowheads="1"/>
            </p:cNvSpPr>
            <p:nvPr/>
          </p:nvSpPr>
          <p:spPr bwMode="auto">
            <a:xfrm>
              <a:off x="6662196" y="3819986"/>
              <a:ext cx="278118" cy="275685"/>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9462" name="Text Box 6"/>
            <p:cNvSpPr txBox="1">
              <a:spLocks noChangeArrowheads="1"/>
            </p:cNvSpPr>
            <p:nvPr/>
          </p:nvSpPr>
          <p:spPr bwMode="auto">
            <a:xfrm>
              <a:off x="4645516" y="2357430"/>
              <a:ext cx="278118" cy="275685"/>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19461" name="Text Box 5"/>
            <p:cNvSpPr txBox="1">
              <a:spLocks noChangeArrowheads="1"/>
            </p:cNvSpPr>
            <p:nvPr/>
          </p:nvSpPr>
          <p:spPr bwMode="auto">
            <a:xfrm>
              <a:off x="5823961" y="2847969"/>
              <a:ext cx="276825" cy="27439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-3</a:t>
              </a:r>
            </a:p>
          </p:txBody>
        </p:sp>
        <p:sp>
          <p:nvSpPr>
            <p:cNvPr id="19460" name="Text Box 4"/>
            <p:cNvSpPr txBox="1">
              <a:spLocks noChangeArrowheads="1"/>
            </p:cNvSpPr>
            <p:nvPr/>
          </p:nvSpPr>
          <p:spPr bwMode="auto">
            <a:xfrm>
              <a:off x="6197803" y="3322976"/>
              <a:ext cx="276825" cy="275685"/>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19459" name="Text Box 3"/>
            <p:cNvSpPr txBox="1">
              <a:spLocks noChangeArrowheads="1"/>
            </p:cNvSpPr>
            <p:nvPr/>
          </p:nvSpPr>
          <p:spPr bwMode="auto">
            <a:xfrm>
              <a:off x="4124206" y="2939864"/>
              <a:ext cx="278118" cy="27439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9458" name="Text Box 2"/>
            <p:cNvSpPr txBox="1">
              <a:spLocks noChangeArrowheads="1"/>
            </p:cNvSpPr>
            <p:nvPr/>
          </p:nvSpPr>
          <p:spPr bwMode="auto">
            <a:xfrm>
              <a:off x="4492874" y="3505471"/>
              <a:ext cx="276825" cy="27439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grpSp>
      <p:sp>
        <p:nvSpPr>
          <p:cNvPr id="46" name="灯片编号占位符 45"/>
          <p:cNvSpPr>
            <a:spLocks noGrp="1"/>
          </p:cNvSpPr>
          <p:nvPr>
            <p:ph type="sldNum" sz="quarter" idx="12"/>
            <p:custDataLst>
              <p:tags r:id="rId3"/>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32</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26876881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randombar(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44"/>
                                        </p:tgtEl>
                                        <p:attrNameLst>
                                          <p:attrName>style.visibility</p:attrName>
                                        </p:attrNameLst>
                                      </p:cBhvr>
                                      <p:to>
                                        <p:strVal val="visible"/>
                                      </p:to>
                                    </p:set>
                                    <p:animEffect transition="in" filter="wipe(left)">
                                      <p:cBhvr>
                                        <p:cTn id="17"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2" grpId="0"/>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4" cstate="print">
            <a:extLst>
              <a:ext uri="{28A0092B-C50C-407E-A947-70E740481C1C}">
                <a14:useLocalDpi xmlns:a14="http://schemas.microsoft.com/office/drawing/2010/main" val="0"/>
              </a:ext>
            </a:extLst>
          </a:blip>
          <a:srcRect r="6207"/>
          <a:stretch>
            <a:fillRect/>
          </a:stretch>
        </p:blipFill>
        <p:spPr>
          <a:xfrm flipH="1">
            <a:off x="8881391" y="1442526"/>
            <a:ext cx="3139239" cy="4300728"/>
          </a:xfrm>
          <a:prstGeom prst="rect">
            <a:avLst/>
          </a:prstGeom>
        </p:spPr>
      </p:pic>
      <p:sp>
        <p:nvSpPr>
          <p:cNvPr id="3" name="TextBox 2"/>
          <p:cNvSpPr txBox="1"/>
          <p:nvPr>
            <p:custDataLst>
              <p:tags r:id="rId1"/>
            </p:custDataLst>
          </p:nvPr>
        </p:nvSpPr>
        <p:spPr>
          <a:xfrm>
            <a:off x="1053074" y="2174992"/>
            <a:ext cx="7715304" cy="1446530"/>
          </a:xfrm>
          <a:prstGeom prst="rect">
            <a:avLst/>
          </a:prstGeom>
          <a:solidFill>
            <a:schemeClr val="lt1"/>
          </a:solidFill>
          <a:ln w="38100">
            <a:solidFill>
              <a:srgbClr val="C00000"/>
            </a:solidFill>
          </a:ln>
          <a:effectLst/>
          <a:scene3d>
            <a:camera prst="orthographicFront">
              <a:rot lat="0" lon="0" rev="0"/>
            </a:camera>
            <a:lightRig rig="chilly" dir="t">
              <a:rot lat="0" lon="0" rev="18480000"/>
            </a:lightRig>
          </a:scene3d>
          <a:sp3d prstMaterial="clear">
            <a:bevelT h="63500"/>
          </a:sp3d>
        </p:spPr>
        <p:style>
          <a:lnRef idx="2">
            <a:schemeClr val="accent6"/>
          </a:lnRef>
          <a:fillRef idx="1">
            <a:schemeClr val="lt1"/>
          </a:fillRef>
          <a:effectRef idx="0">
            <a:schemeClr val="accent6"/>
          </a:effectRef>
          <a:fontRef idx="minor">
            <a:schemeClr val="dk1"/>
          </a:fontRef>
        </p:style>
        <p:txBody>
          <a:bodyPr wrap="square" tIns="108000" bIns="108000" rtlCol="0">
            <a:spAutoFit/>
          </a:bodyPr>
          <a:lstStyle/>
          <a:p>
            <a:pPr marL="342900" indent="-342900">
              <a:lnSpc>
                <a:spcPts val="2800"/>
              </a:lnSpc>
              <a:spcBef>
                <a:spcPts val="1200"/>
              </a:spcBef>
              <a:buBlip>
                <a:blip r:embed="rId5"/>
              </a:buBlip>
            </a:pP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如何使构造的二叉排序树是一棵</a:t>
            </a:r>
            <a:r>
              <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AVL</a:t>
            </a: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树呢？</a:t>
            </a:r>
            <a:endParaRPr lang="en-US"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endParaRPr>
          </a:p>
          <a:p>
            <a:pPr marL="342900" indent="-342900">
              <a:lnSpc>
                <a:spcPts val="2800"/>
              </a:lnSpc>
              <a:spcBef>
                <a:spcPts val="1200"/>
              </a:spcBef>
              <a:buBlip>
                <a:blip r:embed="rId5"/>
              </a:buBlip>
            </a:pPr>
            <a:r>
              <a:rPr lang="zh-CN" altLang="zh-CN" sz="2000">
                <a:solidFill>
                  <a:srgbClr val="000000"/>
                </a:solidFill>
                <a:latin typeface="微软雅黑" panose="020B0503020204020204" pitchFamily="34" charset="-122"/>
                <a:ea typeface="微软雅黑" panose="020B0503020204020204" pitchFamily="34" charset="-122"/>
                <a:cs typeface="Consolas" panose="020B0609020204030204" pitchFamily="49" charset="0"/>
              </a:rPr>
              <a:t>关键是每次向树中插入新结点时使所有结点的平衡因子满足高度平衡性质，这就要求插入后一旦哪些结点失衡就要进行调整。</a:t>
            </a:r>
          </a:p>
        </p:txBody>
      </p:sp>
      <p:sp>
        <p:nvSpPr>
          <p:cNvPr id="6" name="灯片编号占位符 5"/>
          <p:cNvSpPr>
            <a:spLocks noGrp="1"/>
          </p:cNvSpPr>
          <p:nvPr>
            <p:ph type="sldNum" sz="quarter" idx="12"/>
            <p:custDataLst>
              <p:tags r:id="rId2"/>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33</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6624278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2" grpId="0"/>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2445276" y="1362107"/>
            <a:ext cx="4000528" cy="481965"/>
          </a:xfrm>
          <a:prstGeom prst="rect">
            <a:avLst/>
          </a:prstGeom>
          <a:gradFill>
            <a:gsLst>
              <a:gs pos="0">
                <a:schemeClr val="dk1">
                  <a:satMod val="103000"/>
                  <a:lumMod val="102000"/>
                  <a:tint val="94000"/>
                </a:schemeClr>
              </a:gs>
              <a:gs pos="50000">
                <a:schemeClr val="dk1">
                  <a:satMod val="110000"/>
                  <a:lumMod val="100000"/>
                  <a:shade val="100000"/>
                </a:schemeClr>
              </a:gs>
              <a:gs pos="100000">
                <a:schemeClr val="dk1">
                  <a:lumMod val="99000"/>
                  <a:satMod val="120000"/>
                  <a:shade val="78000"/>
                </a:schemeClr>
              </a:gs>
              <a:gs pos="0">
                <a:srgbClr val="000000">
                  <a:lumMod val="98000"/>
                  <a:lumOff val="2000"/>
                </a:srgbClr>
              </a:gs>
              <a:gs pos="50000">
                <a:srgbClr val="000000"/>
              </a:gs>
              <a:gs pos="100000">
                <a:srgbClr val="000000">
                  <a:lumMod val="99000"/>
                </a:srgbClr>
              </a:gs>
            </a:gsLst>
            <a:lin ang="5400000" scaled="0"/>
          </a:gradFill>
          <a:ln>
            <a:solidFill>
              <a:schemeClr val="dk1"/>
            </a:solidFill>
          </a:ln>
        </p:spPr>
        <p:style>
          <a:lnRef idx="1">
            <a:schemeClr val="dk1"/>
          </a:lnRef>
          <a:fillRef idx="3">
            <a:schemeClr val="dk1"/>
          </a:fillRef>
          <a:effectRef idx="2">
            <a:schemeClr val="dk1"/>
          </a:effectRef>
          <a:fontRef idx="minor">
            <a:schemeClr val="lt1"/>
          </a:fontRef>
        </p:style>
        <p:txBody>
          <a:bodyPr wrap="square" tIns="72000" bIns="72000" rtlCol="0">
            <a:spAutoFit/>
          </a:bodyPr>
          <a:lstStyle/>
          <a:p>
            <a:pPr>
              <a:lnSpc>
                <a:spcPct val="100000"/>
              </a:lnSpc>
            </a:pPr>
            <a:r>
              <a:rPr lang="en-US" altLang="zh-CN" sz="2200">
                <a:solidFill>
                  <a:schemeClr val="lt1"/>
                </a:solidFill>
                <a:latin typeface="微软雅黑" panose="020B0503020204020204" pitchFamily="34" charset="-122"/>
                <a:ea typeface="微软雅黑" panose="020B0503020204020204" pitchFamily="34" charset="-122"/>
                <a:cs typeface="Consolas" panose="020B0609020204030204" pitchFamily="49" charset="0"/>
              </a:rPr>
              <a:t>1. AVL</a:t>
            </a:r>
            <a:r>
              <a:rPr lang="zh-CN" altLang="zh-CN" sz="2200">
                <a:solidFill>
                  <a:schemeClr val="lt1"/>
                </a:solidFill>
                <a:latin typeface="微软雅黑" panose="020B0503020204020204" pitchFamily="34" charset="-122"/>
                <a:ea typeface="微软雅黑" panose="020B0503020204020204" pitchFamily="34" charset="-122"/>
                <a:cs typeface="Consolas" panose="020B0609020204030204" pitchFamily="49" charset="0"/>
              </a:rPr>
              <a:t>树插入结点的调整方法</a:t>
            </a:r>
          </a:p>
        </p:txBody>
      </p:sp>
      <p:sp>
        <p:nvSpPr>
          <p:cNvPr id="5" name="TextBox 4"/>
          <p:cNvSpPr txBox="1"/>
          <p:nvPr/>
        </p:nvSpPr>
        <p:spPr>
          <a:xfrm>
            <a:off x="2659590" y="2147925"/>
            <a:ext cx="1928826" cy="398780"/>
          </a:xfrm>
          <a:prstGeom prst="rect">
            <a:avLst/>
          </a:prstGeom>
          <a:noFill/>
        </p:spPr>
        <p:txBody>
          <a:bodyPr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en-US" altLang="zh-CN" sz="2000" spc="50" dirty="0">
                <a:ln w="11430"/>
                <a:solidFill>
                  <a:srgbClr val="000000"/>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cs typeface="Consolas" panose="020B0609020204030204" pitchFamily="49" charset="0"/>
              </a:rPr>
              <a:t>1</a:t>
            </a:r>
            <a:r>
              <a:rPr lang="zh-CN" altLang="zh-CN" sz="2000" spc="50" dirty="0">
                <a:ln w="11430"/>
                <a:solidFill>
                  <a:srgbClr val="000000"/>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cs typeface="Consolas" panose="020B0609020204030204" pitchFamily="49" charset="0"/>
              </a:rPr>
              <a:t>）</a:t>
            </a:r>
            <a:r>
              <a:rPr lang="en-US" altLang="zh-CN" sz="2000" spc="50" dirty="0">
                <a:ln w="11430"/>
                <a:solidFill>
                  <a:srgbClr val="000000"/>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cs typeface="Consolas" panose="020B0609020204030204" pitchFamily="49" charset="0"/>
              </a:rPr>
              <a:t>LL</a:t>
            </a:r>
            <a:r>
              <a:rPr lang="zh-CN" altLang="zh-CN" sz="2000" spc="50" dirty="0">
                <a:ln w="11430"/>
                <a:solidFill>
                  <a:srgbClr val="000000"/>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cs typeface="Consolas" panose="020B0609020204030204" pitchFamily="49" charset="0"/>
              </a:rPr>
              <a:t>型调整</a:t>
            </a:r>
          </a:p>
        </p:txBody>
      </p:sp>
      <p:sp>
        <p:nvSpPr>
          <p:cNvPr id="18434" name="Rectangle 2"/>
          <p:cNvSpPr>
            <a:spLocks noChangeArrowheads="1"/>
          </p:cNvSpPr>
          <p:nvPr>
            <p:custDataLst>
              <p:tags r:id="rId2"/>
            </p:custDataLst>
          </p:nvPr>
        </p:nvSpPr>
        <p:spPr bwMode="auto">
          <a:xfrm>
            <a:off x="1945243" y="534523"/>
            <a:ext cx="184731" cy="369332"/>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solidFill>
                <a:schemeClr val="dk1"/>
              </a:solidFill>
            </a:endParaRPr>
          </a:p>
        </p:txBody>
      </p:sp>
      <p:sp>
        <p:nvSpPr>
          <p:cNvPr id="18498" name="Rectangle 66"/>
          <p:cNvSpPr>
            <a:spLocks noChangeArrowheads="1"/>
          </p:cNvSpPr>
          <p:nvPr>
            <p:custDataLst>
              <p:tags r:id="rId3"/>
            </p:custDataLst>
          </p:nvPr>
        </p:nvSpPr>
        <p:spPr bwMode="auto">
          <a:xfrm>
            <a:off x="1945243" y="534523"/>
            <a:ext cx="184731" cy="369332"/>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solidFill>
                <a:schemeClr val="dk1"/>
              </a:solidFill>
            </a:endParaRPr>
          </a:p>
        </p:txBody>
      </p:sp>
      <p:grpSp>
        <p:nvGrpSpPr>
          <p:cNvPr id="71" name="组合 70"/>
          <p:cNvGrpSpPr/>
          <p:nvPr/>
        </p:nvGrpSpPr>
        <p:grpSpPr>
          <a:xfrm>
            <a:off x="2302401" y="2965803"/>
            <a:ext cx="1988869" cy="2452694"/>
            <a:chOff x="357158" y="2246614"/>
            <a:chExt cx="1988869" cy="2452694"/>
          </a:xfrm>
        </p:grpSpPr>
        <p:sp>
          <p:nvSpPr>
            <p:cNvPr id="18489" name="Line 57"/>
            <p:cNvSpPr>
              <a:spLocks noChangeShapeType="1"/>
            </p:cNvSpPr>
            <p:nvPr>
              <p:custDataLst>
                <p:tags r:id="rId23"/>
              </p:custDataLst>
            </p:nvPr>
          </p:nvSpPr>
          <p:spPr bwMode="auto">
            <a:xfrm>
              <a:off x="1937895" y="2520999"/>
              <a:ext cx="217533" cy="330700"/>
            </a:xfrm>
            <a:prstGeom prst="line">
              <a:avLst/>
            </a:prstGeom>
            <a:ln w="1270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88" name="Freeform 56"/>
            <p:cNvSpPr/>
            <p:nvPr>
              <p:custDataLst>
                <p:tags r:id="rId24"/>
              </p:custDataLst>
            </p:nvPr>
          </p:nvSpPr>
          <p:spPr bwMode="auto">
            <a:xfrm>
              <a:off x="1470718" y="3206363"/>
              <a:ext cx="308689" cy="444528"/>
            </a:xfrm>
            <a:custGeom>
              <a:avLst/>
              <a:gdLst/>
              <a:ahLst/>
              <a:cxnLst>
                <a:cxn ang="0">
                  <a:pos x="0" y="0"/>
                </a:cxn>
                <a:cxn ang="0">
                  <a:pos x="340" y="424"/>
                </a:cxn>
              </a:cxnLst>
              <a:rect l="0" t="0" r="r" b="b"/>
              <a:pathLst>
                <a:path w="340" h="424">
                  <a:moveTo>
                    <a:pt x="0" y="0"/>
                  </a:moveTo>
                  <a:lnTo>
                    <a:pt x="340" y="424"/>
                  </a:lnTo>
                </a:path>
              </a:pathLst>
            </a:custGeom>
            <a:ln w="1270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87" name="Line 55"/>
            <p:cNvSpPr>
              <a:spLocks noChangeShapeType="1"/>
            </p:cNvSpPr>
            <p:nvPr>
              <p:custDataLst>
                <p:tags r:id="rId25"/>
              </p:custDataLst>
            </p:nvPr>
          </p:nvSpPr>
          <p:spPr bwMode="auto">
            <a:xfrm flipH="1">
              <a:off x="899954" y="2487450"/>
              <a:ext cx="821445" cy="1186208"/>
            </a:xfrm>
            <a:prstGeom prst="line">
              <a:avLst/>
            </a:prstGeom>
            <a:ln w="1270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86" name="Oval 54"/>
            <p:cNvSpPr>
              <a:spLocks noChangeArrowheads="1"/>
            </p:cNvSpPr>
            <p:nvPr>
              <p:custDataLst>
                <p:tags r:id="rId26"/>
              </p:custDataLst>
            </p:nvPr>
          </p:nvSpPr>
          <p:spPr bwMode="auto">
            <a:xfrm>
              <a:off x="1667533" y="2246614"/>
              <a:ext cx="327335" cy="328304"/>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A</a:t>
              </a:r>
            </a:p>
          </p:txBody>
        </p:sp>
        <p:sp>
          <p:nvSpPr>
            <p:cNvPr id="18485" name="Oval 53"/>
            <p:cNvSpPr>
              <a:spLocks noChangeArrowheads="1"/>
            </p:cNvSpPr>
            <p:nvPr>
              <p:custDataLst>
                <p:tags r:id="rId27"/>
              </p:custDataLst>
            </p:nvPr>
          </p:nvSpPr>
          <p:spPr bwMode="auto">
            <a:xfrm>
              <a:off x="1180674" y="2923591"/>
              <a:ext cx="326299" cy="328304"/>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B</a:t>
              </a:r>
            </a:p>
          </p:txBody>
        </p:sp>
        <p:sp>
          <p:nvSpPr>
            <p:cNvPr id="18484" name="Text Box 52"/>
            <p:cNvSpPr txBox="1">
              <a:spLocks noChangeArrowheads="1"/>
            </p:cNvSpPr>
            <p:nvPr>
              <p:custDataLst>
                <p:tags r:id="rId28"/>
              </p:custDataLst>
            </p:nvPr>
          </p:nvSpPr>
          <p:spPr bwMode="auto">
            <a:xfrm>
              <a:off x="1996939" y="2845708"/>
              <a:ext cx="349088" cy="578726"/>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08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γ</a:t>
              </a:r>
            </a:p>
          </p:txBody>
        </p:sp>
        <p:sp>
          <p:nvSpPr>
            <p:cNvPr id="18483" name="AutoShape 51"/>
            <p:cNvSpPr/>
            <p:nvPr/>
          </p:nvSpPr>
          <p:spPr bwMode="auto">
            <a:xfrm>
              <a:off x="1797017" y="2845708"/>
              <a:ext cx="182313" cy="557158"/>
            </a:xfrm>
            <a:prstGeom prst="leftBrace">
              <a:avLst>
                <a:gd name="adj1" fmla="val 22017"/>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82" name="Text Box 50"/>
            <p:cNvSpPr txBox="1">
              <a:spLocks noChangeArrowheads="1"/>
            </p:cNvSpPr>
            <p:nvPr/>
          </p:nvSpPr>
          <p:spPr bwMode="auto">
            <a:xfrm>
              <a:off x="1607452" y="2964329"/>
              <a:ext cx="185421" cy="22406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8481" name="Text Box 49"/>
            <p:cNvSpPr txBox="1">
              <a:spLocks noChangeArrowheads="1"/>
            </p:cNvSpPr>
            <p:nvPr>
              <p:custDataLst>
                <p:tags r:id="rId29"/>
              </p:custDataLst>
            </p:nvPr>
          </p:nvSpPr>
          <p:spPr bwMode="auto">
            <a:xfrm>
              <a:off x="1607452" y="3629324"/>
              <a:ext cx="349088" cy="578726"/>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08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β</a:t>
              </a:r>
            </a:p>
          </p:txBody>
        </p:sp>
        <p:sp>
          <p:nvSpPr>
            <p:cNvPr id="18480" name="AutoShape 48"/>
            <p:cNvSpPr/>
            <p:nvPr/>
          </p:nvSpPr>
          <p:spPr bwMode="auto">
            <a:xfrm>
              <a:off x="1446893" y="3629324"/>
              <a:ext cx="128448" cy="557158"/>
            </a:xfrm>
            <a:prstGeom prst="leftBrace">
              <a:avLst>
                <a:gd name="adj1" fmla="val 31250"/>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79" name="Text Box 47"/>
            <p:cNvSpPr txBox="1">
              <a:spLocks noChangeArrowheads="1"/>
            </p:cNvSpPr>
            <p:nvPr/>
          </p:nvSpPr>
          <p:spPr bwMode="auto">
            <a:xfrm>
              <a:off x="1220037" y="3749143"/>
              <a:ext cx="185421" cy="222863"/>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8478" name="Text Box 46"/>
            <p:cNvSpPr txBox="1">
              <a:spLocks noChangeArrowheads="1"/>
            </p:cNvSpPr>
            <p:nvPr>
              <p:custDataLst>
                <p:tags r:id="rId30"/>
              </p:custDataLst>
            </p:nvPr>
          </p:nvSpPr>
          <p:spPr bwMode="auto">
            <a:xfrm>
              <a:off x="753896" y="3631721"/>
              <a:ext cx="350124" cy="579924"/>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08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α</a:t>
              </a:r>
            </a:p>
          </p:txBody>
        </p:sp>
        <p:sp>
          <p:nvSpPr>
            <p:cNvPr id="18477" name="AutoShape 45"/>
            <p:cNvSpPr/>
            <p:nvPr/>
          </p:nvSpPr>
          <p:spPr bwMode="auto">
            <a:xfrm>
              <a:off x="584013" y="3631721"/>
              <a:ext cx="128448" cy="557158"/>
            </a:xfrm>
            <a:prstGeom prst="leftBrace">
              <a:avLst>
                <a:gd name="adj1" fmla="val 31250"/>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76" name="Text Box 44"/>
            <p:cNvSpPr txBox="1">
              <a:spLocks noChangeArrowheads="1"/>
            </p:cNvSpPr>
            <p:nvPr/>
          </p:nvSpPr>
          <p:spPr bwMode="auto">
            <a:xfrm>
              <a:off x="357158" y="3751540"/>
              <a:ext cx="185421" cy="22406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8475" name="Text Box 43"/>
            <p:cNvSpPr txBox="1">
              <a:spLocks noChangeArrowheads="1"/>
            </p:cNvSpPr>
            <p:nvPr/>
          </p:nvSpPr>
          <p:spPr bwMode="auto">
            <a:xfrm>
              <a:off x="1443785" y="2263388"/>
              <a:ext cx="185421" cy="222863"/>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8474" name="Text Box 42"/>
            <p:cNvSpPr txBox="1">
              <a:spLocks noChangeArrowheads="1"/>
            </p:cNvSpPr>
            <p:nvPr/>
          </p:nvSpPr>
          <p:spPr bwMode="auto">
            <a:xfrm>
              <a:off x="980751" y="2923591"/>
              <a:ext cx="186457" cy="22406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18441" name="Text Box 9"/>
            <p:cNvSpPr txBox="1">
              <a:spLocks noChangeArrowheads="1"/>
            </p:cNvSpPr>
            <p:nvPr/>
          </p:nvSpPr>
          <p:spPr bwMode="auto">
            <a:xfrm>
              <a:off x="1339162" y="4372202"/>
              <a:ext cx="816265" cy="327106"/>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插入前</a:t>
              </a:r>
            </a:p>
          </p:txBody>
        </p:sp>
      </p:grpSp>
      <p:grpSp>
        <p:nvGrpSpPr>
          <p:cNvPr id="73" name="组合 72"/>
          <p:cNvGrpSpPr/>
          <p:nvPr/>
        </p:nvGrpSpPr>
        <p:grpSpPr>
          <a:xfrm>
            <a:off x="7412345" y="2963407"/>
            <a:ext cx="2883861" cy="2470667"/>
            <a:chOff x="5467102" y="2244217"/>
            <a:chExt cx="2883861" cy="2470667"/>
          </a:xfrm>
        </p:grpSpPr>
        <p:sp>
          <p:nvSpPr>
            <p:cNvPr id="18494" name="Freeform 62"/>
            <p:cNvSpPr/>
            <p:nvPr>
              <p:custDataLst>
                <p:tags r:id="rId13"/>
              </p:custDataLst>
            </p:nvPr>
          </p:nvSpPr>
          <p:spPr bwMode="auto">
            <a:xfrm>
              <a:off x="7784342" y="3103319"/>
              <a:ext cx="316976" cy="462501"/>
            </a:xfrm>
            <a:custGeom>
              <a:avLst/>
              <a:gdLst/>
              <a:ahLst/>
              <a:cxnLst>
                <a:cxn ang="0">
                  <a:pos x="0" y="0"/>
                </a:cxn>
                <a:cxn ang="0">
                  <a:pos x="350" y="441"/>
                </a:cxn>
              </a:cxnLst>
              <a:rect l="0" t="0" r="r" b="b"/>
              <a:pathLst>
                <a:path w="350" h="441">
                  <a:moveTo>
                    <a:pt x="0" y="0"/>
                  </a:moveTo>
                  <a:lnTo>
                    <a:pt x="350" y="441"/>
                  </a:lnTo>
                </a:path>
              </a:pathLst>
            </a:custGeom>
            <a:ln w="1270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93" name="Freeform 61"/>
            <p:cNvSpPr/>
            <p:nvPr>
              <p:custDataLst>
                <p:tags r:id="rId14"/>
              </p:custDataLst>
            </p:nvPr>
          </p:nvSpPr>
          <p:spPr bwMode="auto">
            <a:xfrm>
              <a:off x="7335811" y="3087743"/>
              <a:ext cx="224784" cy="503240"/>
            </a:xfrm>
            <a:custGeom>
              <a:avLst/>
              <a:gdLst/>
              <a:ahLst/>
              <a:cxnLst>
                <a:cxn ang="0">
                  <a:pos x="247" y="0"/>
                </a:cxn>
                <a:cxn ang="0">
                  <a:pos x="0" y="480"/>
                </a:cxn>
              </a:cxnLst>
              <a:rect l="0" t="0" r="r" b="b"/>
              <a:pathLst>
                <a:path w="247" h="480">
                  <a:moveTo>
                    <a:pt x="247" y="0"/>
                  </a:moveTo>
                  <a:lnTo>
                    <a:pt x="0" y="480"/>
                  </a:lnTo>
                </a:path>
              </a:pathLst>
            </a:custGeom>
            <a:ln w="1270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91" name="Line 59"/>
            <p:cNvSpPr>
              <a:spLocks noChangeShapeType="1"/>
            </p:cNvSpPr>
            <p:nvPr/>
          </p:nvSpPr>
          <p:spPr bwMode="auto">
            <a:xfrm>
              <a:off x="7407286" y="2517404"/>
              <a:ext cx="218568" cy="330700"/>
            </a:xfrm>
            <a:prstGeom prst="line">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58" name="AutoShape 26"/>
            <p:cNvSpPr>
              <a:spLocks noChangeArrowheads="1"/>
            </p:cNvSpPr>
            <p:nvPr>
              <p:custDataLst>
                <p:tags r:id="rId15"/>
              </p:custDataLst>
            </p:nvPr>
          </p:nvSpPr>
          <p:spPr bwMode="auto">
            <a:xfrm>
              <a:off x="5467102" y="3310606"/>
              <a:ext cx="925031" cy="208485"/>
            </a:xfrm>
            <a:prstGeom prst="rightArrow">
              <a:avLst>
                <a:gd name="adj1" fmla="val 50000"/>
                <a:gd name="adj2" fmla="val 128305"/>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56" name="Line 24"/>
            <p:cNvSpPr>
              <a:spLocks noChangeShapeType="1"/>
            </p:cNvSpPr>
            <p:nvPr>
              <p:custDataLst>
                <p:tags r:id="rId16"/>
              </p:custDataLst>
            </p:nvPr>
          </p:nvSpPr>
          <p:spPr bwMode="auto">
            <a:xfrm flipH="1">
              <a:off x="6844809" y="2505423"/>
              <a:ext cx="335622" cy="367844"/>
            </a:xfrm>
            <a:prstGeom prst="line">
              <a:avLst/>
            </a:prstGeom>
            <a:ln w="1270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55" name="Oval 23"/>
            <p:cNvSpPr>
              <a:spLocks noChangeArrowheads="1"/>
            </p:cNvSpPr>
            <p:nvPr>
              <p:custDataLst>
                <p:tags r:id="rId17"/>
              </p:custDataLst>
            </p:nvPr>
          </p:nvSpPr>
          <p:spPr bwMode="auto">
            <a:xfrm>
              <a:off x="7133816" y="2244217"/>
              <a:ext cx="326299" cy="327106"/>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B</a:t>
              </a:r>
            </a:p>
          </p:txBody>
        </p:sp>
        <p:sp>
          <p:nvSpPr>
            <p:cNvPr id="18454" name="Oval 22"/>
            <p:cNvSpPr>
              <a:spLocks noChangeArrowheads="1"/>
            </p:cNvSpPr>
            <p:nvPr>
              <p:custDataLst>
                <p:tags r:id="rId18"/>
              </p:custDataLst>
            </p:nvPr>
          </p:nvSpPr>
          <p:spPr bwMode="auto">
            <a:xfrm>
              <a:off x="7502586" y="2828934"/>
              <a:ext cx="327335" cy="328304"/>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A</a:t>
              </a:r>
            </a:p>
          </p:txBody>
        </p:sp>
        <p:sp>
          <p:nvSpPr>
            <p:cNvPr id="18453" name="Text Box 21"/>
            <p:cNvSpPr txBox="1">
              <a:spLocks noChangeArrowheads="1"/>
            </p:cNvSpPr>
            <p:nvPr>
              <p:custDataLst>
                <p:tags r:id="rId19"/>
              </p:custDataLst>
            </p:nvPr>
          </p:nvSpPr>
          <p:spPr bwMode="auto">
            <a:xfrm>
              <a:off x="8001875" y="3550244"/>
              <a:ext cx="349088" cy="579924"/>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08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γ</a:t>
              </a:r>
            </a:p>
          </p:txBody>
        </p:sp>
        <p:sp>
          <p:nvSpPr>
            <p:cNvPr id="18452" name="AutoShape 20"/>
            <p:cNvSpPr/>
            <p:nvPr/>
          </p:nvSpPr>
          <p:spPr bwMode="auto">
            <a:xfrm>
              <a:off x="7838208" y="3567018"/>
              <a:ext cx="129484" cy="557158"/>
            </a:xfrm>
            <a:prstGeom prst="leftBrace">
              <a:avLst>
                <a:gd name="adj1" fmla="val 31000"/>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51" name="Text Box 19"/>
            <p:cNvSpPr txBox="1">
              <a:spLocks noChangeArrowheads="1"/>
            </p:cNvSpPr>
            <p:nvPr/>
          </p:nvSpPr>
          <p:spPr bwMode="auto">
            <a:xfrm>
              <a:off x="7648643" y="3686837"/>
              <a:ext cx="185421" cy="222863"/>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8450" name="Text Box 18"/>
            <p:cNvSpPr txBox="1">
              <a:spLocks noChangeArrowheads="1"/>
            </p:cNvSpPr>
            <p:nvPr>
              <p:custDataLst>
                <p:tags r:id="rId20"/>
              </p:custDataLst>
            </p:nvPr>
          </p:nvSpPr>
          <p:spPr bwMode="auto">
            <a:xfrm>
              <a:off x="7166964" y="3575406"/>
              <a:ext cx="350124" cy="579924"/>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08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β</a:t>
              </a:r>
            </a:p>
          </p:txBody>
        </p:sp>
        <p:sp>
          <p:nvSpPr>
            <p:cNvPr id="18449" name="AutoShape 17"/>
            <p:cNvSpPr/>
            <p:nvPr/>
          </p:nvSpPr>
          <p:spPr bwMode="auto">
            <a:xfrm>
              <a:off x="7004333" y="3600568"/>
              <a:ext cx="128448" cy="557158"/>
            </a:xfrm>
            <a:prstGeom prst="leftBrace">
              <a:avLst>
                <a:gd name="adj1" fmla="val 31250"/>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48" name="Text Box 16"/>
            <p:cNvSpPr txBox="1">
              <a:spLocks noChangeArrowheads="1"/>
            </p:cNvSpPr>
            <p:nvPr/>
          </p:nvSpPr>
          <p:spPr bwMode="auto">
            <a:xfrm>
              <a:off x="6813733" y="3720387"/>
              <a:ext cx="185421" cy="22406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8447" name="Text Box 15"/>
            <p:cNvSpPr txBox="1">
              <a:spLocks noChangeArrowheads="1"/>
            </p:cNvSpPr>
            <p:nvPr>
              <p:custDataLst>
                <p:tags r:id="rId21"/>
              </p:custDataLst>
            </p:nvPr>
          </p:nvSpPr>
          <p:spPr bwMode="auto">
            <a:xfrm>
              <a:off x="6645922" y="2848105"/>
              <a:ext cx="349088" cy="579924"/>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08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α</a:t>
              </a:r>
            </a:p>
          </p:txBody>
        </p:sp>
        <p:sp>
          <p:nvSpPr>
            <p:cNvPr id="18446" name="AutoShape 14"/>
            <p:cNvSpPr/>
            <p:nvPr/>
          </p:nvSpPr>
          <p:spPr bwMode="auto">
            <a:xfrm>
              <a:off x="6485362" y="2848105"/>
              <a:ext cx="128448" cy="557158"/>
            </a:xfrm>
            <a:prstGeom prst="leftBrace">
              <a:avLst>
                <a:gd name="adj1" fmla="val 31250"/>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45" name="Text Box 13"/>
            <p:cNvSpPr txBox="1">
              <a:spLocks noChangeArrowheads="1"/>
            </p:cNvSpPr>
            <p:nvPr/>
          </p:nvSpPr>
          <p:spPr bwMode="auto">
            <a:xfrm>
              <a:off x="6287511" y="2967924"/>
              <a:ext cx="185421" cy="22406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8444" name="Text Box 12"/>
            <p:cNvSpPr txBox="1">
              <a:spLocks noChangeArrowheads="1"/>
            </p:cNvSpPr>
            <p:nvPr/>
          </p:nvSpPr>
          <p:spPr bwMode="auto">
            <a:xfrm>
              <a:off x="6913176" y="2259794"/>
              <a:ext cx="186457" cy="222863"/>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18443" name="Text Box 11"/>
            <p:cNvSpPr txBox="1">
              <a:spLocks noChangeArrowheads="1"/>
            </p:cNvSpPr>
            <p:nvPr/>
          </p:nvSpPr>
          <p:spPr bwMode="auto">
            <a:xfrm>
              <a:off x="7843387" y="2776213"/>
              <a:ext cx="185421" cy="222863"/>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0</a:t>
              </a:r>
            </a:p>
          </p:txBody>
        </p:sp>
        <p:sp>
          <p:nvSpPr>
            <p:cNvPr id="18442" name="Text Box 10"/>
            <p:cNvSpPr txBox="1">
              <a:spLocks noChangeArrowheads="1"/>
            </p:cNvSpPr>
            <p:nvPr>
              <p:custDataLst>
                <p:tags r:id="rId22"/>
              </p:custDataLst>
            </p:nvPr>
          </p:nvSpPr>
          <p:spPr bwMode="auto">
            <a:xfrm>
              <a:off x="6645922" y="3412452"/>
              <a:ext cx="350124" cy="207287"/>
            </a:xfrm>
            <a:prstGeom prst="rect">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vert="horz" wrap="square" lIns="91440" tIns="45720" rIns="91440" bIns="4572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39" name="Text Box 7"/>
            <p:cNvSpPr txBox="1">
              <a:spLocks noChangeArrowheads="1"/>
            </p:cNvSpPr>
            <p:nvPr/>
          </p:nvSpPr>
          <p:spPr bwMode="auto">
            <a:xfrm>
              <a:off x="6972221" y="4387778"/>
              <a:ext cx="816265" cy="327106"/>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调整后</a:t>
              </a:r>
            </a:p>
          </p:txBody>
        </p:sp>
        <p:sp>
          <p:nvSpPr>
            <p:cNvPr id="18437" name="Text Box 5"/>
            <p:cNvSpPr txBox="1">
              <a:spLocks noChangeArrowheads="1"/>
            </p:cNvSpPr>
            <p:nvPr/>
          </p:nvSpPr>
          <p:spPr bwMode="auto">
            <a:xfrm>
              <a:off x="5495071" y="3044608"/>
              <a:ext cx="653634" cy="267196"/>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LL</a:t>
              </a: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调整</a:t>
              </a:r>
            </a:p>
          </p:txBody>
        </p:sp>
      </p:grpSp>
      <p:grpSp>
        <p:nvGrpSpPr>
          <p:cNvPr id="72" name="组合 71"/>
          <p:cNvGrpSpPr/>
          <p:nvPr/>
        </p:nvGrpSpPr>
        <p:grpSpPr>
          <a:xfrm>
            <a:off x="4432149" y="2816029"/>
            <a:ext cx="2867287" cy="2618044"/>
            <a:chOff x="2486906" y="2096840"/>
            <a:chExt cx="2867287" cy="2618044"/>
          </a:xfrm>
        </p:grpSpPr>
        <p:sp>
          <p:nvSpPr>
            <p:cNvPr id="18496" name="Text Box 64"/>
            <p:cNvSpPr txBox="1">
              <a:spLocks noChangeArrowheads="1"/>
            </p:cNvSpPr>
            <p:nvPr/>
          </p:nvSpPr>
          <p:spPr bwMode="auto">
            <a:xfrm>
              <a:off x="3878078" y="3260282"/>
              <a:ext cx="185421" cy="222863"/>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L</a:t>
              </a:r>
            </a:p>
          </p:txBody>
        </p:sp>
        <p:sp>
          <p:nvSpPr>
            <p:cNvPr id="18495" name="Text Box 63"/>
            <p:cNvSpPr txBox="1">
              <a:spLocks noChangeArrowheads="1"/>
            </p:cNvSpPr>
            <p:nvPr/>
          </p:nvSpPr>
          <p:spPr bwMode="auto">
            <a:xfrm>
              <a:off x="4375296" y="2571323"/>
              <a:ext cx="185421" cy="22406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L</a:t>
              </a:r>
            </a:p>
          </p:txBody>
        </p:sp>
        <p:sp>
          <p:nvSpPr>
            <p:cNvPr id="18492" name="Freeform 60"/>
            <p:cNvSpPr/>
            <p:nvPr>
              <p:custDataLst>
                <p:tags r:id="rId5"/>
              </p:custDataLst>
            </p:nvPr>
          </p:nvSpPr>
          <p:spPr bwMode="auto">
            <a:xfrm>
              <a:off x="4472668" y="3197976"/>
              <a:ext cx="313868" cy="450519"/>
            </a:xfrm>
            <a:custGeom>
              <a:avLst/>
              <a:gdLst/>
              <a:ahLst/>
              <a:cxnLst>
                <a:cxn ang="0">
                  <a:pos x="0" y="0"/>
                </a:cxn>
                <a:cxn ang="0">
                  <a:pos x="346" y="429"/>
                </a:cxn>
              </a:cxnLst>
              <a:rect l="0" t="0" r="r" b="b"/>
              <a:pathLst>
                <a:path w="346" h="429">
                  <a:moveTo>
                    <a:pt x="0" y="0"/>
                  </a:moveTo>
                  <a:lnTo>
                    <a:pt x="346" y="429"/>
                  </a:lnTo>
                </a:path>
              </a:pathLst>
            </a:custGeom>
            <a:ln w="12700">
              <a:solidFill>
                <a:schemeClr val="dk1"/>
              </a:solidFill>
            </a:ln>
          </p:spPr>
          <p:style>
            <a:lnRef idx="2">
              <a:schemeClr val="dk1"/>
            </a:lnRef>
            <a:fillRef idx="0">
              <a:schemeClr val="dk1"/>
            </a:fillRef>
            <a:effectRef idx="1">
              <a:schemeClr val="dk1"/>
            </a:effectRef>
            <a:fontRef idx="minor">
              <a:schemeClr val="tx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90" name="Line 58"/>
            <p:cNvSpPr>
              <a:spLocks noChangeShapeType="1"/>
            </p:cNvSpPr>
            <p:nvPr/>
          </p:nvSpPr>
          <p:spPr bwMode="auto">
            <a:xfrm>
              <a:off x="4946060" y="2517404"/>
              <a:ext cx="217533" cy="330700"/>
            </a:xfrm>
            <a:prstGeom prst="line">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73" name="AutoShape 41"/>
            <p:cNvSpPr>
              <a:spLocks noChangeArrowheads="1"/>
            </p:cNvSpPr>
            <p:nvPr>
              <p:custDataLst>
                <p:tags r:id="rId6"/>
              </p:custDataLst>
            </p:nvPr>
          </p:nvSpPr>
          <p:spPr bwMode="auto">
            <a:xfrm>
              <a:off x="2663373" y="3310606"/>
              <a:ext cx="979933" cy="208485"/>
            </a:xfrm>
            <a:prstGeom prst="rightArrow">
              <a:avLst>
                <a:gd name="adj1" fmla="val 50000"/>
                <a:gd name="adj2" fmla="val 135920"/>
              </a:avLst>
            </a:prstGeom>
            <a:gradFill>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2"/>
              </a:solidFill>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72" name="Line 40"/>
            <p:cNvSpPr>
              <a:spLocks noChangeShapeType="1"/>
            </p:cNvSpPr>
            <p:nvPr/>
          </p:nvSpPr>
          <p:spPr bwMode="auto">
            <a:xfrm flipH="1">
              <a:off x="3893616" y="2517404"/>
              <a:ext cx="820409" cy="1187406"/>
            </a:xfrm>
            <a:prstGeom prst="line">
              <a:avLst/>
            </a:prstGeom>
            <a:noFill/>
            <a:ln w="2857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71" name="Oval 39"/>
            <p:cNvSpPr>
              <a:spLocks noChangeArrowheads="1"/>
            </p:cNvSpPr>
            <p:nvPr>
              <p:custDataLst>
                <p:tags r:id="rId7"/>
              </p:custDataLst>
            </p:nvPr>
          </p:nvSpPr>
          <p:spPr bwMode="auto">
            <a:xfrm>
              <a:off x="4678806" y="2244217"/>
              <a:ext cx="326299" cy="327106"/>
            </a:xfrm>
            <a:prstGeom prst="ellipse">
              <a:avLst/>
            </a:prstGeom>
            <a:gradFill>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3"/>
              </a:solidFill>
            </a:ln>
          </p:spPr>
          <p:style>
            <a:lnRef idx="1">
              <a:schemeClr val="accent3"/>
            </a:lnRef>
            <a:fillRef idx="2">
              <a:schemeClr val="accent3"/>
            </a:fillRef>
            <a:effectRef idx="1">
              <a:schemeClr val="accent3"/>
            </a:effectRef>
            <a:fontRef idx="minor">
              <a:schemeClr val="dk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A</a:t>
              </a:r>
            </a:p>
          </p:txBody>
        </p:sp>
        <p:sp>
          <p:nvSpPr>
            <p:cNvPr id="18470" name="Oval 38"/>
            <p:cNvSpPr>
              <a:spLocks noChangeArrowheads="1"/>
            </p:cNvSpPr>
            <p:nvPr>
              <p:custDataLst>
                <p:tags r:id="rId8"/>
              </p:custDataLst>
            </p:nvPr>
          </p:nvSpPr>
          <p:spPr bwMode="auto">
            <a:xfrm>
              <a:off x="4187803" y="2921194"/>
              <a:ext cx="327335" cy="327106"/>
            </a:xfrm>
            <a:prstGeom prst="ellipse">
              <a:avLst/>
            </a:prstGeom>
            <a:gradFill>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 pos="0">
                  <a:srgbClr val="3B3E4D">
                    <a:lumMod val="98000"/>
                    <a:lumOff val="2000"/>
                  </a:srgbClr>
                </a:gs>
                <a:gs pos="50000">
                  <a:srgbClr val="3B3E4D"/>
                </a:gs>
                <a:gs pos="100000">
                  <a:srgbClr val="3B3E4D">
                    <a:lumMod val="99000"/>
                  </a:srgbClr>
                </a:gs>
              </a:gsLst>
              <a:lin ang="5400000" scaled="0"/>
            </a:gradFill>
            <a:ln>
              <a:solidFill>
                <a:schemeClr val="accent6"/>
              </a:solidFill>
            </a:ln>
          </p:spPr>
          <p:style>
            <a:lnRef idx="1">
              <a:schemeClr val="accent6"/>
            </a:lnRef>
            <a:fillRef idx="3">
              <a:schemeClr val="accent6"/>
            </a:fillRef>
            <a:effectRef idx="2">
              <a:schemeClr val="accent6"/>
            </a:effectRef>
            <a:fontRef idx="minor">
              <a:schemeClr val="lt1"/>
            </a:fontRef>
          </p:style>
          <p:txBody>
            <a:bodyPr vert="horz" wrap="square" lIns="0" tIns="0" rIns="0" bIns="0" numCol="1" anchor="t" anchorCtr="0" compatLnSpc="1"/>
            <a:lstStyle/>
            <a:p>
              <a:pPr algn="ctr" fontAlgn="base">
                <a:spcBef>
                  <a:spcPct val="0"/>
                </a:spcBef>
                <a:spcAft>
                  <a:spcPct val="0"/>
                </a:spcAft>
              </a:pPr>
              <a:r>
                <a:rPr lang="en-US"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B</a:t>
              </a:r>
            </a:p>
          </p:txBody>
        </p:sp>
        <p:sp>
          <p:nvSpPr>
            <p:cNvPr id="18469" name="Text Box 37"/>
            <p:cNvSpPr txBox="1">
              <a:spLocks noChangeArrowheads="1"/>
            </p:cNvSpPr>
            <p:nvPr>
              <p:custDataLst>
                <p:tags r:id="rId9"/>
              </p:custDataLst>
            </p:nvPr>
          </p:nvSpPr>
          <p:spPr bwMode="auto">
            <a:xfrm>
              <a:off x="5004069" y="2842114"/>
              <a:ext cx="350124" cy="578726"/>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08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γ</a:t>
              </a:r>
            </a:p>
          </p:txBody>
        </p:sp>
        <p:sp>
          <p:nvSpPr>
            <p:cNvPr id="18468" name="AutoShape 36"/>
            <p:cNvSpPr/>
            <p:nvPr/>
          </p:nvSpPr>
          <p:spPr bwMode="auto">
            <a:xfrm>
              <a:off x="4768926" y="2842114"/>
              <a:ext cx="181277" cy="557158"/>
            </a:xfrm>
            <a:prstGeom prst="leftBrace">
              <a:avLst>
                <a:gd name="adj1" fmla="val 22143"/>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67" name="Text Box 35"/>
            <p:cNvSpPr txBox="1">
              <a:spLocks noChangeArrowheads="1"/>
            </p:cNvSpPr>
            <p:nvPr/>
          </p:nvSpPr>
          <p:spPr bwMode="auto">
            <a:xfrm>
              <a:off x="4578326" y="2961933"/>
              <a:ext cx="185421" cy="222863"/>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8466" name="Text Box 34"/>
            <p:cNvSpPr txBox="1">
              <a:spLocks noChangeArrowheads="1"/>
            </p:cNvSpPr>
            <p:nvPr>
              <p:custDataLst>
                <p:tags r:id="rId10"/>
              </p:custDataLst>
            </p:nvPr>
          </p:nvSpPr>
          <p:spPr bwMode="auto">
            <a:xfrm>
              <a:off x="4614582" y="3625730"/>
              <a:ext cx="349088" cy="579924"/>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08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β</a:t>
              </a:r>
            </a:p>
          </p:txBody>
        </p:sp>
        <p:sp>
          <p:nvSpPr>
            <p:cNvPr id="18465" name="AutoShape 33"/>
            <p:cNvSpPr/>
            <p:nvPr/>
          </p:nvSpPr>
          <p:spPr bwMode="auto">
            <a:xfrm>
              <a:off x="4443663" y="3625730"/>
              <a:ext cx="129484" cy="557158"/>
            </a:xfrm>
            <a:prstGeom prst="leftBrace">
              <a:avLst>
                <a:gd name="adj1" fmla="val 31000"/>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64" name="Text Box 32"/>
            <p:cNvSpPr txBox="1">
              <a:spLocks noChangeArrowheads="1"/>
            </p:cNvSpPr>
            <p:nvPr/>
          </p:nvSpPr>
          <p:spPr bwMode="auto">
            <a:xfrm>
              <a:off x="4253063" y="3745549"/>
              <a:ext cx="186457" cy="224061"/>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8463" name="Text Box 31"/>
            <p:cNvSpPr txBox="1">
              <a:spLocks noChangeArrowheads="1"/>
            </p:cNvSpPr>
            <p:nvPr>
              <p:custDataLst>
                <p:tags r:id="rId11"/>
              </p:custDataLst>
            </p:nvPr>
          </p:nvSpPr>
          <p:spPr bwMode="auto">
            <a:xfrm>
              <a:off x="3759989" y="3629324"/>
              <a:ext cx="349088" cy="578726"/>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 pos="0">
                  <a:srgbClr val="C30000">
                    <a:lumMod val="90000"/>
                    <a:lumOff val="10000"/>
                  </a:srgbClr>
                </a:gs>
                <a:gs pos="50000">
                  <a:srgbClr val="C30000">
                    <a:lumMod val="95000"/>
                    <a:lumOff val="5000"/>
                  </a:srgbClr>
                </a:gs>
                <a:gs pos="100000">
                  <a:srgbClr val="C30000">
                    <a:lumMod val="95000"/>
                    <a:lumOff val="5000"/>
                  </a:srgbClr>
                </a:gs>
              </a:gsLst>
              <a:lin ang="5400000" scaled="0"/>
            </a:gradFill>
            <a:ln>
              <a:solidFill>
                <a:schemeClr val="accent1"/>
              </a:solidFill>
            </a:ln>
          </p:spPr>
          <p:style>
            <a:lnRef idx="1">
              <a:schemeClr val="accent1"/>
            </a:lnRef>
            <a:fillRef idx="2">
              <a:schemeClr val="accent1"/>
            </a:fillRef>
            <a:effectRef idx="1">
              <a:schemeClr val="accent1"/>
            </a:effectRef>
            <a:fontRef idx="minor">
              <a:schemeClr val="dk1"/>
            </a:fontRef>
          </p:style>
          <p:txBody>
            <a:bodyPr vert="horz" wrap="square" lIns="0" tIns="108000" rIns="0" bIns="0" numCol="1" anchor="t" anchorCtr="0" compatLnSpc="1"/>
            <a:lstStyle/>
            <a:p>
              <a:pPr algn="ctr" fontAlgn="base">
                <a:spcBef>
                  <a:spcPct val="0"/>
                </a:spcBef>
                <a:spcAft>
                  <a:spcPct val="0"/>
                </a:spcAft>
              </a:pPr>
              <a:r>
                <a:rPr lang="zh-CN" altLang="zh-CN" sz="1600">
                  <a:solidFill>
                    <a:srgbClr val="FFFFFF"/>
                  </a:solidFill>
                  <a:latin typeface="微软雅黑" panose="020B0503020204020204" pitchFamily="34" charset="-122"/>
                  <a:ea typeface="微软雅黑" panose="020B0503020204020204" pitchFamily="34" charset="-122"/>
                  <a:cs typeface="Consolas" panose="020B0609020204030204" pitchFamily="49" charset="0"/>
                </a:rPr>
                <a:t>α</a:t>
              </a:r>
            </a:p>
          </p:txBody>
        </p:sp>
        <p:sp>
          <p:nvSpPr>
            <p:cNvPr id="18462" name="AutoShape 30"/>
            <p:cNvSpPr/>
            <p:nvPr/>
          </p:nvSpPr>
          <p:spPr bwMode="auto">
            <a:xfrm>
              <a:off x="3583891" y="3629324"/>
              <a:ext cx="128448" cy="557158"/>
            </a:xfrm>
            <a:prstGeom prst="leftBrace">
              <a:avLst>
                <a:gd name="adj1" fmla="val 31250"/>
                <a:gd name="adj2" fmla="val 50000"/>
              </a:avLst>
            </a:prstGeom>
            <a:noFill/>
            <a:ln w="9525">
              <a:solidFill>
                <a:srgbClr val="000000"/>
              </a:solidFill>
              <a:roun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61" name="Text Box 29"/>
            <p:cNvSpPr txBox="1">
              <a:spLocks noChangeArrowheads="1"/>
            </p:cNvSpPr>
            <p:nvPr/>
          </p:nvSpPr>
          <p:spPr bwMode="auto">
            <a:xfrm>
              <a:off x="3357036" y="3749143"/>
              <a:ext cx="186457" cy="222863"/>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i="1">
                  <a:solidFill>
                    <a:srgbClr val="000000"/>
                  </a:solidFill>
                  <a:latin typeface="微软雅黑" panose="020B0503020204020204" pitchFamily="34" charset="-122"/>
                  <a:ea typeface="微软雅黑" panose="020B0503020204020204" pitchFamily="34" charset="-122"/>
                  <a:cs typeface="Consolas" panose="020B0609020204030204" pitchFamily="49" charset="0"/>
                </a:rPr>
                <a:t>h</a:t>
              </a:r>
            </a:p>
          </p:txBody>
        </p:sp>
        <p:sp>
          <p:nvSpPr>
            <p:cNvPr id="18460" name="Text Box 28"/>
            <p:cNvSpPr txBox="1">
              <a:spLocks noChangeArrowheads="1"/>
            </p:cNvSpPr>
            <p:nvPr/>
          </p:nvSpPr>
          <p:spPr bwMode="auto">
            <a:xfrm>
              <a:off x="4450914" y="2259794"/>
              <a:ext cx="186457" cy="222863"/>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2</a:t>
              </a:r>
            </a:p>
          </p:txBody>
        </p:sp>
        <p:sp>
          <p:nvSpPr>
            <p:cNvPr id="18459" name="Text Box 27"/>
            <p:cNvSpPr txBox="1">
              <a:spLocks noChangeArrowheads="1"/>
            </p:cNvSpPr>
            <p:nvPr/>
          </p:nvSpPr>
          <p:spPr bwMode="auto">
            <a:xfrm>
              <a:off x="3988916" y="2921194"/>
              <a:ext cx="185421" cy="222863"/>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en-US" altLang="zh-CN"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1</a:t>
              </a:r>
            </a:p>
          </p:txBody>
        </p:sp>
        <p:sp>
          <p:nvSpPr>
            <p:cNvPr id="18457" name="Text Box 25"/>
            <p:cNvSpPr txBox="1">
              <a:spLocks noChangeArrowheads="1"/>
            </p:cNvSpPr>
            <p:nvPr>
              <p:custDataLst>
                <p:tags r:id="rId12"/>
              </p:custDataLst>
            </p:nvPr>
          </p:nvSpPr>
          <p:spPr bwMode="auto">
            <a:xfrm>
              <a:off x="3759989" y="4192473"/>
              <a:ext cx="350124" cy="207287"/>
            </a:xfrm>
            <a:prstGeom prst="rect">
              <a:avLst/>
            </a:prstGeom>
            <a:gradFill>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 pos="0">
                  <a:srgbClr val="3B3E4D">
                    <a:lumMod val="90000"/>
                    <a:lumOff val="10000"/>
                  </a:srgbClr>
                </a:gs>
                <a:gs pos="50000">
                  <a:srgbClr val="3B3E4D">
                    <a:lumMod val="95000"/>
                    <a:lumOff val="5000"/>
                  </a:srgbClr>
                </a:gs>
                <a:gs pos="100000">
                  <a:srgbClr val="3B3E4D">
                    <a:lumMod val="95000"/>
                    <a:lumOff val="5000"/>
                  </a:srgbClr>
                </a:gs>
              </a:gsLst>
              <a:lin ang="5400000" scaled="0"/>
            </a:gradFill>
            <a:ln>
              <a:solidFill>
                <a:schemeClr val="accent2"/>
              </a:solidFill>
            </a:ln>
          </p:spPr>
          <p:style>
            <a:lnRef idx="1">
              <a:schemeClr val="accent2"/>
            </a:lnRef>
            <a:fillRef idx="2">
              <a:schemeClr val="accent2"/>
            </a:fillRef>
            <a:effectRef idx="1">
              <a:schemeClr val="accent2"/>
            </a:effectRef>
            <a:fontRef idx="minor">
              <a:schemeClr val="dk1"/>
            </a:fontRef>
          </p:style>
          <p:txBody>
            <a:bodyPr vert="horz" wrap="square" lIns="91440" tIns="45720" rIns="91440" bIns="45720" numCol="1" anchor="t" anchorCtr="0" compatLnSpc="1"/>
            <a:lstStyle/>
            <a:p>
              <a:pPr fontAlgn="base">
                <a:spcBef>
                  <a:spcPct val="0"/>
                </a:spcBef>
                <a:spcAft>
                  <a:spcPct val="0"/>
                </a:spcAft>
              </a:pPr>
              <a:endParaRPr lang="zh-CN" altLang="zh-CN"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sp>
          <p:nvSpPr>
            <p:cNvPr id="18440" name="Text Box 8"/>
            <p:cNvSpPr txBox="1">
              <a:spLocks noChangeArrowheads="1"/>
            </p:cNvSpPr>
            <p:nvPr/>
          </p:nvSpPr>
          <p:spPr bwMode="auto">
            <a:xfrm>
              <a:off x="4315215" y="4387778"/>
              <a:ext cx="816265" cy="327106"/>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插入后</a:t>
              </a:r>
            </a:p>
          </p:txBody>
        </p:sp>
        <p:sp>
          <p:nvSpPr>
            <p:cNvPr id="18438" name="Text Box 6"/>
            <p:cNvSpPr txBox="1">
              <a:spLocks noChangeArrowheads="1"/>
            </p:cNvSpPr>
            <p:nvPr/>
          </p:nvSpPr>
          <p:spPr bwMode="auto">
            <a:xfrm>
              <a:off x="2486906" y="3036221"/>
              <a:ext cx="1156400" cy="267196"/>
            </a:xfrm>
            <a:prstGeom prst="rect">
              <a:avLst/>
            </a:prstGeom>
            <a:noFill/>
            <a:ln w="9525">
              <a:noFill/>
              <a:miter lim="800000"/>
            </a:ln>
          </p:spPr>
          <p:txBody>
            <a:bodyPr vert="horz" wrap="square" lIns="0" tIns="0" rIns="0" bIns="0" numCol="1" anchor="t" anchorCtr="0" compatLnSpc="1"/>
            <a:lstStyle/>
            <a:p>
              <a:pPr algn="ctr" fontAlgn="base">
                <a:spcBef>
                  <a:spcPct val="0"/>
                </a:spcBef>
                <a:spcAft>
                  <a:spcPct val="0"/>
                </a:spcAft>
              </a:pPr>
              <a:r>
                <a:rPr lang="zh-CN" altLang="en-US" sz="1600">
                  <a:solidFill>
                    <a:srgbClr val="000000"/>
                  </a:solidFill>
                  <a:latin typeface="微软雅黑" panose="020B0503020204020204" pitchFamily="34" charset="-122"/>
                  <a:ea typeface="微软雅黑" panose="020B0503020204020204" pitchFamily="34" charset="-122"/>
                  <a:cs typeface="Consolas" panose="020B0609020204030204" pitchFamily="49" charset="0"/>
                </a:rPr>
                <a:t>插入一结点</a:t>
              </a:r>
            </a:p>
          </p:txBody>
        </p:sp>
        <p:sp>
          <p:nvSpPr>
            <p:cNvPr id="18436" name="Line 4"/>
            <p:cNvSpPr>
              <a:spLocks noChangeShapeType="1"/>
            </p:cNvSpPr>
            <p:nvPr/>
          </p:nvSpPr>
          <p:spPr bwMode="auto">
            <a:xfrm flipV="1">
              <a:off x="4275852" y="2096840"/>
              <a:ext cx="0" cy="818363"/>
            </a:xfrm>
            <a:prstGeom prst="line">
              <a:avLst/>
            </a:prstGeom>
            <a:noFill/>
            <a:ln w="28575">
              <a:solidFill>
                <a:srgbClr val="FF00FF"/>
              </a:solidFill>
              <a:round/>
              <a:tailEnd type="arrow" w="sm" len="med"/>
            </a:ln>
          </p:spPr>
          <p:txBody>
            <a:bodyPr vert="horz" wrap="square" lIns="91440" tIns="45720" rIns="91440" bIns="45720" numCol="1" anchor="t" anchorCtr="0" compatLnSpc="1"/>
            <a:lstStyle/>
            <a:p>
              <a:endParaRPr lang="zh-CN" altLang="en-US" sz="1600">
                <a:solidFill>
                  <a:srgbClr val="0000FF"/>
                </a:solidFill>
                <a:latin typeface="Consolas" panose="020B0609020204030204" pitchFamily="49" charset="0"/>
                <a:ea typeface="仿宋" panose="02010609060101010101" pitchFamily="49" charset="-122"/>
                <a:cs typeface="Consolas" panose="020B0609020204030204" pitchFamily="49" charset="0"/>
              </a:endParaRPr>
            </a:p>
          </p:txBody>
        </p:sp>
      </p:grpSp>
      <p:sp>
        <p:nvSpPr>
          <p:cNvPr id="76" name="灯片编号占位符 75"/>
          <p:cNvSpPr>
            <a:spLocks noGrp="1"/>
          </p:cNvSpPr>
          <p:nvPr>
            <p:ph type="sldNum" sz="quarter" idx="12"/>
            <p:custDataLst>
              <p:tags r:id="rId4"/>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34</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spTree>
    <p:extLst>
      <p:ext uri="{BB962C8B-B14F-4D97-AF65-F5344CB8AC3E}">
        <p14:creationId xmlns:p14="http://schemas.microsoft.com/office/powerpoint/2010/main" val="26291105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71"/>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72"/>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p:bldP spid="2" grpId="0"/>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6" descr="https://files.jb51.net/file_images/article/201901/2019110153626752.gif?2019010153637"/>
          <p:cNvPicPr>
            <a:picLocks noChangeAspect="1" noChangeArrowheads="1" noCrop="1"/>
          </p:cNvPicPr>
          <p:nvPr/>
        </p:nvPicPr>
        <p:blipFill>
          <a:blip r:embed="rId4" cstate="print"/>
          <a:srcRect/>
          <a:stretch>
            <a:fillRect/>
          </a:stretch>
        </p:blipFill>
        <p:spPr bwMode="auto">
          <a:xfrm>
            <a:off x="7206428" y="1779286"/>
            <a:ext cx="4577643" cy="3923696"/>
          </a:xfrm>
          <a:prstGeom prst="rect">
            <a:avLst/>
          </a:prstGeom>
          <a:noFill/>
        </p:spPr>
      </p:pic>
      <p:sp>
        <p:nvSpPr>
          <p:cNvPr id="9" name="灯片编号占位符 8"/>
          <p:cNvSpPr>
            <a:spLocks noGrp="1"/>
          </p:cNvSpPr>
          <p:nvPr>
            <p:ph type="sldNum" sz="quarter" idx="12"/>
            <p:custDataLst>
              <p:tags r:id="rId1"/>
            </p:custDataLst>
          </p:nvPr>
        </p:nvSpPr>
        <p:spPr/>
        <p:txBody>
          <a:bodyPr/>
          <a:lstStyle/>
          <a:p>
            <a:r>
              <a:rPr lang="en-US" altLang="zh-CN" dirty="0" smtClean="0">
                <a:solidFill>
                  <a:schemeClr val="dk1"/>
                </a:solidFill>
                <a:latin typeface="微软雅黑" panose="020B0503020204020204" pitchFamily="34" charset="-122"/>
                <a:ea typeface="微软雅黑" panose="020B0503020204020204" pitchFamily="34" charset="-122"/>
              </a:rPr>
              <a:t>35</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53074" y="147761"/>
            <a:ext cx="2227580" cy="460375"/>
          </a:xfrm>
          <a:prstGeom prst="rect">
            <a:avLst/>
          </a:prstGeom>
          <a:noFill/>
        </p:spPr>
        <p:txBody>
          <a:bodyPr wrap="none" rtlCol="0" anchor="ctr">
            <a:spAutoFit/>
          </a:bodyPr>
          <a:lstStyle/>
          <a:p>
            <a:r>
              <a:rPr lang="en-US"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8.3 </a:t>
            </a:r>
            <a:r>
              <a:rPr lang="zh-CN" altLang="zh-CN" sz="2400" dirty="0">
                <a:solidFill>
                  <a:schemeClr val="accent1"/>
                </a:solidFill>
                <a:latin typeface="微软雅黑" panose="020B0503020204020204" pitchFamily="34" charset="-122"/>
                <a:ea typeface="微软雅黑" panose="020B0503020204020204" pitchFamily="34" charset="-122"/>
                <a:cs typeface="Arial" panose="020B0604020202020204"/>
              </a:rPr>
              <a:t>树表的查找</a:t>
            </a:r>
          </a:p>
        </p:txBody>
      </p:sp>
      <p:pic>
        <p:nvPicPr>
          <p:cNvPr id="3" name="图片 2"/>
          <p:cNvPicPr>
            <a:picLocks noChangeAspect="1"/>
          </p:cNvPicPr>
          <p:nvPr/>
        </p:nvPicPr>
        <p:blipFill rotWithShape="1">
          <a:blip r:embed="rId5">
            <a:extLst>
              <a:ext uri="{28A0092B-C50C-407E-A947-70E740481C1C}">
                <a14:useLocalDpi xmlns:a14="http://schemas.microsoft.com/office/drawing/2010/main" val="0"/>
              </a:ext>
            </a:extLst>
          </a:blip>
          <a:srcRect l="10400" t="3043" r="3999" b="3494"/>
          <a:stretch>
            <a:fillRect/>
          </a:stretch>
        </p:blipFill>
        <p:spPr>
          <a:xfrm flipH="1">
            <a:off x="1241589" y="1696451"/>
            <a:ext cx="4988134" cy="4879633"/>
          </a:xfrm>
          <a:prstGeom prst="rect">
            <a:avLst/>
          </a:prstGeom>
        </p:spPr>
      </p:pic>
      <p:sp>
        <p:nvSpPr>
          <p:cNvPr id="4" name="TextBox 3"/>
          <p:cNvSpPr txBox="1"/>
          <p:nvPr>
            <p:custDataLst>
              <p:tags r:id="rId2"/>
            </p:custDataLst>
          </p:nvPr>
        </p:nvSpPr>
        <p:spPr>
          <a:xfrm>
            <a:off x="3735656" y="2755706"/>
            <a:ext cx="2058969" cy="829945"/>
          </a:xfrm>
          <a:prstGeom prst="rect">
            <a:avLst/>
          </a:prstGeom>
          <a:noFill/>
        </p:spPr>
        <p:txBody>
          <a:bodyPr wrap="square" rtlCol="0">
            <a:spAutoFit/>
          </a:bodyPr>
          <a:lstStyle/>
          <a:p>
            <a:r>
              <a:rPr lang="zh-CN" altLang="en-US" sz="2400" dirty="0">
                <a:solidFill>
                  <a:schemeClr val="dk1"/>
                </a:solidFill>
                <a:latin typeface="微软雅黑" panose="020B0503020204020204" pitchFamily="34" charset="-122"/>
                <a:ea typeface="微软雅黑" panose="020B0503020204020204" pitchFamily="34" charset="-122"/>
                <a:cs typeface="Consolas" panose="020B0609020204030204" pitchFamily="49" charset="0"/>
              </a:rPr>
              <a:t>实际上是通过右旋转实现的！</a:t>
            </a:r>
          </a:p>
        </p:txBody>
      </p:sp>
    </p:spTree>
    <p:extLst>
      <p:ext uri="{BB962C8B-B14F-4D97-AF65-F5344CB8AC3E}">
        <p14:creationId xmlns:p14="http://schemas.microsoft.com/office/powerpoint/2010/main" val="40457406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up)">
                                      <p:cBhvr>
                                        <p:cTn id="15"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DY2MjQwNzI0OTM0YTU2NzllMzQyZjJkMjRkOWNhZjQifQ=="/>
  <p:tag name="FULLTEXTBEAUTIFYED" val="1"/>
</p:tagLst>
</file>

<file path=ppt/tags/tag10.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Lst>
</file>

<file path=ppt/tags/tag10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00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100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1002.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100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00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1"/>
  <p:tag name="KSO_WM_UNIT_FILL_FORE_SCHEMECOLOR_INDEX_1_POS" val="0"/>
  <p:tag name="KSO_WM_UNIT_FILL_FORE_SCHEMECOLOR_INDEX_1_TRANS" val="0"/>
  <p:tag name="KSO_WM_UNIT_FILL_FORE_SCHEMECOLOR_INDEX_2_BRIGHTNESS" val="0"/>
  <p:tag name="KSO_WM_UNIT_FILL_FORE_SCHEMECOLOR_INDEX_2" val="1"/>
  <p:tag name="KSO_WM_UNIT_FILL_FORE_SCHEMECOLOR_INDEX_2_POS" val="0.5"/>
  <p:tag name="KSO_WM_UNIT_FILL_FORE_SCHEMECOLOR_INDEX_2_TRANS" val="0"/>
  <p:tag name="KSO_WM_UNIT_FILL_FORE_SCHEMECOLOR_INDEX_3_BRIGHTNESS" val="-0.01"/>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2"/>
  <p:tag name="KSO_WM_UNIT_TEXT_FILL_TYPE" val="1"/>
</p:tagLst>
</file>

<file path=ppt/tags/tag100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00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00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00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00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10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01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01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10"/>
  <p:tag name="KSO_WM_UNIT_FILL_FORE_SCHEMECOLOR_INDEX_1_POS" val="0"/>
  <p:tag name="KSO_WM_UNIT_FILL_FORE_SCHEMECOLOR_INDEX_1_TRANS" val="0"/>
  <p:tag name="KSO_WM_UNIT_FILL_FORE_SCHEMECOLOR_INDEX_2_BRIGHTNESS" val="0"/>
  <p:tag name="KSO_WM_UNIT_FILL_FORE_SCHEMECOLOR_INDEX_2" val="10"/>
  <p:tag name="KSO_WM_UNIT_FILL_FORE_SCHEMECOLOR_INDEX_2_POS" val="0.5"/>
  <p:tag name="KSO_WM_UNIT_FILL_FORE_SCHEMECOLOR_INDEX_2_TRANS" val="0"/>
  <p:tag name="KSO_WM_UNIT_FILL_FORE_SCHEMECOLOR_INDEX_3_BRIGHTNESS" val="-0.01"/>
  <p:tag name="KSO_WM_UNIT_FILL_FORE_SCHEMECOLOR_INDEX_3" val="10"/>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0"/>
  <p:tag name="KSO_WM_UNIT_LINE_FILL_TYPE" val="2"/>
</p:tagLst>
</file>

<file path=ppt/tags/tag101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1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1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1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101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01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01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101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0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02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02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02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2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2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2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102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02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02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02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0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03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03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3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3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3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03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03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03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03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03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0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04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4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4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4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104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104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104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04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10"/>
  <p:tag name="KSO_WM_UNIT_FILL_FORE_SCHEMECOLOR_INDEX_1_POS" val="0"/>
  <p:tag name="KSO_WM_UNIT_FILL_FORE_SCHEMECOLOR_INDEX_1_TRANS" val="0"/>
  <p:tag name="KSO_WM_UNIT_FILL_FORE_SCHEMECOLOR_INDEX_2_BRIGHTNESS" val="0"/>
  <p:tag name="KSO_WM_UNIT_FILL_FORE_SCHEMECOLOR_INDEX_2" val="10"/>
  <p:tag name="KSO_WM_UNIT_FILL_FORE_SCHEMECOLOR_INDEX_2_POS" val="0.5"/>
  <p:tag name="KSO_WM_UNIT_FILL_FORE_SCHEMECOLOR_INDEX_2_TRANS" val="0"/>
  <p:tag name="KSO_WM_UNIT_FILL_FORE_SCHEMECOLOR_INDEX_3_BRIGHTNESS" val="-0.01"/>
  <p:tag name="KSO_WM_UNIT_FILL_FORE_SCHEMECOLOR_INDEX_3" val="10"/>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0"/>
  <p:tag name="KSO_WM_UNIT_LINE_FILL_TYPE" val="2"/>
</p:tagLst>
</file>

<file path=ppt/tags/tag104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4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05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5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105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05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05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5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5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5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05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05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0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06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06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106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06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06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6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6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6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10"/>
  <p:tag name="KSO_WM_UNIT_FILL_FORE_SCHEMECOLOR_INDEX_1_POS" val="0"/>
  <p:tag name="KSO_WM_UNIT_FILL_FORE_SCHEMECOLOR_INDEX_1_TRANS" val="0"/>
  <p:tag name="KSO_WM_UNIT_FILL_FORE_SCHEMECOLOR_INDEX_2_BRIGHTNESS" val="0"/>
  <p:tag name="KSO_WM_UNIT_FILL_FORE_SCHEMECOLOR_INDEX_2" val="10"/>
  <p:tag name="KSO_WM_UNIT_FILL_FORE_SCHEMECOLOR_INDEX_2_POS" val="0.5"/>
  <p:tag name="KSO_WM_UNIT_FILL_FORE_SCHEMECOLOR_INDEX_2_TRANS" val="0"/>
  <p:tag name="KSO_WM_UNIT_FILL_FORE_SCHEMECOLOR_INDEX_3_BRIGHTNESS" val="-0.01"/>
  <p:tag name="KSO_WM_UNIT_FILL_FORE_SCHEMECOLOR_INDEX_3" val="10"/>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0"/>
  <p:tag name="KSO_WM_UNIT_LINE_FILL_TYPE" val="2"/>
</p:tagLst>
</file>

<file path=ppt/tags/tag106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6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10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07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07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07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07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7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7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7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7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07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07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08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8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8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08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8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08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08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108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08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08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09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9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9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10"/>
  <p:tag name="KSO_WM_UNIT_FILL_FORE_SCHEMECOLOR_INDEX_1_POS" val="0"/>
  <p:tag name="KSO_WM_UNIT_FILL_FORE_SCHEMECOLOR_INDEX_1_TRANS" val="0"/>
  <p:tag name="KSO_WM_UNIT_FILL_FORE_SCHEMECOLOR_INDEX_2_BRIGHTNESS" val="0"/>
  <p:tag name="KSO_WM_UNIT_FILL_FORE_SCHEMECOLOR_INDEX_2" val="10"/>
  <p:tag name="KSO_WM_UNIT_FILL_FORE_SCHEMECOLOR_INDEX_2_POS" val="0.5"/>
  <p:tag name="KSO_WM_UNIT_FILL_FORE_SCHEMECOLOR_INDEX_2_TRANS" val="0"/>
  <p:tag name="KSO_WM_UNIT_FILL_FORE_SCHEMECOLOR_INDEX_3_BRIGHTNESS" val="-0.01"/>
  <p:tag name="KSO_WM_UNIT_FILL_FORE_SCHEMECOLOR_INDEX_3" val="10"/>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0"/>
  <p:tag name="KSO_WM_UNIT_LINE_FILL_TYPE" val="2"/>
</p:tagLst>
</file>

<file path=ppt/tags/tag109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9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09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09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9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9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09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1.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Lst>
</file>

<file path=ppt/tags/tag11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0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0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10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10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110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0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0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0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0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110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11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1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1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2"/>
  <p:tag name="KSO_WM_UNIT_TEXT_FILL_TYPE" val="1"/>
</p:tagLst>
</file>

<file path=ppt/tags/tag111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1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1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1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1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1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1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2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2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2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2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2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2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2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2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2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2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2"/>
  <p:tag name="KSO_WM_UNIT_TEXT_FILL_TYPE" val="1"/>
</p:tagLst>
</file>

<file path=ppt/tags/tag11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13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3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3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3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3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3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3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3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3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3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4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4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4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4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4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4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4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4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4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4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5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2"/>
  <p:tag name="KSO_WM_UNIT_TEXT_FILL_TYPE" val="1"/>
</p:tagLst>
</file>

<file path=ppt/tags/tag115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5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5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5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5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5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5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5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5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6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6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6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6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6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6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6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6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6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6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7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7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7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7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7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7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7"/>
  <p:tag name="KSO_WM_UNIT_FILL_FORE_SCHEMECOLOR_INDEX_1_POS" val="0"/>
  <p:tag name="KSO_WM_UNIT_FILL_FORE_SCHEMECOLOR_INDEX_1_TRANS" val="0"/>
  <p:tag name="KSO_WM_UNIT_FILL_FORE_SCHEMECOLOR_INDEX_2_BRIGHTNESS" val="0"/>
  <p:tag name="KSO_WM_UNIT_FILL_FORE_SCHEMECOLOR_INDEX_2" val="7"/>
  <p:tag name="KSO_WM_UNIT_FILL_FORE_SCHEMECOLOR_INDEX_2_POS" val="0.5"/>
  <p:tag name="KSO_WM_UNIT_FILL_FORE_SCHEMECOLOR_INDEX_2_TRANS" val="0"/>
  <p:tag name="KSO_WM_UNIT_FILL_FORE_SCHEMECOLOR_INDEX_3_BRIGHTNESS" val="-0.01"/>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 name="KSO_WM_UNIT_TEXT_FILL_FORE_SCHEMECOLOR_INDEX_BRIGHTNESS" val="0"/>
  <p:tag name="KSO_WM_UNIT_TEXT_FILL_FORE_SCHEMECOLOR_INDEX" val="2"/>
  <p:tag name="KSO_WM_UNIT_TEXT_FILL_TYPE" val="1"/>
</p:tagLst>
</file>

<file path=ppt/tags/tag117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7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7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7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8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8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8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8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8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8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8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8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8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8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9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9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9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9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9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9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9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2"/>
  <p:tag name="KSO_WM_UNIT_TEXT_FILL_TYPE" val="1"/>
</p:tagLst>
</file>

<file path=ppt/tags/tag119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19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19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6853,&quot;width&quot;:7062}"/>
</p:tagLst>
</file>

<file path=ppt/tags/tag12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20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0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0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0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0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0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0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0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2"/>
  <p:tag name="KSO_WM_UNIT_TEXT_FILL_TYPE" val="1"/>
</p:tagLst>
</file>

<file path=ppt/tags/tag120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1"/>
  <p:tag name="KSO_WM_UNIT_FILL_FORE_SCHEMECOLOR_INDEX_1_POS" val="0"/>
  <p:tag name="KSO_WM_UNIT_FILL_FORE_SCHEMECOLOR_INDEX_1_TRANS" val="0"/>
  <p:tag name="KSO_WM_UNIT_FILL_FORE_SCHEMECOLOR_INDEX_2_BRIGHTNESS" val="0"/>
  <p:tag name="KSO_WM_UNIT_FILL_FORE_SCHEMECOLOR_INDEX_2" val="1"/>
  <p:tag name="KSO_WM_UNIT_FILL_FORE_SCHEMECOLOR_INDEX_2_POS" val="0.5"/>
  <p:tag name="KSO_WM_UNIT_FILL_FORE_SCHEMECOLOR_INDEX_2_TRANS" val="0"/>
  <p:tag name="KSO_WM_UNIT_FILL_FORE_SCHEMECOLOR_INDEX_3_BRIGHTNESS" val="-0.01"/>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2"/>
  <p:tag name="KSO_WM_UNIT_TEXT_FILL_TYPE" val="1"/>
</p:tagLst>
</file>

<file path=ppt/tags/tag120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2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210.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LINE_FORE_SCHEMECOLOR_INDEX_BRIGHTNESS" val="0"/>
  <p:tag name="KSO_WM_UNIT_LINE_FORE_SCHEMECOLOR_INDEX" val="5"/>
  <p:tag name="KSO_WM_UNIT_LINE_FILL_TYPE" val="2"/>
</p:tagLst>
</file>

<file path=ppt/tags/tag121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212.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3"/>
  <p:tag name="KSO_WM_UNIT_TEXT_FILL_TYPE" val="1"/>
</p:tagLst>
</file>

<file path=ppt/tags/tag1213.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TEXT_FILL_FORE_SCHEMECOLOR_INDEX_BRIGHTNESS" val="0"/>
  <p:tag name="KSO_WM_UNIT_TEXT_FILL_FORE_SCHEMECOLOR_INDEX" val="13"/>
  <p:tag name="KSO_WM_UNIT_TEXT_FILL_TYPE" val="1"/>
</p:tagLst>
</file>

<file path=ppt/tags/tag121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21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216.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1217.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TEXT_FILL_FORE_SCHEMECOLOR_INDEX_BRIGHTNESS" val="0"/>
  <p:tag name="KSO_WM_UNIT_TEXT_FILL_FORE_SCHEMECOLOR_INDEX" val="13"/>
  <p:tag name="KSO_WM_UNIT_TEXT_FILL_TYPE" val="1"/>
</p:tagLst>
</file>

<file path=ppt/tags/tag1218.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TEXT_FILL_FORE_SCHEMECOLOR_INDEX_BRIGHTNESS" val="0"/>
  <p:tag name="KSO_WM_UNIT_TEXT_FILL_FORE_SCHEMECOLOR_INDEX" val="13"/>
  <p:tag name="KSO_WM_UNIT_TEXT_FILL_TYPE" val="1"/>
</p:tagLst>
</file>

<file path=ppt/tags/tag121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2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22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Lst>
</file>

<file path=ppt/tags/tag122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122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122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22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22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22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22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122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122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2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23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23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23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Lst>
</file>

<file path=ppt/tags/tag123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123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123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23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23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23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23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124.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Lst>
</file>

<file path=ppt/tags/tag124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124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24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24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24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24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4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4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4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4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5.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Lst>
</file>

<file path=ppt/tags/tag125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5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5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5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5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25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5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5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125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5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6.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Lst>
</file>

<file path=ppt/tags/tag126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6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6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6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6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126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6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6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5"/>
  <p:tag name="KSO_WM_UNIT_LINE_FILL_TYPE" val="2"/>
</p:tagLst>
</file>

<file path=ppt/tags/tag126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6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7.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Lst>
</file>

<file path=ppt/tags/tag127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7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7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7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7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127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27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7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7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5"/>
  <p:tag name="KSO_WM_UNIT_LINE_FILL_TYPE" val="2"/>
</p:tagLst>
</file>

<file path=ppt/tags/tag127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128.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LINE_FORE_SCHEMECOLOR_INDEX_BRIGHTNESS" val="0.8"/>
  <p:tag name="KSO_WM_UNIT_LINE_FORE_SCHEMECOLOR_INDEX" val="10"/>
  <p:tag name="KSO_WM_UNIT_LINE_FILL_TYPE" val="2"/>
</p:tagLst>
</file>

<file path=ppt/tags/tag128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8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8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8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8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8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128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8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8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5"/>
  <p:tag name="KSO_WM_UNIT_LINE_FILL_TYPE" val="2"/>
</p:tagLst>
</file>

<file path=ppt/tags/tag128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129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9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9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9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9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9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9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5"/>
  <p:tag name="KSO_WM_UNIT_LINE_FILL_TYPE" val="2"/>
</p:tagLst>
</file>

<file path=ppt/tags/tag129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9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29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TEXT_FILL_FORE_SCHEMECOLOR_INDEX_BRIGHTNESS" val="0"/>
  <p:tag name="KSO_WM_UNIT_TEXT_FILL_FORE_SCHEMECOLOR_INDEX" val="13"/>
  <p:tag name="KSO_WM_UNIT_TEXT_FILL_TYPE" val="1"/>
</p:tagLst>
</file>

<file path=ppt/tags/tag130.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Lst>
</file>

<file path=ppt/tags/tag130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0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0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0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130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0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0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5"/>
  <p:tag name="KSO_WM_UNIT_LINE_FILL_TYPE" val="2"/>
</p:tagLst>
</file>

<file path=ppt/tags/tag130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0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0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1.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LINE_FORE_SCHEMECOLOR_INDEX_BRIGHTNESS" val="0.8"/>
  <p:tag name="KSO_WM_UNIT_LINE_FORE_SCHEMECOLOR_INDEX" val="10"/>
  <p:tag name="KSO_WM_UNIT_LINE_FILL_TYPE" val="2"/>
</p:tagLst>
</file>

<file path=ppt/tags/tag131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1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1"/>
  <p:tag name="KSO_WM_UNIT_FILL_FORE_SCHEMECOLOR_INDEX_1_POS" val="0"/>
  <p:tag name="KSO_WM_UNIT_FILL_FORE_SCHEMECOLOR_INDEX_1_TRANS" val="0"/>
  <p:tag name="KSO_WM_UNIT_FILL_FORE_SCHEMECOLOR_INDEX_2_BRIGHTNESS" val="0"/>
  <p:tag name="KSO_WM_UNIT_FILL_FORE_SCHEMECOLOR_INDEX_2" val="1"/>
  <p:tag name="KSO_WM_UNIT_FILL_FORE_SCHEMECOLOR_INDEX_2_POS" val="0.5"/>
  <p:tag name="KSO_WM_UNIT_FILL_FORE_SCHEMECOLOR_INDEX_2_TRANS" val="0"/>
  <p:tag name="KSO_WM_UNIT_FILL_FORE_SCHEMECOLOR_INDEX_3_BRIGHTNESS" val="-0.01"/>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2"/>
  <p:tag name="KSO_WM_UNIT_TEXT_FILL_TYPE" val="1"/>
</p:tagLst>
</file>

<file path=ppt/tags/tag131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1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1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1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1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1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1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1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132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2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2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2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2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2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2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2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28.xml><?xml version="1.0" encoding="utf-8"?>
<p:tagLst xmlns:a="http://schemas.openxmlformats.org/drawingml/2006/main" xmlns:r="http://schemas.openxmlformats.org/officeDocument/2006/relationships" xmlns:p="http://schemas.openxmlformats.org/presentationml/2006/main">
  <p:tag name="KSO_WM_UNIT_FILL_FORE_SCHEMECOLOR_INDEX_BRIGHTNESS" val="0.8"/>
  <p:tag name="KSO_WM_UNIT_FILL_FORE_SCHEMECOLOR_INDEX" val="10"/>
  <p:tag name="KSO_WM_UNIT_FILL_TYPE" val="1"/>
  <p:tag name="KSO_WM_UNIT_LINE_FORE_SCHEMECOLOR_INDEX_BRIGHTNESS" val="0"/>
  <p:tag name="KSO_WM_UNIT_LINE_FORE_SCHEMECOLOR_INDEX" val="2"/>
  <p:tag name="KSO_WM_UNIT_LINE_FILL_TYPE" val="2"/>
</p:tagLst>
</file>

<file path=ppt/tags/tag132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3.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Lst>
</file>

<file path=ppt/tags/tag133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3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
  <p:tag name="KSO_WM_UNIT_TEXT_FILL_TYPE" val="1"/>
</p:tagLst>
</file>

<file path=ppt/tags/tag133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
  <p:tag name="KSO_WM_UNIT_TEXT_FILL_TYPE" val="1"/>
</p:tagLst>
</file>

<file path=ppt/tags/tag133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133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35.xml><?xml version="1.0" encoding="utf-8"?>
<p:tagLst xmlns:a="http://schemas.openxmlformats.org/drawingml/2006/main" xmlns:r="http://schemas.openxmlformats.org/officeDocument/2006/relationships" xmlns:p="http://schemas.openxmlformats.org/presentationml/2006/main">
  <p:tag name="KSO_WM_UNIT_TEXT_FILL_FORE_SCHEMECOLOR_INDEX_1_BRIGHTNESS" val="0"/>
  <p:tag name="KSO_WM_UNIT_TEXT_FILL_FORE_SCHEMECOLOR_INDEX_1" val="6"/>
  <p:tag name="KSO_WM_UNIT_TEXT_FILL_FORE_SCHEMECOLOR_INDEX_1_POS" val="0.25"/>
  <p:tag name="KSO_WM_UNIT_TEXT_FILL_FORE_SCHEMECOLOR_INDEX_1_TRANS" val="0"/>
  <p:tag name="KSO_WM_UNIT_TEXT_FILL_FORE_SCHEMECOLOR_INDEX_2_BRIGHTNESS" val="0"/>
  <p:tag name="KSO_WM_UNIT_TEXT_FILL_FORE_SCHEMECOLOR_INDEX_2" val="6"/>
  <p:tag name="KSO_WM_UNIT_TEXT_FILL_FORE_SCHEMECOLOR_INDEX_2_POS" val="1"/>
  <p:tag name="KSO_WM_UNIT_TEXT_FILL_FORE_SCHEMECOLOR_INDEX_2_TRANS" val="0"/>
  <p:tag name="KSO_WM_UNIT_TEXT_FILL_GRADIENT_TYPE" val="0"/>
  <p:tag name="KSO_WM_UNIT_TEXT_FILL_GRADIENT_ANGLE" val="90"/>
  <p:tag name="KSO_WM_UNIT_TEXT_FILL_GRADIENT_DIRECTION" val="1"/>
  <p:tag name="KSO_WM_UNIT_TEXT_FILL_TYPE" val="3"/>
</p:tagLst>
</file>

<file path=ppt/tags/tag133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3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38.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16"/>
  <p:tag name="KSO_WM_UNIT_FILL_TYPE" val="1"/>
  <p:tag name="KSO_WM_UNIT_LINE_FORE_SCHEMECOLOR_INDEX_BRIGHTNESS" val="0"/>
  <p:tag name="KSO_WM_UNIT_LINE_FORE_SCHEMECOLOR_INDEX" val="5"/>
  <p:tag name="KSO_WM_UNIT_LINE_FILL_TYPE" val="2"/>
</p:tagLst>
</file>

<file path=ppt/tags/tag133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4.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134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0"/>
  <p:tag name="KSO_WM_UNIT_FILL_FORE_SCHEMECOLOR_INDEX_1_POS" val="0"/>
  <p:tag name="KSO_WM_UNIT_FILL_FORE_SCHEMECOLOR_INDEX_1_TRANS" val="0"/>
  <p:tag name="KSO_WM_UNIT_FILL_FORE_SCHEMECOLOR_INDEX_2_BRIGHTNESS" val="0.05"/>
  <p:tag name="KSO_WM_UNIT_FILL_FORE_SCHEMECOLOR_INDEX_2" val="10"/>
  <p:tag name="KSO_WM_UNIT_FILL_FORE_SCHEMECOLOR_INDEX_2_POS" val="0.5"/>
  <p:tag name="KSO_WM_UNIT_FILL_FORE_SCHEMECOLOR_INDEX_2_TRANS" val="0"/>
  <p:tag name="KSO_WM_UNIT_FILL_FORE_SCHEMECOLOR_INDEX_3_BRIGHTNESS" val="0.05"/>
  <p:tag name="KSO_WM_UNIT_FILL_FORE_SCHEMECOLOR_INDEX_3" val="10"/>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0"/>
  <p:tag name="KSO_WM_UNIT_LINE_FILL_TYPE" val="2"/>
</p:tagLst>
</file>

<file path=ppt/tags/tag134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4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4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4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4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4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0"/>
  <p:tag name="KSO_WM_UNIT_FILL_FORE_SCHEMECOLOR_INDEX_1_POS" val="0"/>
  <p:tag name="KSO_WM_UNIT_FILL_FORE_SCHEMECOLOR_INDEX_1_TRANS" val="0"/>
  <p:tag name="KSO_WM_UNIT_FILL_FORE_SCHEMECOLOR_INDEX_2_BRIGHTNESS" val="0.05"/>
  <p:tag name="KSO_WM_UNIT_FILL_FORE_SCHEMECOLOR_INDEX_2" val="10"/>
  <p:tag name="KSO_WM_UNIT_FILL_FORE_SCHEMECOLOR_INDEX_2_POS" val="0.5"/>
  <p:tag name="KSO_WM_UNIT_FILL_FORE_SCHEMECOLOR_INDEX_2_TRANS" val="0"/>
  <p:tag name="KSO_WM_UNIT_FILL_FORE_SCHEMECOLOR_INDEX_3_BRIGHTNESS" val="0.05"/>
  <p:tag name="KSO_WM_UNIT_FILL_FORE_SCHEMECOLOR_INDEX_3" val="10"/>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0"/>
  <p:tag name="KSO_WM_UNIT_LINE_FILL_TYPE" val="2"/>
</p:tagLst>
</file>

<file path=ppt/tags/tag134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4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4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
  <p:tag name="KSO_WM_UNIT_FILL_FORE_SCHEMECOLOR_INDEX_1" val="15"/>
  <p:tag name="KSO_WM_UNIT_FILL_FORE_SCHEMECOLOR_INDEX_1_POS" val="0"/>
  <p:tag name="KSO_WM_UNIT_FILL_FORE_SCHEMECOLOR_INDEX_1_TRANS" val="0"/>
  <p:tag name="KSO_WM_UNIT_FILL_FORE_SCHEMECOLOR_INDEX_2_BRIGHTNESS" val="0"/>
  <p:tag name="KSO_WM_UNIT_FILL_FORE_SCHEMECOLOR_INDEX_2" val="15"/>
  <p:tag name="KSO_WM_UNIT_FILL_FORE_SCHEMECOLOR_INDEX_2_POS" val="0.5"/>
  <p:tag name="KSO_WM_UNIT_FILL_FORE_SCHEMECOLOR_INDEX_2_TRANS" val="0"/>
  <p:tag name="KSO_WM_UNIT_FILL_FORE_SCHEMECOLOR_INDEX_3_BRIGHTNESS" val="0"/>
  <p:tag name="KSO_WM_UNIT_FILL_FORE_SCHEMECOLOR_INDEX_3" val="15"/>
  <p:tag name="KSO_WM_UNIT_FILL_FORE_SCHEMECOLOR_INDEX_3_POS" val="1"/>
  <p:tag name="KSO_WM_UNIT_FILL_FORE_SCHEMECOLOR_INDEX_3_TRANS" val="0"/>
  <p:tag name="KSO_WM_UNIT_FILL_GRADIENT_TYPE" val="2"/>
  <p:tag name="KSO_WM_UNIT_FILL_GRADIENT_ANGLE" val="0"/>
  <p:tag name="KSO_WM_UNIT_FILL_GRADIENT_DIRECTION" val="8"/>
  <p:tag name="KSO_WM_UNIT_FILL_TYPE" val="3"/>
  <p:tag name="KSO_WM_UNIT_TEXT_FILL_FORE_SCHEMECOLOR_INDEX_BRIGHTNESS" val="0"/>
  <p:tag name="KSO_WM_UNIT_TEXT_FILL_FORE_SCHEMECOLOR_INDEX" val="13"/>
  <p:tag name="KSO_WM_UNIT_TEXT_FILL_TYPE" val="1"/>
</p:tagLst>
</file>

<file path=ppt/tags/tag135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5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0"/>
  <p:tag name="KSO_WM_UNIT_FILL_FORE_SCHEMECOLOR_INDEX_1_POS" val="0"/>
  <p:tag name="KSO_WM_UNIT_FILL_FORE_SCHEMECOLOR_INDEX_1_TRANS" val="0"/>
  <p:tag name="KSO_WM_UNIT_FILL_FORE_SCHEMECOLOR_INDEX_2_BRIGHTNESS" val="0.05"/>
  <p:tag name="KSO_WM_UNIT_FILL_FORE_SCHEMECOLOR_INDEX_2" val="10"/>
  <p:tag name="KSO_WM_UNIT_FILL_FORE_SCHEMECOLOR_INDEX_2_POS" val="0.5"/>
  <p:tag name="KSO_WM_UNIT_FILL_FORE_SCHEMECOLOR_INDEX_2_TRANS" val="0"/>
  <p:tag name="KSO_WM_UNIT_FILL_FORE_SCHEMECOLOR_INDEX_3_BRIGHTNESS" val="0.05"/>
  <p:tag name="KSO_WM_UNIT_FILL_FORE_SCHEMECOLOR_INDEX_3" val="10"/>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0"/>
  <p:tag name="KSO_WM_UNIT_LINE_FILL_TYPE" val="2"/>
</p:tagLst>
</file>

<file path=ppt/tags/tag135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135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0"/>
  <p:tag name="KSO_WM_UNIT_FILL_FORE_SCHEMECOLOR_INDEX_1_POS" val="0"/>
  <p:tag name="KSO_WM_UNIT_FILL_FORE_SCHEMECOLOR_INDEX_1_TRANS" val="0"/>
  <p:tag name="KSO_WM_UNIT_FILL_FORE_SCHEMECOLOR_INDEX_2_BRIGHTNESS" val="0.05"/>
  <p:tag name="KSO_WM_UNIT_FILL_FORE_SCHEMECOLOR_INDEX_2" val="10"/>
  <p:tag name="KSO_WM_UNIT_FILL_FORE_SCHEMECOLOR_INDEX_2_POS" val="0.5"/>
  <p:tag name="KSO_WM_UNIT_FILL_FORE_SCHEMECOLOR_INDEX_2_TRANS" val="0"/>
  <p:tag name="KSO_WM_UNIT_FILL_FORE_SCHEMECOLOR_INDEX_3_BRIGHTNESS" val="0.05"/>
  <p:tag name="KSO_WM_UNIT_FILL_FORE_SCHEMECOLOR_INDEX_3" val="10"/>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0"/>
  <p:tag name="KSO_WM_UNIT_LINE_FILL_TYPE" val="2"/>
</p:tagLst>
</file>

<file path=ppt/tags/tag1354.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LINE_FORE_SCHEMECOLOR_INDEX_BRIGHTNESS" val="0"/>
  <p:tag name="KSO_WM_UNIT_LINE_FORE_SCHEMECOLOR_INDEX" val="5"/>
  <p:tag name="KSO_WM_UNIT_LINE_FILL_TYPE" val="2"/>
</p:tagLst>
</file>

<file path=ppt/tags/tag135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56.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1357.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135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59.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LINE_FORE_SCHEMECOLOR_INDEX_BRIGHTNESS" val="0"/>
  <p:tag name="KSO_WM_UNIT_LINE_FORE_SCHEMECOLOR_INDEX" val="5"/>
  <p:tag name="KSO_WM_UNIT_LINE_FILL_TYPE" val="2"/>
</p:tagLst>
</file>

<file path=ppt/tags/tag136.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7"/>
  <p:tag name="KSO_WM_UNIT_FILL_TYPE" val="1"/>
</p:tagLst>
</file>

<file path=ppt/tags/tag136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61.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136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63.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LINE_FORE_SCHEMECOLOR_INDEX_BRIGHTNESS" val="0"/>
  <p:tag name="KSO_WM_UNIT_LINE_FORE_SCHEMECOLOR_INDEX" val="5"/>
  <p:tag name="KSO_WM_UNIT_LINE_FILL_TYPE" val="2"/>
</p:tagLst>
</file>

<file path=ppt/tags/tag136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65.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136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67.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136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69.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LINE_FORE_SCHEMECOLOR_INDEX_BRIGHTNESS" val="0"/>
  <p:tag name="KSO_WM_UNIT_LINE_FORE_SCHEMECOLOR_INDEX" val="5"/>
  <p:tag name="KSO_WM_UNIT_LINE_FILL_TYPE" val="2"/>
</p:tagLst>
</file>

<file path=ppt/tags/tag13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7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71.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137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73.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137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75.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137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77.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LINE_FORE_SCHEMECOLOR_INDEX_BRIGHTNESS" val="0"/>
  <p:tag name="KSO_WM_UNIT_LINE_FORE_SCHEMECOLOR_INDEX" val="5"/>
  <p:tag name="KSO_WM_UNIT_LINE_FILL_TYPE" val="2"/>
</p:tagLst>
</file>

<file path=ppt/tags/tag137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79.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LINE_FORE_SCHEMECOLOR_INDEX_BRIGHTNESS" val="0"/>
  <p:tag name="KSO_WM_UNIT_LINE_FORE_SCHEMECOLOR_INDEX" val="5"/>
  <p:tag name="KSO_WM_UNIT_LINE_FILL_TYPE" val="2"/>
</p:tagLst>
</file>

<file path=ppt/tags/tag13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38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81.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138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8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84.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138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86.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138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388.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138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13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39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6853,&quot;width&quot;:7062}"/>
</p:tagLst>
</file>

<file path=ppt/tags/tag14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4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4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4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4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4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4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4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4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4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5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5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5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5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5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15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15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15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15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15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16.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16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16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6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16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6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16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6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16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6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16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6853,&quot;width&quot;:7062}"/>
</p:tagLst>
</file>

<file path=ppt/tags/tag17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7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7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7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7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7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7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7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7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7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8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8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18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18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8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8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8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8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8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8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9.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19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9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9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9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9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9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9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9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9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9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5"/>
  <p:tag name="KSO_WM_UNIT_LINE_FILL_TYPE" val="2"/>
</p:tagLst>
</file>

<file path=ppt/tags/tag2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0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0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0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0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0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0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0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0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0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0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1.xml><?xml version="1.0" encoding="utf-8"?>
<p:tagLst xmlns:a="http://schemas.openxmlformats.org/drawingml/2006/main" xmlns:r="http://schemas.openxmlformats.org/officeDocument/2006/relationships" xmlns:p="http://schemas.openxmlformats.org/presentationml/2006/main">
  <p:tag name="KSO_WM_UNIT_FILL_FORE_SCHEMECOLOR_INDEX_BRIGHTNESS" val="0.8"/>
  <p:tag name="KSO_WM_UNIT_FILL_FORE_SCHEMECOLOR_INDEX" val="8"/>
  <p:tag name="KSO_WM_UNIT_FILL_TYPE" val="1"/>
  <p:tag name="KSO_WM_UNIT_LINE_FORE_SCHEMECOLOR_INDEX_BRIGHTNESS" val="0.8"/>
  <p:tag name="KSO_WM_UNIT_LINE_FORE_SCHEMECOLOR_INDEX" val="10"/>
  <p:tag name="KSO_WM_UNIT_LINE_FILL_TYPE" val="2"/>
  <p:tag name="KSO_WM_UNIT_TEXT_FILL_FORE_SCHEMECOLOR_INDEX_BRIGHTNESS" val="0"/>
  <p:tag name="KSO_WM_UNIT_TEXT_FILL_FORE_SCHEMECOLOR_INDEX" val="13"/>
  <p:tag name="KSO_WM_UNIT_TEXT_FILL_TYPE" val="1"/>
</p:tagLst>
</file>

<file path=ppt/tags/tag21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1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1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1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1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1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1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1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1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1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2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2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2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2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2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2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2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2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2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2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3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3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3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3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3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3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3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3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3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3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
  <p:tag name="KSO_WM_UNIT_FILL_FORE_SCHEMECOLOR_INDEX_1" val="15"/>
  <p:tag name="KSO_WM_UNIT_FILL_FORE_SCHEMECOLOR_INDEX_1_POS" val="0"/>
  <p:tag name="KSO_WM_UNIT_FILL_FORE_SCHEMECOLOR_INDEX_1_TRANS" val="0"/>
  <p:tag name="KSO_WM_UNIT_FILL_FORE_SCHEMECOLOR_INDEX_2_BRIGHTNESS" val="0"/>
  <p:tag name="KSO_WM_UNIT_FILL_FORE_SCHEMECOLOR_INDEX_2" val="15"/>
  <p:tag name="KSO_WM_UNIT_FILL_FORE_SCHEMECOLOR_INDEX_2_POS" val="0.5"/>
  <p:tag name="KSO_WM_UNIT_FILL_FORE_SCHEMECOLOR_INDEX_2_TRANS" val="0"/>
  <p:tag name="KSO_WM_UNIT_FILL_FORE_SCHEMECOLOR_INDEX_3_BRIGHTNESS" val="0"/>
  <p:tag name="KSO_WM_UNIT_FILL_FORE_SCHEMECOLOR_INDEX_3" val="15"/>
  <p:tag name="KSO_WM_UNIT_FILL_FORE_SCHEMECOLOR_INDEX_3_POS" val="1"/>
  <p:tag name="KSO_WM_UNIT_FILL_FORE_SCHEMECOLOR_INDEX_3_TRANS" val="0"/>
  <p:tag name="KSO_WM_UNIT_FILL_GRADIENT_TYPE" val="2"/>
  <p:tag name="KSO_WM_UNIT_FILL_GRADIENT_ANGLE" val="0"/>
  <p:tag name="KSO_WM_UNIT_FILL_GRADIENT_DIRECTION" val="8"/>
  <p:tag name="KSO_WM_UNIT_FILL_TYPE" val="3"/>
  <p:tag name="KSO_WM_UNIT_TEXT_FILL_FORE_SCHEMECOLOR_INDEX_BRIGHTNESS" val="0"/>
  <p:tag name="KSO_WM_UNIT_TEXT_FILL_FORE_SCHEMECOLOR_INDEX" val="13"/>
  <p:tag name="KSO_WM_UNIT_TEXT_FILL_TYPE" val="1"/>
</p:tagLst>
</file>

<file path=ppt/tags/tag2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40.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7"/>
  <p:tag name="KSO_WM_UNIT_FILL_TYPE" val="1"/>
</p:tagLst>
</file>

<file path=ppt/tags/tag24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4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4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24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24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24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24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24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24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25.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25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25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25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25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25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25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25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25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25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25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26.xml><?xml version="1.0" encoding="utf-8"?>
<p:tagLst xmlns:a="http://schemas.openxmlformats.org/drawingml/2006/main" xmlns:r="http://schemas.openxmlformats.org/officeDocument/2006/relationships" xmlns:p="http://schemas.openxmlformats.org/presentationml/2006/main">
  <p:tag name="KSO_WM_UNIT_TABLE_BEAUTIFY" val="smartTable{5e892558-9064-41af-b622-593b6f18b2d3}"/>
</p:tagLst>
</file>

<file path=ppt/tags/tag26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26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26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26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26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6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6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26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26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26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2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7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27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27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27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27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27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27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27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27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27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2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28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28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28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28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28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28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28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28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28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28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2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9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29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29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29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29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29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29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29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29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29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5"/>
  <p:tag name="KSO_WM_UNIT_LINE_FILL_TYPE" val="2"/>
</p:tagLst>
</file>

<file path=ppt/tags/tag3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30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0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0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0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0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0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0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0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0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0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9"/>
  <p:tag name="KSO_WM_UNIT_LINE_FILL_TYPE" val="2"/>
</p:tagLst>
</file>

<file path=ppt/tags/tag31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31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31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31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31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31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31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31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31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31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3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32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32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32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2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32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2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32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32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32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32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3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33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33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33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33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33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33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33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33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3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3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34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34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34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34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34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34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4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34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4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34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35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35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35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35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35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35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5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35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35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5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36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36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36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36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36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36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36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36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36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6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3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37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7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37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7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37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7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37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7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7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7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6853,&quot;width&quot;:7062}"/>
</p:tagLst>
</file>

<file path=ppt/tags/tag38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8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8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8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8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8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8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8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8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8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39.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TEXT_FILL_FORE_SCHEMECOLOR_INDEX_BRIGHTNESS" val="0"/>
  <p:tag name="KSO_WM_UNIT_TEXT_FILL_FORE_SCHEMECOLOR_INDEX" val="13"/>
  <p:tag name="KSO_WM_UNIT_TEXT_FILL_TYPE" val="1"/>
</p:tagLst>
</file>

<file path=ppt/tags/tag39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39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392.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LINE_FORE_SCHEMECOLOR_INDEX_BRIGHTNESS" val="0.8"/>
  <p:tag name="KSO_WM_UNIT_LINE_FORE_SCHEMECOLOR_INDEX" val="10"/>
  <p:tag name="KSO_WM_UNIT_LINE_FILL_TYPE" val="2"/>
  <p:tag name="KSO_WM_UNIT_TEXT_FILL_FORE_SCHEMECOLOR_INDEX_BRIGHTNESS" val="0"/>
  <p:tag name="KSO_WM_UNIT_TEXT_FILL_FORE_SCHEMECOLOR_INDEX" val="13"/>
  <p:tag name="KSO_WM_UNIT_TEXT_FILL_TYPE" val="1"/>
</p:tagLst>
</file>

<file path=ppt/tags/tag39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39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39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39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39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39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39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5"/>
  <p:tag name="KSO_WM_UNIT_LINE_FILL_TYPE" val="2"/>
</p:tagLst>
</file>

<file path=ppt/tags/tag4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0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0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40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0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0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0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0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0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40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0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1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1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1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3"/>
  <p:tag name="KSO_WM_UNIT_TEXT_FILL_TYPE" val="1"/>
</p:tagLst>
</file>

<file path=ppt/tags/tag41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1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1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1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41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41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1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42.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Lst>
</file>

<file path=ppt/tags/tag42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42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2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2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2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42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2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2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2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2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3.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TEXT_FILL_FORE_SCHEMECOLOR_INDEX_BRIGHTNESS" val="0"/>
  <p:tag name="KSO_WM_UNIT_TEXT_FILL_FORE_SCHEMECOLOR_INDEX" val="13"/>
  <p:tag name="KSO_WM_UNIT_TEXT_FILL_TYPE" val="1"/>
</p:tagLst>
</file>

<file path=ppt/tags/tag43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13"/>
  <p:tag name="KSO_WM_UNIT_TEXT_FILL_TYPE" val="1"/>
</p:tagLst>
</file>

<file path=ppt/tags/tag43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3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3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
  <p:tag name="KSO_WM_UNIT_FILL_FORE_SCHEMECOLOR_INDEX_1_POS" val="0"/>
  <p:tag name="KSO_WM_UNIT_FILL_FORE_SCHEMECOLOR_INDEX_1_TRANS" val="0"/>
  <p:tag name="KSO_WM_UNIT_FILL_FORE_SCHEMECOLOR_INDEX_2_BRIGHTNESS" val="0.05"/>
  <p:tag name="KSO_WM_UNIT_FILL_FORE_SCHEMECOLOR_INDEX_2" val="1"/>
  <p:tag name="KSO_WM_UNIT_FILL_FORE_SCHEMECOLOR_INDEX_2_POS" val="0.5"/>
  <p:tag name="KSO_WM_UNIT_FILL_FORE_SCHEMECOLOR_INDEX_2_TRANS" val="0"/>
  <p:tag name="KSO_WM_UNIT_FILL_FORE_SCHEMECOLOR_INDEX_3_BRIGHTNESS" val="0.05"/>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3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3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3"/>
  <p:tag name="KSO_WM_UNIT_TEXT_FILL_TYPE" val="1"/>
</p:tagLst>
</file>

<file path=ppt/tags/tag43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37.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TEXT_FILL_FORE_SCHEMECOLOR_INDEX_BRIGHTNESS" val="0"/>
  <p:tag name="KSO_WM_UNIT_TEXT_FILL_FORE_SCHEMECOLOR_INDEX" val="13"/>
  <p:tag name="KSO_WM_UNIT_TEXT_FILL_TYPE" val="1"/>
</p:tagLst>
</file>

<file path=ppt/tags/tag438.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43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
  <p:tag name="KSO_WM_UNIT_FILL_FORE_SCHEMECOLOR_INDEX_1" val="15"/>
  <p:tag name="KSO_WM_UNIT_FILL_FORE_SCHEMECOLOR_INDEX_1_POS" val="0"/>
  <p:tag name="KSO_WM_UNIT_FILL_FORE_SCHEMECOLOR_INDEX_1_TRANS" val="0"/>
  <p:tag name="KSO_WM_UNIT_FILL_FORE_SCHEMECOLOR_INDEX_2_BRIGHTNESS" val="0"/>
  <p:tag name="KSO_WM_UNIT_FILL_FORE_SCHEMECOLOR_INDEX_2" val="15"/>
  <p:tag name="KSO_WM_UNIT_FILL_FORE_SCHEMECOLOR_INDEX_2_POS" val="0.5"/>
  <p:tag name="KSO_WM_UNIT_FILL_FORE_SCHEMECOLOR_INDEX_2_TRANS" val="0"/>
  <p:tag name="KSO_WM_UNIT_FILL_FORE_SCHEMECOLOR_INDEX_3_BRIGHTNESS" val="0"/>
  <p:tag name="KSO_WM_UNIT_FILL_FORE_SCHEMECOLOR_INDEX_3" val="15"/>
  <p:tag name="KSO_WM_UNIT_FILL_FORE_SCHEMECOLOR_INDEX_3_POS" val="1"/>
  <p:tag name="KSO_WM_UNIT_FILL_FORE_SCHEMECOLOR_INDEX_3_TRANS" val="0"/>
  <p:tag name="KSO_WM_UNIT_FILL_GRADIENT_TYPE" val="2"/>
  <p:tag name="KSO_WM_UNIT_FILL_GRADIENT_ANGLE" val="0"/>
  <p:tag name="KSO_WM_UNIT_FILL_GRADIENT_DIRECTION" val="8"/>
  <p:tag name="KSO_WM_UNIT_FILL_TYPE" val="3"/>
  <p:tag name="KSO_WM_UNIT_TEXT_FILL_FORE_SCHEMECOLOR_INDEX_BRIGHTNESS" val="0"/>
  <p:tag name="KSO_WM_UNIT_TEXT_FILL_FORE_SCHEMECOLOR_INDEX" val="13"/>
  <p:tag name="KSO_WM_UNIT_TEXT_FILL_TYPE" val="1"/>
</p:tagLst>
</file>

<file path=ppt/tags/tag44.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TEXT_FILL_FORE_SCHEMECOLOR_INDEX_BRIGHTNESS" val="0"/>
  <p:tag name="KSO_WM_UNIT_TEXT_FILL_FORE_SCHEMECOLOR_INDEX" val="13"/>
  <p:tag name="KSO_WM_UNIT_TEXT_FILL_TYPE" val="1"/>
</p:tagLst>
</file>

<file path=ppt/tags/tag440.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7"/>
  <p:tag name="KSO_WM_UNIT_FILL_TYPE" val="1"/>
</p:tagLst>
</file>

<file path=ppt/tags/tag441.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Lst>
</file>

<file path=ppt/tags/tag44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4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44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4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4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4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4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4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4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
  <p:tag name="KSO_WM_UNIT_FILL_FORE_SCHEMECOLOR_INDEX_1" val="15"/>
  <p:tag name="KSO_WM_UNIT_FILL_FORE_SCHEMECOLOR_INDEX_1_POS" val="0"/>
  <p:tag name="KSO_WM_UNIT_FILL_FORE_SCHEMECOLOR_INDEX_1_TRANS" val="0"/>
  <p:tag name="KSO_WM_UNIT_FILL_FORE_SCHEMECOLOR_INDEX_2_BRIGHTNESS" val="0"/>
  <p:tag name="KSO_WM_UNIT_FILL_FORE_SCHEMECOLOR_INDEX_2" val="15"/>
  <p:tag name="KSO_WM_UNIT_FILL_FORE_SCHEMECOLOR_INDEX_2_POS" val="0.5"/>
  <p:tag name="KSO_WM_UNIT_FILL_FORE_SCHEMECOLOR_INDEX_2_TRANS" val="0"/>
  <p:tag name="KSO_WM_UNIT_FILL_FORE_SCHEMECOLOR_INDEX_3_BRIGHTNESS" val="0"/>
  <p:tag name="KSO_WM_UNIT_FILL_FORE_SCHEMECOLOR_INDEX_3" val="15"/>
  <p:tag name="KSO_WM_UNIT_FILL_FORE_SCHEMECOLOR_INDEX_3_POS" val="1"/>
  <p:tag name="KSO_WM_UNIT_FILL_FORE_SCHEMECOLOR_INDEX_3_TRANS" val="0"/>
  <p:tag name="KSO_WM_UNIT_FILL_GRADIENT_TYPE" val="2"/>
  <p:tag name="KSO_WM_UNIT_FILL_GRADIENT_ANGLE" val="0"/>
  <p:tag name="KSO_WM_UNIT_FILL_GRADIENT_DIRECTION" val="8"/>
  <p:tag name="KSO_WM_UNIT_FILL_TYPE" val="3"/>
  <p:tag name="KSO_WM_UNIT_TEXT_FILL_FORE_SCHEMECOLOR_INDEX_BRIGHTNESS" val="0"/>
  <p:tag name="KSO_WM_UNIT_TEXT_FILL_FORE_SCHEMECOLOR_INDEX" val="13"/>
  <p:tag name="KSO_WM_UNIT_TEXT_FILL_TYPE" val="1"/>
</p:tagLst>
</file>

<file path=ppt/tags/tag450.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TEXT_FILL_FORE_SCHEMECOLOR_INDEX_BRIGHTNESS" val="0"/>
  <p:tag name="KSO_WM_UNIT_TEXT_FILL_FORE_SCHEMECOLOR_INDEX" val="13"/>
  <p:tag name="KSO_WM_UNIT_TEXT_FILL_TYPE" val="1"/>
</p:tagLst>
</file>

<file path=ppt/tags/tag45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5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5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45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5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5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45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5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
  <p:tag name="KSO_WM_UNIT_FILL_FORE_SCHEMECOLOR_INDEX_2" val="14"/>
  <p:tag name="KSO_WM_UNIT_FILL_FORE_SCHEMECOLOR_INDEX_2_POS" val="0"/>
  <p:tag name="KSO_WM_UNIT_FILL_FORE_SCHEMECOLOR_INDEX_2_TRANS" val="0"/>
  <p:tag name="KSO_WM_UNIT_FILL_FORE_SCHEMECOLOR_INDEX_3_BRIGHTNESS" val="-0.05"/>
  <p:tag name="KSO_WM_UNIT_FILL_FORE_SCHEMECOLOR_INDEX_3" val="14"/>
  <p:tag name="KSO_WM_UNIT_FILL_FORE_SCHEMECOLOR_INDEX_3_POS" val="0.62"/>
  <p:tag name="KSO_WM_UNIT_FILL_FORE_SCHEMECOLOR_INDEX_3_TRANS" val="0"/>
  <p:tag name="KSO_WM_UNIT_FILL_FORE_SCHEMECOLOR_INDEX_4_BRIGHTNESS" val="-0.15"/>
  <p:tag name="KSO_WM_UNIT_FILL_FORE_SCHEMECOLOR_INDEX_4" val="14"/>
  <p:tag name="KSO_WM_UNIT_FILL_FORE_SCHEMECOLOR_INDEX_4_POS" val="1"/>
  <p:tag name="KSO_WM_UNIT_FILL_FORE_SCHEMECOLOR_INDEX_4_TRANS" val="0"/>
  <p:tag name="KSO_WM_UNIT_FILL_GRADIENT_TYPE" val="0"/>
  <p:tag name="KSO_WM_UNIT_FILL_GRADIENT_ANGLE" val="135"/>
  <p:tag name="KSO_WM_UNIT_FILL_GRADIENT_DIRECTION" val="2"/>
  <p:tag name="KSO_WM_UNIT_FILL_TYPE" val="3"/>
  <p:tag name="KSO_WM_UNIT_TEXT_FILL_FORE_SCHEMECOLOR_INDEX_BRIGHTNESS" val="0"/>
  <p:tag name="KSO_WM_UNIT_TEXT_FILL_FORE_SCHEMECOLOR_INDEX" val="13"/>
  <p:tag name="KSO_WM_UNIT_TEXT_FILL_TYPE" val="1"/>
</p:tagLst>
</file>

<file path=ppt/tags/tag45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
  <p:tag name="KSO_WM_UNIT_FILL_FORE_SCHEMECOLOR_INDEX_2" val="14"/>
  <p:tag name="KSO_WM_UNIT_FILL_FORE_SCHEMECOLOR_INDEX_2_POS" val="0"/>
  <p:tag name="KSO_WM_UNIT_FILL_FORE_SCHEMECOLOR_INDEX_2_TRANS" val="0"/>
  <p:tag name="KSO_WM_UNIT_TEXT_FILL_FORE_SCHEMECOLOR_INDEX_BRIGHTNESS" val="0"/>
  <p:tag name="KSO_WM_UNIT_TEXT_FILL_FORE_SCHEMECOLOR_INDEX" val="13"/>
  <p:tag name="KSO_WM_UNIT_TEXT_FILL_TYPE" val="1"/>
</p:tagLst>
</file>

<file path=ppt/tags/tag46.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7"/>
  <p:tag name="KSO_WM_UNIT_FILL_TYPE" val="1"/>
</p:tagLst>
</file>

<file path=ppt/tags/tag460.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Lst>
</file>

<file path=ppt/tags/tag46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6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6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6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6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6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6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46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46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7.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Lst>
</file>

<file path=ppt/tags/tag47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
  <p:tag name="KSO_WM_UNIT_FILL_FORE_SCHEMECOLOR_INDEX_1" val="15"/>
  <p:tag name="KSO_WM_UNIT_FILL_FORE_SCHEMECOLOR_INDEX_1_POS" val="0"/>
  <p:tag name="KSO_WM_UNIT_FILL_FORE_SCHEMECOLOR_INDEX_1_TRANS" val="0"/>
  <p:tag name="KSO_WM_UNIT_FILL_FORE_SCHEMECOLOR_INDEX_2_BRIGHTNESS" val="0"/>
  <p:tag name="KSO_WM_UNIT_FILL_FORE_SCHEMECOLOR_INDEX_2" val="15"/>
  <p:tag name="KSO_WM_UNIT_FILL_FORE_SCHEMECOLOR_INDEX_2_POS" val="0.5"/>
  <p:tag name="KSO_WM_UNIT_FILL_FORE_SCHEMECOLOR_INDEX_2_TRANS" val="0"/>
  <p:tag name="KSO_WM_UNIT_FILL_FORE_SCHEMECOLOR_INDEX_3_BRIGHTNESS" val="0"/>
  <p:tag name="KSO_WM_UNIT_FILL_FORE_SCHEMECOLOR_INDEX_3" val="15"/>
  <p:tag name="KSO_WM_UNIT_FILL_FORE_SCHEMECOLOR_INDEX_3_POS" val="1"/>
  <p:tag name="KSO_WM_UNIT_FILL_FORE_SCHEMECOLOR_INDEX_3_TRANS" val="0"/>
  <p:tag name="KSO_WM_UNIT_FILL_GRADIENT_TYPE" val="2"/>
  <p:tag name="KSO_WM_UNIT_FILL_GRADIENT_ANGLE" val="0"/>
  <p:tag name="KSO_WM_UNIT_FILL_GRADIENT_DIRECTION" val="8"/>
  <p:tag name="KSO_WM_UNIT_FILL_TYPE" val="3"/>
  <p:tag name="KSO_WM_UNIT_TEXT_FILL_FORE_SCHEMECOLOR_INDEX_BRIGHTNESS" val="0"/>
  <p:tag name="KSO_WM_UNIT_TEXT_FILL_FORE_SCHEMECOLOR_INDEX" val="13"/>
  <p:tag name="KSO_WM_UNIT_TEXT_FILL_TYPE" val="1"/>
</p:tagLst>
</file>

<file path=ppt/tags/tag471.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7"/>
  <p:tag name="KSO_WM_UNIT_FILL_TYPE" val="1"/>
</p:tagLst>
</file>

<file path=ppt/tags/tag472.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47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74.xml><?xml version="1.0" encoding="utf-8"?>
<p:tagLst xmlns:a="http://schemas.openxmlformats.org/drawingml/2006/main" xmlns:r="http://schemas.openxmlformats.org/officeDocument/2006/relationships" xmlns:p="http://schemas.openxmlformats.org/presentationml/2006/main">
  <p:tag name="KSO_WM_UNIT_FILL_FORE_SCHEMECOLOR_INDEX_BRIGHTNESS" val="0.8"/>
  <p:tag name="KSO_WM_UNIT_FILL_FORE_SCHEMECOLOR_INDEX" val="10"/>
  <p:tag name="KSO_WM_UNIT_FILL_TYPE" val="1"/>
  <p:tag name="KSO_WM_UNIT_LINE_FORE_SCHEMECOLOR_INDEX_BRIGHTNESS" val="0.8"/>
  <p:tag name="KSO_WM_UNIT_LINE_FORE_SCHEMECOLOR_INDEX" val="10"/>
  <p:tag name="KSO_WM_UNIT_LINE_FILL_TYPE" val="2"/>
  <p:tag name="KSO_WM_UNIT_TEXT_FILL_FORE_SCHEMECOLOR_INDEX_BRIGHTNESS" val="0"/>
  <p:tag name="KSO_WM_UNIT_TEXT_FILL_FORE_SCHEMECOLOR_INDEX" val="13"/>
  <p:tag name="KSO_WM_UNIT_TEXT_FILL_TYPE" val="1"/>
</p:tagLst>
</file>

<file path=ppt/tags/tag47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7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0"/>
  <p:tag name="KSO_WM_UNIT_LINE_FILL_TYPE" val="2"/>
</p:tagLst>
</file>

<file path=ppt/tags/tag47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7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7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8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8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82.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Lst>
</file>

<file path=ppt/tags/tag483.xml><?xml version="1.0" encoding="utf-8"?>
<p:tagLst xmlns:a="http://schemas.openxmlformats.org/drawingml/2006/main" xmlns:r="http://schemas.openxmlformats.org/officeDocument/2006/relationships" xmlns:p="http://schemas.openxmlformats.org/presentationml/2006/main">
  <p:tag name="KSO_WM_UNIT_FILL_FORE_SCHEMECOLOR_INDEX_BRIGHTNESS" val="0.8"/>
  <p:tag name="KSO_WM_UNIT_FILL_FORE_SCHEMECOLOR_INDEX" val="10"/>
  <p:tag name="KSO_WM_UNIT_FILL_TYPE" val="1"/>
  <p:tag name="KSO_WM_UNIT_LINE_FORE_SCHEMECOLOR_INDEX_BRIGHTNESS" val="0.8"/>
  <p:tag name="KSO_WM_UNIT_LINE_FORE_SCHEMECOLOR_INDEX" val="10"/>
  <p:tag name="KSO_WM_UNIT_LINE_FILL_TYPE" val="2"/>
  <p:tag name="KSO_WM_UNIT_TEXT_FILL_FORE_SCHEMECOLOR_INDEX_BRIGHTNESS" val="0"/>
  <p:tag name="KSO_WM_UNIT_TEXT_FILL_FORE_SCHEMECOLOR_INDEX" val="13"/>
  <p:tag name="KSO_WM_UNIT_TEXT_FILL_TYPE" val="1"/>
</p:tagLst>
</file>

<file path=ppt/tags/tag48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8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0"/>
  <p:tag name="KSO_WM_UNIT_LINE_FILL_TYPE" val="2"/>
</p:tagLst>
</file>

<file path=ppt/tags/tag48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8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8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8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9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491.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Lst>
</file>

<file path=ppt/tags/tag492.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Lst>
</file>

<file path=ppt/tags/tag493.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49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
  <p:tag name="KSO_WM_UNIT_FILL_FORE_SCHEMECOLOR_INDEX_1" val="15"/>
  <p:tag name="KSO_WM_UNIT_FILL_FORE_SCHEMECOLOR_INDEX_1_POS" val="0"/>
  <p:tag name="KSO_WM_UNIT_FILL_FORE_SCHEMECOLOR_INDEX_1_TRANS" val="0"/>
  <p:tag name="KSO_WM_UNIT_FILL_FORE_SCHEMECOLOR_INDEX_2_BRIGHTNESS" val="0"/>
  <p:tag name="KSO_WM_UNIT_FILL_FORE_SCHEMECOLOR_INDEX_2" val="15"/>
  <p:tag name="KSO_WM_UNIT_FILL_FORE_SCHEMECOLOR_INDEX_2_POS" val="0.5"/>
  <p:tag name="KSO_WM_UNIT_FILL_FORE_SCHEMECOLOR_INDEX_2_TRANS" val="0"/>
  <p:tag name="KSO_WM_UNIT_FILL_FORE_SCHEMECOLOR_INDEX_3_BRIGHTNESS" val="0"/>
  <p:tag name="KSO_WM_UNIT_FILL_FORE_SCHEMECOLOR_INDEX_3" val="15"/>
  <p:tag name="KSO_WM_UNIT_FILL_FORE_SCHEMECOLOR_INDEX_3_POS" val="1"/>
  <p:tag name="KSO_WM_UNIT_FILL_FORE_SCHEMECOLOR_INDEX_3_TRANS" val="0"/>
  <p:tag name="KSO_WM_UNIT_FILL_GRADIENT_TYPE" val="2"/>
  <p:tag name="KSO_WM_UNIT_FILL_GRADIENT_ANGLE" val="0"/>
  <p:tag name="KSO_WM_UNIT_FILL_GRADIENT_DIRECTION" val="8"/>
  <p:tag name="KSO_WM_UNIT_FILL_TYPE" val="3"/>
  <p:tag name="KSO_WM_UNIT_TEXT_FILL_FORE_SCHEMECOLOR_INDEX_BRIGHTNESS" val="0"/>
  <p:tag name="KSO_WM_UNIT_TEXT_FILL_FORE_SCHEMECOLOR_INDEX" val="13"/>
  <p:tag name="KSO_WM_UNIT_TEXT_FILL_TYPE" val="1"/>
</p:tagLst>
</file>

<file path=ppt/tags/tag495.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7"/>
  <p:tag name="KSO_WM_UNIT_FILL_TYPE" val="1"/>
</p:tagLst>
</file>

<file path=ppt/tags/tag49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9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9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49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5"/>
  <p:tag name="KSO_WM_UNIT_LINE_FILL_TYPE" val="2"/>
</p:tagLst>
</file>

<file path=ppt/tags/tag5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0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0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0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0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0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0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0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0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0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0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51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1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1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1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1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1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1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1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1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1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2.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52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2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2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2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2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2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2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2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2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2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3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3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3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3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3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3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3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3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3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3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4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4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4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4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44.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TEXT_FILL_FORE_SCHEMECOLOR_INDEX_BRIGHTNESS" val="0"/>
  <p:tag name="KSO_WM_UNIT_TEXT_FILL_FORE_SCHEMECOLOR_INDEX" val="13"/>
  <p:tag name="KSO_WM_UNIT_TEXT_FILL_TYPE" val="1"/>
</p:tagLst>
</file>

<file path=ppt/tags/tag545.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46.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47.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4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4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5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5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
  <p:tag name="KSO_WM_UNIT_FILL_FORE_SCHEMECOLOR_INDEX_1" val="15"/>
  <p:tag name="KSO_WM_UNIT_FILL_FORE_SCHEMECOLOR_INDEX_1_POS" val="0"/>
  <p:tag name="KSO_WM_UNIT_FILL_FORE_SCHEMECOLOR_INDEX_1_TRANS" val="0"/>
  <p:tag name="KSO_WM_UNIT_FILL_FORE_SCHEMECOLOR_INDEX_2_BRIGHTNESS" val="0"/>
  <p:tag name="KSO_WM_UNIT_FILL_FORE_SCHEMECOLOR_INDEX_2" val="15"/>
  <p:tag name="KSO_WM_UNIT_FILL_FORE_SCHEMECOLOR_INDEX_2_POS" val="0.5"/>
  <p:tag name="KSO_WM_UNIT_FILL_FORE_SCHEMECOLOR_INDEX_2_TRANS" val="0"/>
  <p:tag name="KSO_WM_UNIT_FILL_FORE_SCHEMECOLOR_INDEX_3_BRIGHTNESS" val="0"/>
  <p:tag name="KSO_WM_UNIT_FILL_FORE_SCHEMECOLOR_INDEX_3" val="15"/>
  <p:tag name="KSO_WM_UNIT_FILL_FORE_SCHEMECOLOR_INDEX_3_POS" val="1"/>
  <p:tag name="KSO_WM_UNIT_FILL_FORE_SCHEMECOLOR_INDEX_3_TRANS" val="0"/>
  <p:tag name="KSO_WM_UNIT_FILL_GRADIENT_TYPE" val="2"/>
  <p:tag name="KSO_WM_UNIT_FILL_GRADIENT_ANGLE" val="0"/>
  <p:tag name="KSO_WM_UNIT_FILL_GRADIENT_DIRECTION" val="8"/>
  <p:tag name="KSO_WM_UNIT_FILL_TYPE" val="3"/>
  <p:tag name="KSO_WM_UNIT_TEXT_FILL_FORE_SCHEMECOLOR_INDEX_BRIGHTNESS" val="0"/>
  <p:tag name="KSO_WM_UNIT_TEXT_FILL_FORE_SCHEMECOLOR_INDEX" val="13"/>
  <p:tag name="KSO_WM_UNIT_TEXT_FILL_TYPE" val="1"/>
</p:tagLst>
</file>

<file path=ppt/tags/tag552.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7"/>
  <p:tag name="KSO_WM_UNIT_FILL_TYPE" val="1"/>
</p:tagLst>
</file>

<file path=ppt/tags/tag55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5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5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5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5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9"/>
  <p:tag name="KSO_WM_UNIT_LINE_FILL_TYPE" val="2"/>
</p:tagLst>
</file>

<file path=ppt/tags/tag55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9"/>
  <p:tag name="KSO_WM_UNIT_LINE_FILL_TYPE" val="2"/>
</p:tagLst>
</file>

<file path=ppt/tags/tag55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9"/>
  <p:tag name="KSO_WM_UNIT_LINE_FILL_TYPE" val="2"/>
</p:tagLst>
</file>

<file path=ppt/tags/tag5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6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9"/>
  <p:tag name="KSO_WM_UNIT_LINE_FILL_TYPE" val="2"/>
</p:tagLst>
</file>

<file path=ppt/tags/tag56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9"/>
  <p:tag name="KSO_WM_UNIT_LINE_FILL_TYPE" val="2"/>
</p:tagLst>
</file>

<file path=ppt/tags/tag56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6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6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6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6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67.xml><?xml version="1.0" encoding="utf-8"?>
<p:tagLst xmlns:a="http://schemas.openxmlformats.org/drawingml/2006/main" xmlns:r="http://schemas.openxmlformats.org/officeDocument/2006/relationships" xmlns:p="http://schemas.openxmlformats.org/presentationml/2006/main">
  <p:tag name="KSO_WM_UNIT_TABLE_BEAUTIFY" val="smartTable{b20b7e9d-2256-443b-a012-d60d6391d163}"/>
</p:tagLst>
</file>

<file path=ppt/tags/tag568.xml><?xml version="1.0" encoding="utf-8"?>
<p:tagLst xmlns:a="http://schemas.openxmlformats.org/drawingml/2006/main" xmlns:r="http://schemas.openxmlformats.org/officeDocument/2006/relationships" xmlns:p="http://schemas.openxmlformats.org/presentationml/2006/main">
  <p:tag name="KSO_WM_UNIT_TABLE_BEAUTIFY" val="smartTable{747c323a-b6d4-432a-986c-822ae86e1550}"/>
</p:tagLst>
</file>

<file path=ppt/tags/tag56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7.xml><?xml version="1.0" encoding="utf-8"?>
<p:tagLst xmlns:a="http://schemas.openxmlformats.org/drawingml/2006/main" xmlns:r="http://schemas.openxmlformats.org/officeDocument/2006/relationships" xmlns:p="http://schemas.openxmlformats.org/presentationml/2006/main">
  <p:tag name="KSO_WM_UNIT_LINE_FORE_SCHEMECOLOR_INDEX_1_BRIGHTNESS" val="0"/>
  <p:tag name="KSO_WM_UNIT_LINE_FORE_SCHEMECOLOR_INDEX_1" val="14"/>
  <p:tag name="KSO_WM_UNIT_LINE_FORE_SCHEMECOLOR_INDEX_1_POS" val="0"/>
  <p:tag name="KSO_WM_UNIT_LINE_FORE_SCHEMECOLOR_INDEX_1_TRANS" val="0"/>
  <p:tag name="KSO_WM_UNIT_LINE_FORE_SCHEMECOLOR_INDEX_2_BRIGHTNESS" val="-0.15"/>
  <p:tag name="KSO_WM_UNIT_LINE_FORE_SCHEMECOLOR_INDEX_2" val="14"/>
  <p:tag name="KSO_WM_UNIT_LINE_FORE_SCHEMECOLOR_INDEX_2_POS" val="0.89"/>
  <p:tag name="KSO_WM_UNIT_LINE_FORE_SCHEMECOLOR_INDEX_2_TRANS" val="0"/>
  <p:tag name="KSO_WM_UNIT_LINE_GRADIENT_TYPE" val="0"/>
  <p:tag name="KSO_WM_UNIT_LINE_GRADIENT_ANGLE" val="70"/>
  <p:tag name="KSO_WM_UNIT_LINE_GRADIENT_DIRECTION" val="-2"/>
  <p:tag name="KSO_WM_UNIT_LINE_FILL_TYPE" val="5"/>
  <p:tag name="KSO_WM_UNIT_TEXT_FILL_FORE_SCHEMECOLOR_INDEX_BRIGHTNESS" val="0"/>
  <p:tag name="KSO_WM_UNIT_TEXT_FILL_FORE_SCHEMECOLOR_INDEX" val="13"/>
  <p:tag name="KSO_WM_UNIT_TEXT_FILL_TYPE" val="1"/>
</p:tagLst>
</file>

<file path=ppt/tags/tag57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7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7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7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7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57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57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57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57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57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8.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13"/>
  <p:tag name="KSO_WM_UNIT_TEXT_FILL_TYPE" val="1"/>
</p:tagLst>
</file>

<file path=ppt/tags/tag580.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TEXT_FILL_FORE_SCHEMECOLOR_INDEX_BRIGHTNESS" val="0"/>
  <p:tag name="KSO_WM_UNIT_TEXT_FILL_FORE_SCHEMECOLOR_INDEX" val="13"/>
  <p:tag name="KSO_WM_UNIT_TEXT_FILL_TYPE" val="1"/>
</p:tagLst>
</file>

<file path=ppt/tags/tag581.xml><?xml version="1.0" encoding="utf-8"?>
<p:tagLst xmlns:a="http://schemas.openxmlformats.org/drawingml/2006/main" xmlns:r="http://schemas.openxmlformats.org/officeDocument/2006/relationships" xmlns:p="http://schemas.openxmlformats.org/presentationml/2006/main">
  <p:tag name="KSO_WM_UNIT_TABLE_BEAUTIFY" val="smartTable{ca546ecd-9929-4fe3-8879-5d477248d351}"/>
</p:tagLst>
</file>

<file path=ppt/tags/tag582.xml><?xml version="1.0" encoding="utf-8"?>
<p:tagLst xmlns:a="http://schemas.openxmlformats.org/drawingml/2006/main" xmlns:r="http://schemas.openxmlformats.org/officeDocument/2006/relationships" xmlns:p="http://schemas.openxmlformats.org/presentationml/2006/main">
  <p:tag name="KSO_WM_UNIT_TABLE_BEAUTIFY" val="smartTable{faee8341-33ad-4bf1-b534-f729dbab2010}"/>
</p:tagLst>
</file>

<file path=ppt/tags/tag58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8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8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8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87.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TEXT_FILL_FORE_SCHEMECOLOR_INDEX_BRIGHTNESS" val="0"/>
  <p:tag name="KSO_WM_UNIT_TEXT_FILL_FORE_SCHEMECOLOR_INDEX" val="13"/>
  <p:tag name="KSO_WM_UNIT_TEXT_FILL_TYPE" val="1"/>
</p:tagLst>
</file>

<file path=ppt/tags/tag588.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89.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90.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91.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92.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93.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94.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95.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9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59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9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9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Lst>
</file>

<file path=ppt/tags/tag6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600.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Lst>
</file>

<file path=ppt/tags/tag601.xml><?xml version="1.0" encoding="utf-8"?>
<p:tagLst xmlns:a="http://schemas.openxmlformats.org/drawingml/2006/main" xmlns:r="http://schemas.openxmlformats.org/officeDocument/2006/relationships" xmlns:p="http://schemas.openxmlformats.org/presentationml/2006/main">
  <p:tag name="KSO_WM_UNIT_TABLE_BEAUTIFY" val="smartTable{351eaf37-29da-4068-b3bc-c419d76b5b72}"/>
</p:tagLst>
</file>

<file path=ppt/tags/tag60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03.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Lst>
</file>

<file path=ppt/tags/tag60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05.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Lst>
</file>

<file path=ppt/tags/tag606.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TEXT_FILL_FORE_SCHEMECOLOR_INDEX_BRIGHTNESS" val="0"/>
  <p:tag name="KSO_WM_UNIT_TEXT_FILL_FORE_SCHEMECOLOR_INDEX" val="13"/>
  <p:tag name="KSO_WM_UNIT_TEXT_FILL_TYPE" val="1"/>
</p:tagLst>
</file>

<file path=ppt/tags/tag60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0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60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1.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TEXT_FILL_FORE_SCHEMECOLOR_INDEX_BRIGHTNESS" val="0"/>
  <p:tag name="KSO_WM_UNIT_TEXT_FILL_FORE_SCHEMECOLOR_INDEX" val="13"/>
  <p:tag name="KSO_WM_UNIT_TEXT_FILL_TYPE" val="1"/>
</p:tagLst>
</file>

<file path=ppt/tags/tag61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61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
  <p:tag name="KSO_WM_UNIT_FILL_FORE_SCHEMECOLOR_INDEX_1" val="15"/>
  <p:tag name="KSO_WM_UNIT_FILL_FORE_SCHEMECOLOR_INDEX_1_POS" val="0"/>
  <p:tag name="KSO_WM_UNIT_FILL_FORE_SCHEMECOLOR_INDEX_1_TRANS" val="0"/>
  <p:tag name="KSO_WM_UNIT_FILL_FORE_SCHEMECOLOR_INDEX_2_BRIGHTNESS" val="0"/>
  <p:tag name="KSO_WM_UNIT_FILL_FORE_SCHEMECOLOR_INDEX_2" val="15"/>
  <p:tag name="KSO_WM_UNIT_FILL_FORE_SCHEMECOLOR_INDEX_2_POS" val="0.5"/>
  <p:tag name="KSO_WM_UNIT_FILL_FORE_SCHEMECOLOR_INDEX_2_TRANS" val="0"/>
  <p:tag name="KSO_WM_UNIT_FILL_FORE_SCHEMECOLOR_INDEX_3_BRIGHTNESS" val="0"/>
  <p:tag name="KSO_WM_UNIT_FILL_FORE_SCHEMECOLOR_INDEX_3" val="15"/>
  <p:tag name="KSO_WM_UNIT_FILL_FORE_SCHEMECOLOR_INDEX_3_POS" val="1"/>
  <p:tag name="KSO_WM_UNIT_FILL_FORE_SCHEMECOLOR_INDEX_3_TRANS" val="0"/>
  <p:tag name="KSO_WM_UNIT_FILL_GRADIENT_TYPE" val="2"/>
  <p:tag name="KSO_WM_UNIT_FILL_GRADIENT_ANGLE" val="0"/>
  <p:tag name="KSO_WM_UNIT_FILL_GRADIENT_DIRECTION" val="8"/>
  <p:tag name="KSO_WM_UNIT_FILL_TYPE" val="3"/>
  <p:tag name="KSO_WM_UNIT_TEXT_FILL_FORE_SCHEMECOLOR_INDEX_BRIGHTNESS" val="0"/>
  <p:tag name="KSO_WM_UNIT_TEXT_FILL_FORE_SCHEMECOLOR_INDEX" val="13"/>
  <p:tag name="KSO_WM_UNIT_TEXT_FILL_TYPE" val="1"/>
</p:tagLst>
</file>

<file path=ppt/tags/tag612.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7"/>
  <p:tag name="KSO_WM_UNIT_FILL_TYPE" val="1"/>
</p:tagLst>
</file>

<file path=ppt/tags/tag61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61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1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616.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LINE_FORE_SCHEMECOLOR_INDEX_BRIGHTNESS" val="0"/>
  <p:tag name="KSO_WM_UNIT_LINE_FORE_SCHEMECOLOR_INDEX" val="5"/>
  <p:tag name="KSO_WM_UNIT_LINE_FILL_TYPE" val="2"/>
</p:tagLst>
</file>

<file path=ppt/tags/tag61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1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1"/>
  <p:tag name="KSO_WM_UNIT_FILL_FORE_SCHEMECOLOR_INDEX_1_POS" val="0"/>
  <p:tag name="KSO_WM_UNIT_FILL_FORE_SCHEMECOLOR_INDEX_1_TRANS" val="0"/>
  <p:tag name="KSO_WM_UNIT_FILL_FORE_SCHEMECOLOR_INDEX_2_BRIGHTNESS" val="0"/>
  <p:tag name="KSO_WM_UNIT_FILL_FORE_SCHEMECOLOR_INDEX_2" val="1"/>
  <p:tag name="KSO_WM_UNIT_FILL_FORE_SCHEMECOLOR_INDEX_2_POS" val="0.5"/>
  <p:tag name="KSO_WM_UNIT_FILL_FORE_SCHEMECOLOR_INDEX_2_TRANS" val="0"/>
  <p:tag name="KSO_WM_UNIT_FILL_FORE_SCHEMECOLOR_INDEX_3_BRIGHTNESS" val="-0.01"/>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2"/>
  <p:tag name="KSO_WM_UNIT_TEXT_FILL_TYPE" val="1"/>
</p:tagLst>
</file>

<file path=ppt/tags/tag619.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TEXT_FILL_FORE_SCHEMECOLOR_INDEX_BRIGHTNESS" val="0"/>
  <p:tag name="KSO_WM_UNIT_TEXT_FILL_FORE_SCHEMECOLOR_INDEX" val="13"/>
  <p:tag name="KSO_WM_UNIT_TEXT_FILL_TYPE" val="1"/>
</p:tagLst>
</file>

<file path=ppt/tags/tag6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2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2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2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2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62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62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2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2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2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62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63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3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3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3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7"/>
  <p:tag name="KSO_WM_UNIT_FILL_FORE_SCHEMECOLOR_INDEX_1_POS" val="0"/>
  <p:tag name="KSO_WM_UNIT_FILL_FORE_SCHEMECOLOR_INDEX_1_TRANS" val="0"/>
  <p:tag name="KSO_WM_UNIT_FILL_FORE_SCHEMECOLOR_INDEX_2_BRIGHTNESS" val="0"/>
  <p:tag name="KSO_WM_UNIT_FILL_FORE_SCHEMECOLOR_INDEX_2" val="7"/>
  <p:tag name="KSO_WM_UNIT_FILL_FORE_SCHEMECOLOR_INDEX_2_POS" val="0.5"/>
  <p:tag name="KSO_WM_UNIT_FILL_FORE_SCHEMECOLOR_INDEX_2_TRANS" val="0"/>
  <p:tag name="KSO_WM_UNIT_FILL_FORE_SCHEMECOLOR_INDEX_3_BRIGHTNESS" val="-0.01"/>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63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35.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 name="KSO_WM_UNIT_LINE_FORE_SCHEMECOLOR_INDEX_BRIGHTNESS" val="0"/>
  <p:tag name="KSO_WM_UNIT_LINE_FORE_SCHEMECOLOR_INDEX" val="5"/>
  <p:tag name="KSO_WM_UNIT_LINE_FILL_TYPE" val="2"/>
</p:tagLst>
</file>

<file path=ppt/tags/tag63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3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38.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 name="KSO_WM_UNIT_LINE_FORE_SCHEMECOLOR_INDEX_BRIGHTNESS" val="0"/>
  <p:tag name="KSO_WM_UNIT_LINE_FORE_SCHEMECOLOR_INDEX" val="5"/>
  <p:tag name="KSO_WM_UNIT_LINE_FILL_TYPE" val="2"/>
</p:tagLst>
</file>

<file path=ppt/tags/tag63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4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1"/>
  <p:tag name="KSO_WM_UNIT_FILL_FORE_SCHEMECOLOR_INDEX_1_POS" val="0"/>
  <p:tag name="KSO_WM_UNIT_FILL_FORE_SCHEMECOLOR_INDEX_1_TRANS" val="0"/>
  <p:tag name="KSO_WM_UNIT_FILL_FORE_SCHEMECOLOR_INDEX_2_BRIGHTNESS" val="0"/>
  <p:tag name="KSO_WM_UNIT_FILL_FORE_SCHEMECOLOR_INDEX_2" val="1"/>
  <p:tag name="KSO_WM_UNIT_FILL_FORE_SCHEMECOLOR_INDEX_2_POS" val="0.5"/>
  <p:tag name="KSO_WM_UNIT_FILL_FORE_SCHEMECOLOR_INDEX_2_TRANS" val="0"/>
  <p:tag name="KSO_WM_UNIT_FILL_FORE_SCHEMECOLOR_INDEX_3_BRIGHTNESS" val="-0.01"/>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2"/>
  <p:tag name="KSO_WM_UNIT_TEXT_FILL_TYPE" val="1"/>
</p:tagLst>
</file>

<file path=ppt/tags/tag64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42.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LINE_FORE_SCHEMECOLOR_INDEX_BRIGHTNESS" val="0"/>
  <p:tag name="KSO_WM_UNIT_LINE_FORE_SCHEMECOLOR_INDEX" val="5"/>
  <p:tag name="KSO_WM_UNIT_LINE_FILL_TYPE" val="2"/>
</p:tagLst>
</file>

<file path=ppt/tags/tag64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44.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Lst>
</file>

<file path=ppt/tags/tag64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4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47.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 name="KSO_WM_UNIT_LINE_FORE_SCHEMECOLOR_INDEX_BRIGHTNESS" val="0"/>
  <p:tag name="KSO_WM_UNIT_LINE_FORE_SCHEMECOLOR_INDEX" val="5"/>
  <p:tag name="KSO_WM_UNIT_LINE_FILL_TYPE" val="2"/>
</p:tagLst>
</file>

<file path=ppt/tags/tag64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1"/>
  <p:tag name="KSO_WM_UNIT_FILL_FORE_SCHEMECOLOR_INDEX_1_POS" val="0"/>
  <p:tag name="KSO_WM_UNIT_FILL_FORE_SCHEMECOLOR_INDEX_1_TRANS" val="0"/>
  <p:tag name="KSO_WM_UNIT_FILL_FORE_SCHEMECOLOR_INDEX_2_BRIGHTNESS" val="0"/>
  <p:tag name="KSO_WM_UNIT_FILL_FORE_SCHEMECOLOR_INDEX_2" val="1"/>
  <p:tag name="KSO_WM_UNIT_FILL_FORE_SCHEMECOLOR_INDEX_2_POS" val="0.5"/>
  <p:tag name="KSO_WM_UNIT_FILL_FORE_SCHEMECOLOR_INDEX_2_TRANS" val="0"/>
  <p:tag name="KSO_WM_UNIT_FILL_FORE_SCHEMECOLOR_INDEX_3_BRIGHTNESS" val="-0.01"/>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2"/>
  <p:tag name="KSO_WM_UNIT_TEXT_FILL_TYPE" val="1"/>
</p:tagLst>
</file>

<file path=ppt/tags/tag649.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 name="KSO_WM_UNIT_LINE_FORE_SCHEMECOLOR_INDEX_BRIGHTNESS" val="0"/>
  <p:tag name="KSO_WM_UNIT_LINE_FORE_SCHEMECOLOR_INDEX" val="5"/>
  <p:tag name="KSO_WM_UNIT_LINE_FILL_TYPE" val="2"/>
</p:tagLst>
</file>

<file path=ppt/tags/tag6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
  <p:tag name="KSO_WM_UNIT_FILL_FORE_SCHEMECOLOR_INDEX_1" val="15"/>
  <p:tag name="KSO_WM_UNIT_FILL_FORE_SCHEMECOLOR_INDEX_1_POS" val="0"/>
  <p:tag name="KSO_WM_UNIT_FILL_FORE_SCHEMECOLOR_INDEX_1_TRANS" val="0"/>
  <p:tag name="KSO_WM_UNIT_FILL_FORE_SCHEMECOLOR_INDEX_2_BRIGHTNESS" val="0"/>
  <p:tag name="KSO_WM_UNIT_FILL_FORE_SCHEMECOLOR_INDEX_2" val="15"/>
  <p:tag name="KSO_WM_UNIT_FILL_FORE_SCHEMECOLOR_INDEX_2_POS" val="0.5"/>
  <p:tag name="KSO_WM_UNIT_FILL_FORE_SCHEMECOLOR_INDEX_2_TRANS" val="0"/>
  <p:tag name="KSO_WM_UNIT_FILL_FORE_SCHEMECOLOR_INDEX_3_BRIGHTNESS" val="0"/>
  <p:tag name="KSO_WM_UNIT_FILL_FORE_SCHEMECOLOR_INDEX_3" val="15"/>
  <p:tag name="KSO_WM_UNIT_FILL_FORE_SCHEMECOLOR_INDEX_3_POS" val="1"/>
  <p:tag name="KSO_WM_UNIT_FILL_FORE_SCHEMECOLOR_INDEX_3_TRANS" val="0"/>
  <p:tag name="KSO_WM_UNIT_FILL_GRADIENT_TYPE" val="2"/>
  <p:tag name="KSO_WM_UNIT_FILL_GRADIENT_ANGLE" val="0"/>
  <p:tag name="KSO_WM_UNIT_FILL_GRADIENT_DIRECTION" val="8"/>
  <p:tag name="KSO_WM_UNIT_FILL_TYPE" val="3"/>
  <p:tag name="KSO_WM_UNIT_TEXT_FILL_FORE_SCHEMECOLOR_INDEX_BRIGHTNESS" val="0"/>
  <p:tag name="KSO_WM_UNIT_TEXT_FILL_FORE_SCHEMECOLOR_INDEX" val="13"/>
  <p:tag name="KSO_WM_UNIT_TEXT_FILL_TYPE" val="1"/>
</p:tagLst>
</file>

<file path=ppt/tags/tag65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5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52.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LINE_FORE_SCHEMECOLOR_INDEX_BRIGHTNESS" val="0"/>
  <p:tag name="KSO_WM_UNIT_LINE_FORE_SCHEMECOLOR_INDEX" val="5"/>
  <p:tag name="KSO_WM_UNIT_LINE_FILL_TYPE" val="2"/>
</p:tagLst>
</file>

<file path=ppt/tags/tag65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5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55.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LINE_FORE_SCHEMECOLOR_INDEX_BRIGHTNESS" val="0"/>
  <p:tag name="KSO_WM_UNIT_LINE_FORE_SCHEMECOLOR_INDEX" val="5"/>
  <p:tag name="KSO_WM_UNIT_LINE_FILL_TYPE" val="2"/>
</p:tagLst>
</file>

<file path=ppt/tags/tag65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5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5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5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6.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7"/>
  <p:tag name="KSO_WM_UNIT_FILL_TYPE" val="1"/>
</p:tagLst>
</file>

<file path=ppt/tags/tag66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2"/>
  <p:tag name="KSO_WM_UNIT_TEXT_FILL_TYPE" val="1"/>
</p:tagLst>
</file>

<file path=ppt/tags/tag66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6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6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6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6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6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6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6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6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7.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LINE_FORE_SCHEMECOLOR_INDEX_BRIGHTNESS" val="0.8"/>
  <p:tag name="KSO_WM_UNIT_LINE_FORE_SCHEMECOLOR_INDEX" val="10"/>
  <p:tag name="KSO_WM_UNIT_LINE_FILL_TYPE" val="2"/>
  <p:tag name="KSO_WM_UNIT_TEXT_FILL_FORE_SCHEMECOLOR_INDEX_BRIGHTNESS" val="0"/>
  <p:tag name="KSO_WM_UNIT_TEXT_FILL_FORE_SCHEMECOLOR_INDEX" val="13"/>
  <p:tag name="KSO_WM_UNIT_TEXT_FILL_TYPE" val="1"/>
</p:tagLst>
</file>

<file path=ppt/tags/tag67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7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7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7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7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7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7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7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7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7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8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8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8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8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8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8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68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8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8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8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69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9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9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9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9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9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9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9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69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8"/>
  <p:tag name="KSO_WM_UNIT_FILL_FORE_SCHEMECOLOR_INDEX_1_POS" val="0"/>
  <p:tag name="KSO_WM_UNIT_FILL_FORE_SCHEMECOLOR_INDEX_1_TRANS" val="0"/>
  <p:tag name="KSO_WM_UNIT_FILL_FORE_SCHEMECOLOR_INDEX_2_BRIGHTNESS" val="0.05"/>
  <p:tag name="KSO_WM_UNIT_FILL_FORE_SCHEMECOLOR_INDEX_2" val="8"/>
  <p:tag name="KSO_WM_UNIT_FILL_FORE_SCHEMECOLOR_INDEX_2_POS" val="0.5"/>
  <p:tag name="KSO_WM_UNIT_FILL_FORE_SCHEMECOLOR_INDEX_2_TRANS" val="0"/>
  <p:tag name="KSO_WM_UNIT_FILL_FORE_SCHEMECOLOR_INDEX_3_BRIGHTNESS" val="0.05"/>
  <p:tag name="KSO_WM_UNIT_FILL_FORE_SCHEMECOLOR_INDEX_3" val="8"/>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8"/>
  <p:tag name="KSO_WM_UNIT_LINE_FILL_TYPE" val="2"/>
  <p:tag name="KSO_WM_UNIT_TEXT_FILL_FORE_SCHEMECOLOR_INDEX_BRIGHTNESS" val="0"/>
  <p:tag name="KSO_WM_UNIT_TEXT_FILL_FORE_SCHEMECOLOR_INDEX" val="1"/>
  <p:tag name="KSO_WM_UNIT_TEXT_FILL_TYPE" val="1"/>
</p:tagLst>
</file>

<file path=ppt/tags/tag69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8"/>
  <p:tag name="KSO_WM_UNIT_FILL_FORE_SCHEMECOLOR_INDEX_1_POS" val="0"/>
  <p:tag name="KSO_WM_UNIT_FILL_FORE_SCHEMECOLOR_INDEX_1_TRANS" val="0"/>
  <p:tag name="KSO_WM_UNIT_FILL_FORE_SCHEMECOLOR_INDEX_2_BRIGHTNESS" val="0.05"/>
  <p:tag name="KSO_WM_UNIT_FILL_FORE_SCHEMECOLOR_INDEX_2" val="8"/>
  <p:tag name="KSO_WM_UNIT_FILL_FORE_SCHEMECOLOR_INDEX_2_POS" val="0.5"/>
  <p:tag name="KSO_WM_UNIT_FILL_FORE_SCHEMECOLOR_INDEX_2_TRANS" val="0"/>
  <p:tag name="KSO_WM_UNIT_FILL_FORE_SCHEMECOLOR_INDEX_3_BRIGHTNESS" val="0.05"/>
  <p:tag name="KSO_WM_UNIT_FILL_FORE_SCHEMECOLOR_INDEX_3" val="8"/>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8"/>
  <p:tag name="KSO_WM_UNIT_LINE_FILL_TYPE" val="2"/>
  <p:tag name="KSO_WM_UNIT_TEXT_FILL_FORE_SCHEMECOLOR_INDEX_BRIGHTNESS" val="0"/>
  <p:tag name="KSO_WM_UNIT_TEXT_FILL_FORE_SCHEMECOLOR_INDEX" val="1"/>
  <p:tag name="KSO_WM_UNIT_TEXT_FILL_TYPE" val="1"/>
</p:tagLst>
</file>

<file path=ppt/tags/tag7.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Lst>
</file>

<file path=ppt/tags/tag70.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LINE_FORE_SCHEMECOLOR_INDEX_BRIGHTNESS" val="0.8"/>
  <p:tag name="KSO_WM_UNIT_LINE_FORE_SCHEMECOLOR_INDEX" val="10"/>
  <p:tag name="KSO_WM_UNIT_LINE_FILL_TYPE" val="2"/>
  <p:tag name="KSO_WM_UNIT_TEXT_FILL_FORE_SCHEMECOLOR_INDEX_BRIGHTNESS" val="0"/>
  <p:tag name="KSO_WM_UNIT_TEXT_FILL_FORE_SCHEMECOLOR_INDEX" val="13"/>
  <p:tag name="KSO_WM_UNIT_TEXT_FILL_TYPE" val="1"/>
</p:tagLst>
</file>

<file path=ppt/tags/tag70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8"/>
  <p:tag name="KSO_WM_UNIT_FILL_FORE_SCHEMECOLOR_INDEX_1_POS" val="0"/>
  <p:tag name="KSO_WM_UNIT_FILL_FORE_SCHEMECOLOR_INDEX_1_TRANS" val="0"/>
  <p:tag name="KSO_WM_UNIT_FILL_FORE_SCHEMECOLOR_INDEX_2_BRIGHTNESS" val="0.05"/>
  <p:tag name="KSO_WM_UNIT_FILL_FORE_SCHEMECOLOR_INDEX_2" val="8"/>
  <p:tag name="KSO_WM_UNIT_FILL_FORE_SCHEMECOLOR_INDEX_2_POS" val="0.5"/>
  <p:tag name="KSO_WM_UNIT_FILL_FORE_SCHEMECOLOR_INDEX_2_TRANS" val="0"/>
  <p:tag name="KSO_WM_UNIT_FILL_FORE_SCHEMECOLOR_INDEX_3_BRIGHTNESS" val="0.05"/>
  <p:tag name="KSO_WM_UNIT_FILL_FORE_SCHEMECOLOR_INDEX_3" val="8"/>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8"/>
  <p:tag name="KSO_WM_UNIT_LINE_FILL_TYPE" val="2"/>
  <p:tag name="KSO_WM_UNIT_TEXT_FILL_FORE_SCHEMECOLOR_INDEX_BRIGHTNESS" val="0"/>
  <p:tag name="KSO_WM_UNIT_TEXT_FILL_FORE_SCHEMECOLOR_INDEX" val="1"/>
  <p:tag name="KSO_WM_UNIT_TEXT_FILL_TYPE" val="1"/>
</p:tagLst>
</file>

<file path=ppt/tags/tag70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8"/>
  <p:tag name="KSO_WM_UNIT_FILL_FORE_SCHEMECOLOR_INDEX_1_POS" val="0"/>
  <p:tag name="KSO_WM_UNIT_FILL_FORE_SCHEMECOLOR_INDEX_1_TRANS" val="0"/>
  <p:tag name="KSO_WM_UNIT_FILL_FORE_SCHEMECOLOR_INDEX_2_BRIGHTNESS" val="0.05"/>
  <p:tag name="KSO_WM_UNIT_FILL_FORE_SCHEMECOLOR_INDEX_2" val="8"/>
  <p:tag name="KSO_WM_UNIT_FILL_FORE_SCHEMECOLOR_INDEX_2_POS" val="0.5"/>
  <p:tag name="KSO_WM_UNIT_FILL_FORE_SCHEMECOLOR_INDEX_2_TRANS" val="0"/>
  <p:tag name="KSO_WM_UNIT_FILL_FORE_SCHEMECOLOR_INDEX_3_BRIGHTNESS" val="0.05"/>
  <p:tag name="KSO_WM_UNIT_FILL_FORE_SCHEMECOLOR_INDEX_3" val="8"/>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8"/>
  <p:tag name="KSO_WM_UNIT_LINE_FILL_TYPE" val="2"/>
  <p:tag name="KSO_WM_UNIT_TEXT_FILL_FORE_SCHEMECOLOR_INDEX_BRIGHTNESS" val="0"/>
  <p:tag name="KSO_WM_UNIT_TEXT_FILL_FORE_SCHEMECOLOR_INDEX" val="1"/>
  <p:tag name="KSO_WM_UNIT_TEXT_FILL_TYPE" val="1"/>
</p:tagLst>
</file>

<file path=ppt/tags/tag70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8"/>
  <p:tag name="KSO_WM_UNIT_FILL_FORE_SCHEMECOLOR_INDEX_1_POS" val="0"/>
  <p:tag name="KSO_WM_UNIT_FILL_FORE_SCHEMECOLOR_INDEX_1_TRANS" val="0"/>
  <p:tag name="KSO_WM_UNIT_FILL_FORE_SCHEMECOLOR_INDEX_2_BRIGHTNESS" val="0.05"/>
  <p:tag name="KSO_WM_UNIT_FILL_FORE_SCHEMECOLOR_INDEX_2" val="8"/>
  <p:tag name="KSO_WM_UNIT_FILL_FORE_SCHEMECOLOR_INDEX_2_POS" val="0.5"/>
  <p:tag name="KSO_WM_UNIT_FILL_FORE_SCHEMECOLOR_INDEX_2_TRANS" val="0"/>
  <p:tag name="KSO_WM_UNIT_FILL_FORE_SCHEMECOLOR_INDEX_3_BRIGHTNESS" val="0.05"/>
  <p:tag name="KSO_WM_UNIT_FILL_FORE_SCHEMECOLOR_INDEX_3" val="8"/>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8"/>
  <p:tag name="KSO_WM_UNIT_LINE_FILL_TYPE" val="2"/>
  <p:tag name="KSO_WM_UNIT_TEXT_FILL_FORE_SCHEMECOLOR_INDEX_BRIGHTNESS" val="0"/>
  <p:tag name="KSO_WM_UNIT_TEXT_FILL_FORE_SCHEMECOLOR_INDEX" val="1"/>
  <p:tag name="KSO_WM_UNIT_TEXT_FILL_TYPE" val="1"/>
</p:tagLst>
</file>

<file path=ppt/tags/tag70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8"/>
  <p:tag name="KSO_WM_UNIT_FILL_FORE_SCHEMECOLOR_INDEX_1_POS" val="0"/>
  <p:tag name="KSO_WM_UNIT_FILL_FORE_SCHEMECOLOR_INDEX_1_TRANS" val="0"/>
  <p:tag name="KSO_WM_UNIT_FILL_FORE_SCHEMECOLOR_INDEX_2_BRIGHTNESS" val="0.05"/>
  <p:tag name="KSO_WM_UNIT_FILL_FORE_SCHEMECOLOR_INDEX_2" val="8"/>
  <p:tag name="KSO_WM_UNIT_FILL_FORE_SCHEMECOLOR_INDEX_2_POS" val="0.5"/>
  <p:tag name="KSO_WM_UNIT_FILL_FORE_SCHEMECOLOR_INDEX_2_TRANS" val="0"/>
  <p:tag name="KSO_WM_UNIT_FILL_FORE_SCHEMECOLOR_INDEX_3_BRIGHTNESS" val="0.05"/>
  <p:tag name="KSO_WM_UNIT_FILL_FORE_SCHEMECOLOR_INDEX_3" val="8"/>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8"/>
  <p:tag name="KSO_WM_UNIT_LINE_FILL_TYPE" val="2"/>
  <p:tag name="KSO_WM_UNIT_TEXT_FILL_FORE_SCHEMECOLOR_INDEX_BRIGHTNESS" val="0"/>
  <p:tag name="KSO_WM_UNIT_TEXT_FILL_FORE_SCHEMECOLOR_INDEX" val="1"/>
  <p:tag name="KSO_WM_UNIT_TEXT_FILL_TYPE" val="1"/>
</p:tagLst>
</file>

<file path=ppt/tags/tag70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8"/>
  <p:tag name="KSO_WM_UNIT_FILL_FORE_SCHEMECOLOR_INDEX_1_POS" val="0"/>
  <p:tag name="KSO_WM_UNIT_FILL_FORE_SCHEMECOLOR_INDEX_1_TRANS" val="0"/>
  <p:tag name="KSO_WM_UNIT_FILL_FORE_SCHEMECOLOR_INDEX_2_BRIGHTNESS" val="0.05"/>
  <p:tag name="KSO_WM_UNIT_FILL_FORE_SCHEMECOLOR_INDEX_2" val="8"/>
  <p:tag name="KSO_WM_UNIT_FILL_FORE_SCHEMECOLOR_INDEX_2_POS" val="0.5"/>
  <p:tag name="KSO_WM_UNIT_FILL_FORE_SCHEMECOLOR_INDEX_2_TRANS" val="0"/>
  <p:tag name="KSO_WM_UNIT_FILL_FORE_SCHEMECOLOR_INDEX_3_BRIGHTNESS" val="0.05"/>
  <p:tag name="KSO_WM_UNIT_FILL_FORE_SCHEMECOLOR_INDEX_3" val="8"/>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8"/>
  <p:tag name="KSO_WM_UNIT_LINE_FILL_TYPE" val="2"/>
  <p:tag name="KSO_WM_UNIT_TEXT_FILL_FORE_SCHEMECOLOR_INDEX_BRIGHTNESS" val="0"/>
  <p:tag name="KSO_WM_UNIT_TEXT_FILL_FORE_SCHEMECOLOR_INDEX" val="1"/>
  <p:tag name="KSO_WM_UNIT_TEXT_FILL_TYPE" val="1"/>
</p:tagLst>
</file>

<file path=ppt/tags/tag70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8"/>
  <p:tag name="KSO_WM_UNIT_FILL_FORE_SCHEMECOLOR_INDEX_1_POS" val="0"/>
  <p:tag name="KSO_WM_UNIT_FILL_FORE_SCHEMECOLOR_INDEX_1_TRANS" val="0"/>
  <p:tag name="KSO_WM_UNIT_FILL_FORE_SCHEMECOLOR_INDEX_2_BRIGHTNESS" val="0.05"/>
  <p:tag name="KSO_WM_UNIT_FILL_FORE_SCHEMECOLOR_INDEX_2" val="8"/>
  <p:tag name="KSO_WM_UNIT_FILL_FORE_SCHEMECOLOR_INDEX_2_POS" val="0.5"/>
  <p:tag name="KSO_WM_UNIT_FILL_FORE_SCHEMECOLOR_INDEX_2_TRANS" val="0"/>
  <p:tag name="KSO_WM_UNIT_FILL_FORE_SCHEMECOLOR_INDEX_3_BRIGHTNESS" val="0.05"/>
  <p:tag name="KSO_WM_UNIT_FILL_FORE_SCHEMECOLOR_INDEX_3" val="8"/>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8"/>
  <p:tag name="KSO_WM_UNIT_LINE_FILL_TYPE" val="2"/>
  <p:tag name="KSO_WM_UNIT_TEXT_FILL_FORE_SCHEMECOLOR_INDEX_BRIGHTNESS" val="0"/>
  <p:tag name="KSO_WM_UNIT_TEXT_FILL_FORE_SCHEMECOLOR_INDEX" val="1"/>
  <p:tag name="KSO_WM_UNIT_TEXT_FILL_TYPE" val="1"/>
</p:tagLst>
</file>

<file path=ppt/tags/tag70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8"/>
  <p:tag name="KSO_WM_UNIT_FILL_FORE_SCHEMECOLOR_INDEX_1_POS" val="0"/>
  <p:tag name="KSO_WM_UNIT_FILL_FORE_SCHEMECOLOR_INDEX_1_TRANS" val="0"/>
  <p:tag name="KSO_WM_UNIT_FILL_FORE_SCHEMECOLOR_INDEX_2_BRIGHTNESS" val="0.05"/>
  <p:tag name="KSO_WM_UNIT_FILL_FORE_SCHEMECOLOR_INDEX_2" val="8"/>
  <p:tag name="KSO_WM_UNIT_FILL_FORE_SCHEMECOLOR_INDEX_2_POS" val="0.5"/>
  <p:tag name="KSO_WM_UNIT_FILL_FORE_SCHEMECOLOR_INDEX_2_TRANS" val="0"/>
  <p:tag name="KSO_WM_UNIT_FILL_FORE_SCHEMECOLOR_INDEX_3_BRIGHTNESS" val="0.05"/>
  <p:tag name="KSO_WM_UNIT_FILL_FORE_SCHEMECOLOR_INDEX_3" val="8"/>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8"/>
  <p:tag name="KSO_WM_UNIT_LINE_FILL_TYPE" val="2"/>
  <p:tag name="KSO_WM_UNIT_TEXT_FILL_FORE_SCHEMECOLOR_INDEX_BRIGHTNESS" val="0"/>
  <p:tag name="KSO_WM_UNIT_TEXT_FILL_FORE_SCHEMECOLOR_INDEX" val="1"/>
  <p:tag name="KSO_WM_UNIT_TEXT_FILL_TYPE" val="1"/>
</p:tagLst>
</file>

<file path=ppt/tags/tag70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8"/>
  <p:tag name="KSO_WM_UNIT_FILL_FORE_SCHEMECOLOR_INDEX_1_POS" val="0"/>
  <p:tag name="KSO_WM_UNIT_FILL_FORE_SCHEMECOLOR_INDEX_1_TRANS" val="0"/>
  <p:tag name="KSO_WM_UNIT_FILL_FORE_SCHEMECOLOR_INDEX_2_BRIGHTNESS" val="0.05"/>
  <p:tag name="KSO_WM_UNIT_FILL_FORE_SCHEMECOLOR_INDEX_2" val="8"/>
  <p:tag name="KSO_WM_UNIT_FILL_FORE_SCHEMECOLOR_INDEX_2_POS" val="0.5"/>
  <p:tag name="KSO_WM_UNIT_FILL_FORE_SCHEMECOLOR_INDEX_2_TRANS" val="0"/>
  <p:tag name="KSO_WM_UNIT_FILL_FORE_SCHEMECOLOR_INDEX_3_BRIGHTNESS" val="0.05"/>
  <p:tag name="KSO_WM_UNIT_FILL_FORE_SCHEMECOLOR_INDEX_3" val="8"/>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8"/>
  <p:tag name="KSO_WM_UNIT_LINE_FILL_TYPE" val="2"/>
  <p:tag name="KSO_WM_UNIT_TEXT_FILL_FORE_SCHEMECOLOR_INDEX_BRIGHTNESS" val="0"/>
  <p:tag name="KSO_WM_UNIT_TEXT_FILL_FORE_SCHEMECOLOR_INDEX" val="1"/>
  <p:tag name="KSO_WM_UNIT_TEXT_FILL_TYPE" val="1"/>
</p:tagLst>
</file>

<file path=ppt/tags/tag70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8"/>
  <p:tag name="KSO_WM_UNIT_FILL_FORE_SCHEMECOLOR_INDEX_1_POS" val="0"/>
  <p:tag name="KSO_WM_UNIT_FILL_FORE_SCHEMECOLOR_INDEX_1_TRANS" val="0"/>
  <p:tag name="KSO_WM_UNIT_FILL_FORE_SCHEMECOLOR_INDEX_2_BRIGHTNESS" val="0.05"/>
  <p:tag name="KSO_WM_UNIT_FILL_FORE_SCHEMECOLOR_INDEX_2" val="8"/>
  <p:tag name="KSO_WM_UNIT_FILL_FORE_SCHEMECOLOR_INDEX_2_POS" val="0.5"/>
  <p:tag name="KSO_WM_UNIT_FILL_FORE_SCHEMECOLOR_INDEX_2_TRANS" val="0"/>
  <p:tag name="KSO_WM_UNIT_FILL_FORE_SCHEMECOLOR_INDEX_3_BRIGHTNESS" val="0.05"/>
  <p:tag name="KSO_WM_UNIT_FILL_FORE_SCHEMECOLOR_INDEX_3" val="8"/>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8"/>
  <p:tag name="KSO_WM_UNIT_LINE_FILL_TYPE" val="2"/>
  <p:tag name="KSO_WM_UNIT_TEXT_FILL_FORE_SCHEMECOLOR_INDEX_BRIGHTNESS" val="0"/>
  <p:tag name="KSO_WM_UNIT_TEXT_FILL_FORE_SCHEMECOLOR_INDEX" val="1"/>
  <p:tag name="KSO_WM_UNIT_TEXT_FILL_TYPE" val="1"/>
</p:tagLst>
</file>

<file path=ppt/tags/tag70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8"/>
  <p:tag name="KSO_WM_UNIT_FILL_FORE_SCHEMECOLOR_INDEX_1_POS" val="0"/>
  <p:tag name="KSO_WM_UNIT_FILL_FORE_SCHEMECOLOR_INDEX_1_TRANS" val="0"/>
  <p:tag name="KSO_WM_UNIT_FILL_FORE_SCHEMECOLOR_INDEX_2_BRIGHTNESS" val="0.05"/>
  <p:tag name="KSO_WM_UNIT_FILL_FORE_SCHEMECOLOR_INDEX_2" val="8"/>
  <p:tag name="KSO_WM_UNIT_FILL_FORE_SCHEMECOLOR_INDEX_2_POS" val="0.5"/>
  <p:tag name="KSO_WM_UNIT_FILL_FORE_SCHEMECOLOR_INDEX_2_TRANS" val="0"/>
  <p:tag name="KSO_WM_UNIT_FILL_FORE_SCHEMECOLOR_INDEX_3_BRIGHTNESS" val="0.05"/>
  <p:tag name="KSO_WM_UNIT_FILL_FORE_SCHEMECOLOR_INDEX_3" val="8"/>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8"/>
  <p:tag name="KSO_WM_UNIT_LINE_FILL_TYPE" val="2"/>
  <p:tag name="KSO_WM_UNIT_TEXT_FILL_FORE_SCHEMECOLOR_INDEX_BRIGHTNESS" val="0"/>
  <p:tag name="KSO_WM_UNIT_TEXT_FILL_FORE_SCHEMECOLOR_INDEX" val="1"/>
  <p:tag name="KSO_WM_UNIT_TEXT_FILL_TYPE" val="1"/>
</p:tagLst>
</file>

<file path=ppt/tags/tag7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71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8"/>
  <p:tag name="KSO_WM_UNIT_FILL_FORE_SCHEMECOLOR_INDEX_1_POS" val="0"/>
  <p:tag name="KSO_WM_UNIT_FILL_FORE_SCHEMECOLOR_INDEX_1_TRANS" val="0"/>
  <p:tag name="KSO_WM_UNIT_FILL_FORE_SCHEMECOLOR_INDEX_2_BRIGHTNESS" val="0.05"/>
  <p:tag name="KSO_WM_UNIT_FILL_FORE_SCHEMECOLOR_INDEX_2" val="8"/>
  <p:tag name="KSO_WM_UNIT_FILL_FORE_SCHEMECOLOR_INDEX_2_POS" val="0.5"/>
  <p:tag name="KSO_WM_UNIT_FILL_FORE_SCHEMECOLOR_INDEX_2_TRANS" val="0"/>
  <p:tag name="KSO_WM_UNIT_FILL_FORE_SCHEMECOLOR_INDEX_3_BRIGHTNESS" val="0.05"/>
  <p:tag name="KSO_WM_UNIT_FILL_FORE_SCHEMECOLOR_INDEX_3" val="8"/>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8"/>
  <p:tag name="KSO_WM_UNIT_LINE_FILL_TYPE" val="2"/>
  <p:tag name="KSO_WM_UNIT_TEXT_FILL_FORE_SCHEMECOLOR_INDEX_BRIGHTNESS" val="0"/>
  <p:tag name="KSO_WM_UNIT_TEXT_FILL_FORE_SCHEMECOLOR_INDEX" val="1"/>
  <p:tag name="KSO_WM_UNIT_TEXT_FILL_TYPE" val="1"/>
</p:tagLst>
</file>

<file path=ppt/tags/tag711.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71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71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714.xml><?xml version="1.0" encoding="utf-8"?>
<p:tagLst xmlns:a="http://schemas.openxmlformats.org/drawingml/2006/main" xmlns:r="http://schemas.openxmlformats.org/officeDocument/2006/relationships" xmlns:p="http://schemas.openxmlformats.org/presentationml/2006/main">
  <p:tag name="KSO_WM_UNIT_LINE_FORE_SCHEMECOLOR_INDEX_1_BRIGHTNESS" val="0"/>
  <p:tag name="KSO_WM_UNIT_LINE_FORE_SCHEMECOLOR_INDEX_1" val="14"/>
  <p:tag name="KSO_WM_UNIT_LINE_FORE_SCHEMECOLOR_INDEX_1_POS" val="0"/>
  <p:tag name="KSO_WM_UNIT_LINE_FORE_SCHEMECOLOR_INDEX_1_TRANS" val="0"/>
  <p:tag name="KSO_WM_UNIT_LINE_FORE_SCHEMECOLOR_INDEX_2_BRIGHTNESS" val="-0.15"/>
  <p:tag name="KSO_WM_UNIT_LINE_FORE_SCHEMECOLOR_INDEX_2" val="14"/>
  <p:tag name="KSO_WM_UNIT_LINE_FORE_SCHEMECOLOR_INDEX_2_POS" val="0.89"/>
  <p:tag name="KSO_WM_UNIT_LINE_FORE_SCHEMECOLOR_INDEX_2_TRANS" val="0"/>
  <p:tag name="KSO_WM_UNIT_LINE_GRADIENT_TYPE" val="0"/>
  <p:tag name="KSO_WM_UNIT_LINE_GRADIENT_ANGLE" val="70"/>
  <p:tag name="KSO_WM_UNIT_LINE_GRADIENT_DIRECTION" val="-2"/>
  <p:tag name="KSO_WM_UNIT_LINE_FILL_TYPE" val="5"/>
  <p:tag name="KSO_WM_UNIT_TEXT_FILL_FORE_SCHEMECOLOR_INDEX_BRIGHTNESS" val="0"/>
  <p:tag name="KSO_WM_UNIT_TEXT_FILL_FORE_SCHEMECOLOR_INDEX" val="2"/>
  <p:tag name="KSO_WM_UNIT_TEXT_FILL_TYPE" val="1"/>
</p:tagLst>
</file>

<file path=ppt/tags/tag715.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71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1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1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1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72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2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2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2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2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2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2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2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2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2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73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73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73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73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3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3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3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3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3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3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74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4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4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4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4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4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4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Lst>
</file>

<file path=ppt/tags/tag74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748.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74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7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750.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75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75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75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75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75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75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75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75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75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7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76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76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76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76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76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76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76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76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76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76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7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77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77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77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5"/>
  <p:tag name="KSO_WM_UNIT_FILL_FORE_SCHEMECOLOR_INDEX_1_POS" val="0"/>
  <p:tag name="KSO_WM_UNIT_FILL_FORE_SCHEMECOLOR_INDEX_1_TRANS" val="0"/>
  <p:tag name="KSO_WM_UNIT_FILL_FORE_SCHEMECOLOR_INDEX_2_BRIGHTNESS" val="0.05"/>
  <p:tag name="KSO_WM_UNIT_FILL_FORE_SCHEMECOLOR_INDEX_2" val="5"/>
  <p:tag name="KSO_WM_UNIT_FILL_FORE_SCHEMECOLOR_INDEX_2_POS" val="0.5"/>
  <p:tag name="KSO_WM_UNIT_FILL_FORE_SCHEMECOLOR_INDEX_2_TRANS" val="0"/>
  <p:tag name="KSO_WM_UNIT_FILL_FORE_SCHEMECOLOR_INDEX_3_BRIGHTNESS" val="0.05"/>
  <p:tag name="KSO_WM_UNIT_FILL_FORE_SCHEMECOLOR_INDEX_3" val="5"/>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5"/>
  <p:tag name="KSO_WM_UNIT_LINE_FILL_TYPE" val="2"/>
</p:tagLst>
</file>

<file path=ppt/tags/tag77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1"/>
  <p:tag name="KSO_WM_UNIT_FILL_FORE_SCHEMECOLOR_INDEX_1_POS" val="0"/>
  <p:tag name="KSO_WM_UNIT_FILL_FORE_SCHEMECOLOR_INDEX_1_TRANS" val="0"/>
  <p:tag name="KSO_WM_UNIT_FILL_FORE_SCHEMECOLOR_INDEX_2_BRIGHTNESS" val="0"/>
  <p:tag name="KSO_WM_UNIT_FILL_FORE_SCHEMECOLOR_INDEX_2" val="1"/>
  <p:tag name="KSO_WM_UNIT_FILL_FORE_SCHEMECOLOR_INDEX_2_POS" val="0.5"/>
  <p:tag name="KSO_WM_UNIT_FILL_FORE_SCHEMECOLOR_INDEX_2_TRANS" val="0"/>
  <p:tag name="KSO_WM_UNIT_FILL_FORE_SCHEMECOLOR_INDEX_3_BRIGHTNESS" val="-0.01"/>
  <p:tag name="KSO_WM_UNIT_FILL_FORE_SCHEMECOLOR_INDEX_3" val="1"/>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2"/>
  <p:tag name="KSO_WM_UNIT_TEXT_FILL_TYPE" val="1"/>
</p:tagLst>
</file>

<file path=ppt/tags/tag774.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TEXT_FILL_FORE_SCHEMECOLOR_INDEX_BRIGHTNESS" val="0"/>
  <p:tag name="KSO_WM_UNIT_TEXT_FILL_FORE_SCHEMECOLOR_INDEX" val="13"/>
  <p:tag name="KSO_WM_UNIT_TEXT_FILL_TYPE" val="1"/>
</p:tagLst>
</file>

<file path=ppt/tags/tag77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77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77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77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77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7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78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78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78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78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78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78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78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78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78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78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7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79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79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79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79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79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0"/>
  <p:tag name="KSO_WM_UNIT_FILL_FORE_SCHEMECOLOR_INDEX_1_POS" val="0"/>
  <p:tag name="KSO_WM_UNIT_FILL_FORE_SCHEMECOLOR_INDEX_1_TRANS" val="0"/>
  <p:tag name="KSO_WM_UNIT_FILL_FORE_SCHEMECOLOR_INDEX_2_BRIGHTNESS" val="0.05"/>
  <p:tag name="KSO_WM_UNIT_FILL_FORE_SCHEMECOLOR_INDEX_2" val="10"/>
  <p:tag name="KSO_WM_UNIT_FILL_FORE_SCHEMECOLOR_INDEX_2_POS" val="0.5"/>
  <p:tag name="KSO_WM_UNIT_FILL_FORE_SCHEMECOLOR_INDEX_2_TRANS" val="0"/>
  <p:tag name="KSO_WM_UNIT_FILL_FORE_SCHEMECOLOR_INDEX_3_BRIGHTNESS" val="0.05"/>
  <p:tag name="KSO_WM_UNIT_FILL_FORE_SCHEMECOLOR_INDEX_3" val="10"/>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0"/>
  <p:tag name="KSO_WM_UNIT_LINE_FILL_TYPE" val="2"/>
</p:tagLst>
</file>

<file path=ppt/tags/tag79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79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79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79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79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Lst>
</file>

<file path=ppt/tags/tag8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80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0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0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0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0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0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0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0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0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0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 name="KSO_WM_UNIT_TEXT_FILL_FORE_SCHEMECOLOR_INDEX_BRIGHTNESS" val="0"/>
  <p:tag name="KSO_WM_UNIT_TEXT_FILL_FORE_SCHEMECOLOR_INDEX" val="13"/>
  <p:tag name="KSO_WM_UNIT_TEXT_FILL_TYPE" val="1"/>
</p:tagLst>
</file>

<file path=ppt/tags/tag81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1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1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81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81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81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81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1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1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1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6"/>
  <p:tag name="KSO_WM_UNIT_FILL_FORE_SCHEMECOLOR_INDEX_1_POS" val="0"/>
  <p:tag name="KSO_WM_UNIT_FILL_FORE_SCHEMECOLOR_INDEX_1_TRANS" val="0"/>
  <p:tag name="KSO_WM_UNIT_FILL_FORE_SCHEMECOLOR_INDEX_2_BRIGHTNESS" val="0.05"/>
  <p:tag name="KSO_WM_UNIT_FILL_FORE_SCHEMECOLOR_INDEX_2" val="6"/>
  <p:tag name="KSO_WM_UNIT_FILL_FORE_SCHEMECOLOR_INDEX_2_POS" val="0.5"/>
  <p:tag name="KSO_WM_UNIT_FILL_FORE_SCHEMECOLOR_INDEX_2_TRANS" val="0"/>
  <p:tag name="KSO_WM_UNIT_FILL_FORE_SCHEMECOLOR_INDEX_3_BRIGHTNESS" val="0.05"/>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Lst>
</file>

<file path=ppt/tags/tag82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2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2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2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2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2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2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2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0"/>
  <p:tag name="KSO_WM_UNIT_FILL_FORE_SCHEMECOLOR_INDEX_1_POS" val="0"/>
  <p:tag name="KSO_WM_UNIT_FILL_FORE_SCHEMECOLOR_INDEX_1_TRANS" val="0"/>
  <p:tag name="KSO_WM_UNIT_FILL_FORE_SCHEMECOLOR_INDEX_2_BRIGHTNESS" val="0.05"/>
  <p:tag name="KSO_WM_UNIT_FILL_FORE_SCHEMECOLOR_INDEX_2" val="10"/>
  <p:tag name="KSO_WM_UNIT_FILL_FORE_SCHEMECOLOR_INDEX_2_POS" val="0.5"/>
  <p:tag name="KSO_WM_UNIT_FILL_FORE_SCHEMECOLOR_INDEX_2_TRANS" val="0"/>
  <p:tag name="KSO_WM_UNIT_FILL_FORE_SCHEMECOLOR_INDEX_3_BRIGHTNESS" val="0.05"/>
  <p:tag name="KSO_WM_UNIT_FILL_FORE_SCHEMECOLOR_INDEX_3" val="10"/>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0"/>
  <p:tag name="KSO_WM_UNIT_LINE_FILL_TYPE" val="2"/>
</p:tagLst>
</file>

<file path=ppt/tags/tag82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2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 name="KSO_WM_UNIT_TEXT_FILL_FORE_SCHEMECOLOR_INDEX_BRIGHTNESS" val="0"/>
  <p:tag name="KSO_WM_UNIT_TEXT_FILL_FORE_SCHEMECOLOR_INDEX" val="13"/>
  <p:tag name="KSO_WM_UNIT_TEXT_FILL_TYPE" val="1"/>
</p:tagLst>
</file>

<file path=ppt/tags/tag83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3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3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3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3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3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3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3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3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3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 name="KSO_WM_UNIT_TEXT_FILL_FORE_SCHEMECOLOR_INDEX_BRIGHTNESS" val="0"/>
  <p:tag name="KSO_WM_UNIT_TEXT_FILL_FORE_SCHEMECOLOR_INDEX" val="13"/>
  <p:tag name="KSO_WM_UNIT_TEXT_FILL_TYPE" val="1"/>
</p:tagLst>
</file>

<file path=ppt/tags/tag84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4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4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4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4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4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4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4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4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84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8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 name="KSO_WM_UNIT_TEXT_FILL_FORE_SCHEMECOLOR_INDEX_BRIGHTNESS" val="0"/>
  <p:tag name="KSO_WM_UNIT_TEXT_FILL_FORE_SCHEMECOLOR_INDEX" val="13"/>
  <p:tag name="KSO_WM_UNIT_TEXT_FILL_TYPE" val="1"/>
</p:tagLst>
</file>

<file path=ppt/tags/tag85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85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85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5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5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5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5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5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5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5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 name="KSO_WM_UNIT_TEXT_FILL_FORE_SCHEMECOLOR_INDEX_BRIGHTNESS" val="0"/>
  <p:tag name="KSO_WM_UNIT_TEXT_FILL_FORE_SCHEMECOLOR_INDEX" val="13"/>
  <p:tag name="KSO_WM_UNIT_TEXT_FILL_TYPE" val="1"/>
</p:tagLst>
</file>

<file path=ppt/tags/tag86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6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6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6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6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6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6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0"/>
  <p:tag name="KSO_WM_UNIT_FILL_FORE_SCHEMECOLOR_INDEX_1_POS" val="0"/>
  <p:tag name="KSO_WM_UNIT_FILL_FORE_SCHEMECOLOR_INDEX_1_TRANS" val="0"/>
  <p:tag name="KSO_WM_UNIT_FILL_FORE_SCHEMECOLOR_INDEX_2_BRIGHTNESS" val="0.05"/>
  <p:tag name="KSO_WM_UNIT_FILL_FORE_SCHEMECOLOR_INDEX_2" val="10"/>
  <p:tag name="KSO_WM_UNIT_FILL_FORE_SCHEMECOLOR_INDEX_2_POS" val="0.5"/>
  <p:tag name="KSO_WM_UNIT_FILL_FORE_SCHEMECOLOR_INDEX_2_TRANS" val="0"/>
  <p:tag name="KSO_WM_UNIT_FILL_FORE_SCHEMECOLOR_INDEX_3_BRIGHTNESS" val="0.05"/>
  <p:tag name="KSO_WM_UNIT_FILL_FORE_SCHEMECOLOR_INDEX_3" val="10"/>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0"/>
  <p:tag name="KSO_WM_UNIT_LINE_FILL_TYPE" val="2"/>
</p:tagLst>
</file>

<file path=ppt/tags/tag86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6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6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7"/>
  <p:tag name="KSO_WM_UNIT_FILL_FORE_SCHEMECOLOR_INDEX_1_POS" val="0"/>
  <p:tag name="KSO_WM_UNIT_FILL_FORE_SCHEMECOLOR_INDEX_1_TRANS" val="0"/>
  <p:tag name="KSO_WM_UNIT_FILL_FORE_SCHEMECOLOR_INDEX_2_BRIGHTNESS" val="0.05"/>
  <p:tag name="KSO_WM_UNIT_FILL_FORE_SCHEMECOLOR_INDEX_2" val="7"/>
  <p:tag name="KSO_WM_UNIT_FILL_FORE_SCHEMECOLOR_INDEX_2_POS" val="0.5"/>
  <p:tag name="KSO_WM_UNIT_FILL_FORE_SCHEMECOLOR_INDEX_2_TRANS" val="0"/>
  <p:tag name="KSO_WM_UNIT_FILL_FORE_SCHEMECOLOR_INDEX_3_BRIGHTNESS" val="0.05"/>
  <p:tag name="KSO_WM_UNIT_FILL_FORE_SCHEMECOLOR_INDEX_3" val="7"/>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7"/>
  <p:tag name="KSO_WM_UNIT_LINE_FILL_TYPE" val="2"/>
  <p:tag name="KSO_WM_UNIT_TEXT_FILL_FORE_SCHEMECOLOR_INDEX_BRIGHTNESS" val="0"/>
  <p:tag name="KSO_WM_UNIT_TEXT_FILL_FORE_SCHEMECOLOR_INDEX" val="13"/>
  <p:tag name="KSO_WM_UNIT_TEXT_FILL_TYPE" val="1"/>
</p:tagLst>
</file>

<file path=ppt/tags/tag87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7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7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7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7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7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7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7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7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7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88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8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8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8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8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88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88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88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8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8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89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9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9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9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9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89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0"/>
  <p:tag name="KSO_WM_UNIT_FILL_FORE_SCHEMECOLOR_INDEX_1_POS" val="0"/>
  <p:tag name="KSO_WM_UNIT_FILL_FORE_SCHEMECOLOR_INDEX_1_TRANS" val="0"/>
  <p:tag name="KSO_WM_UNIT_FILL_FORE_SCHEMECOLOR_INDEX_2_BRIGHTNESS" val="0.05"/>
  <p:tag name="KSO_WM_UNIT_FILL_FORE_SCHEMECOLOR_INDEX_2" val="10"/>
  <p:tag name="KSO_WM_UNIT_FILL_FORE_SCHEMECOLOR_INDEX_2_POS" val="0.5"/>
  <p:tag name="KSO_WM_UNIT_FILL_FORE_SCHEMECOLOR_INDEX_2_TRANS" val="0"/>
  <p:tag name="KSO_WM_UNIT_FILL_FORE_SCHEMECOLOR_INDEX_3_BRIGHTNESS" val="0.05"/>
  <p:tag name="KSO_WM_UNIT_FILL_FORE_SCHEMECOLOR_INDEX_3" val="10"/>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0"/>
  <p:tag name="KSO_WM_UNIT_LINE_FILL_TYPE" val="2"/>
</p:tagLst>
</file>

<file path=ppt/tags/tag89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9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9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89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Lst>
</file>

<file path=ppt/tags/tag9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90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0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0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0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0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0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0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0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0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0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91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1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1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1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1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1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1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1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1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1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9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920.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92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922.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Lst>
</file>

<file path=ppt/tags/tag92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92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92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92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92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28.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92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93.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TEXT_FILL_FORE_SCHEMECOLOR_INDEX_BRIGHTNESS" val="0"/>
  <p:tag name="KSO_WM_UNIT_TEXT_FILL_FORE_SCHEMECOLOR_INDEX" val="13"/>
  <p:tag name="KSO_WM_UNIT_TEXT_FILL_TYPE" val="1"/>
</p:tagLst>
</file>

<file path=ppt/tags/tag93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3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3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3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93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93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3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3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93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3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9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94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94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4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4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4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94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946.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 name="KSO_WM_UNIT_LINE_FORE_SCHEMECOLOR_INDEX_BRIGHTNESS" val="0"/>
  <p:tag name="KSO_WM_UNIT_LINE_FORE_SCHEMECOLOR_INDEX" val="5"/>
  <p:tag name="KSO_WM_UNIT_LINE_FILL_TYPE" val="2"/>
</p:tagLst>
</file>

<file path=ppt/tags/tag94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948.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Lst>
</file>

<file path=ppt/tags/tag94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95.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TEXT_FILL_FORE_SCHEMECOLOR_INDEX_BRIGHTNESS" val="0"/>
  <p:tag name="KSO_WM_UNIT_TEXT_FILL_FORE_SCHEMECOLOR_INDEX" val="13"/>
  <p:tag name="KSO_WM_UNIT_TEXT_FILL_TYPE" val="1"/>
</p:tagLst>
</file>

<file path=ppt/tags/tag95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95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95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95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954.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5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5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95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5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5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6.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96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6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6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6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6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6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96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96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02"/>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5"/>
  <p:tag name="KSO_WM_UNIT_FILL_FORE_SCHEMECOLOR_INDEX_2_TRANS" val="0"/>
  <p:tag name="KSO_WM_UNIT_FILL_FORE_SCHEMECOLOR_INDEX_3_BRIGHTNESS" val="-0.01"/>
  <p:tag name="KSO_WM_UNIT_FILL_FORE_SCHEMECOLOR_INDEX_3" val="6"/>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6"/>
  <p:tag name="KSO_WM_UNIT_LINE_FILL_TYPE" val="2"/>
</p:tagLst>
</file>

<file path=ppt/tags/tag96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6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970.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97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7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7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6"/>
  <p:tag name="KSO_WM_UNIT_LINE_FILL_TYPE" val="2"/>
</p:tagLst>
</file>

<file path=ppt/tags/tag974.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6"/>
  <p:tag name="KSO_WM_UNIT_FILL_TYPE" val="1"/>
</p:tagLst>
</file>

<file path=ppt/tags/tag97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976.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 name="KSO_WM_UNIT_LINE_FORE_SCHEMECOLOR_INDEX_BRIGHTNESS" val="0"/>
  <p:tag name="KSO_WM_UNIT_LINE_FORE_SCHEMECOLOR_INDEX" val="5"/>
  <p:tag name="KSO_WM_UNIT_LINE_FILL_TYPE" val="2"/>
</p:tagLst>
</file>

<file path=ppt/tags/tag97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978.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2"/>
  <p:tag name="KSO_WM_UNIT_FILL_TYPE" val="1"/>
</p:tagLst>
</file>

<file path=ppt/tags/tag97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9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
  <p:tag name="KSO_WM_UNIT_FILL_FORE_SCHEMECOLOR_INDEX_1" val="15"/>
  <p:tag name="KSO_WM_UNIT_FILL_FORE_SCHEMECOLOR_INDEX_1_POS" val="0"/>
  <p:tag name="KSO_WM_UNIT_FILL_FORE_SCHEMECOLOR_INDEX_1_TRANS" val="0"/>
  <p:tag name="KSO_WM_UNIT_FILL_FORE_SCHEMECOLOR_INDEX_2_BRIGHTNESS" val="0"/>
  <p:tag name="KSO_WM_UNIT_FILL_FORE_SCHEMECOLOR_INDEX_2" val="15"/>
  <p:tag name="KSO_WM_UNIT_FILL_FORE_SCHEMECOLOR_INDEX_2_POS" val="0.5"/>
  <p:tag name="KSO_WM_UNIT_FILL_FORE_SCHEMECOLOR_INDEX_2_TRANS" val="0"/>
  <p:tag name="KSO_WM_UNIT_FILL_FORE_SCHEMECOLOR_INDEX_3_BRIGHTNESS" val="0"/>
  <p:tag name="KSO_WM_UNIT_FILL_FORE_SCHEMECOLOR_INDEX_3" val="15"/>
  <p:tag name="KSO_WM_UNIT_FILL_FORE_SCHEMECOLOR_INDEX_3_POS" val="1"/>
  <p:tag name="KSO_WM_UNIT_FILL_FORE_SCHEMECOLOR_INDEX_3_TRANS" val="0"/>
  <p:tag name="KSO_WM_UNIT_FILL_GRADIENT_TYPE" val="2"/>
  <p:tag name="KSO_WM_UNIT_FILL_GRADIENT_ANGLE" val="0"/>
  <p:tag name="KSO_WM_UNIT_FILL_GRADIENT_DIRECTION" val="8"/>
  <p:tag name="KSO_WM_UNIT_FILL_TYPE" val="3"/>
  <p:tag name="KSO_WM_UNIT_TEXT_FILL_FORE_SCHEMECOLOR_INDEX_BRIGHTNESS" val="0"/>
  <p:tag name="KSO_WM_UNIT_TEXT_FILL_FORE_SCHEMECOLOR_INDEX" val="13"/>
  <p:tag name="KSO_WM_UNIT_TEXT_FILL_TYPE" val="1"/>
</p:tagLst>
</file>

<file path=ppt/tags/tag98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981.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82.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8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8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8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8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8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8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8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9.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7"/>
  <p:tag name="KSO_WM_UNIT_FILL_TYPE" val="1"/>
</p:tagLst>
</file>

<file path=ppt/tags/tag990.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9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92.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93.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94.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
  <p:tag name="KSO_WM_UNIT_LINE_FILL_TYPE" val="2"/>
</p:tagLst>
</file>

<file path=ppt/tags/tag99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0"/>
  <p:tag name="KSO_WM_UNIT_FILL_FORE_SCHEMECOLOR_INDEX_1_POS" val="0"/>
  <p:tag name="KSO_WM_UNIT_FILL_FORE_SCHEMECOLOR_INDEX_1_TRANS" val="0"/>
  <p:tag name="KSO_WM_UNIT_FILL_FORE_SCHEMECOLOR_INDEX_2_BRIGHTNESS" val="0.05"/>
  <p:tag name="KSO_WM_UNIT_FILL_FORE_SCHEMECOLOR_INDEX_2" val="10"/>
  <p:tag name="KSO_WM_UNIT_FILL_FORE_SCHEMECOLOR_INDEX_2_POS" val="0.5"/>
  <p:tag name="KSO_WM_UNIT_FILL_FORE_SCHEMECOLOR_INDEX_2_TRANS" val="0"/>
  <p:tag name="KSO_WM_UNIT_FILL_FORE_SCHEMECOLOR_INDEX_3_BRIGHTNESS" val="0.05"/>
  <p:tag name="KSO_WM_UNIT_FILL_FORE_SCHEMECOLOR_INDEX_3" val="10"/>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0"/>
  <p:tag name="KSO_WM_UNIT_LINE_FILL_TYPE" val="2"/>
</p:tagLst>
</file>

<file path=ppt/tags/tag996.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9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0"/>
  <p:tag name="KSO_WM_UNIT_FILL_FORE_SCHEMECOLOR_INDEX_1_POS" val="0"/>
  <p:tag name="KSO_WM_UNIT_FILL_FORE_SCHEMECOLOR_INDEX_1_TRANS" val="0"/>
  <p:tag name="KSO_WM_UNIT_FILL_FORE_SCHEMECOLOR_INDEX_2_BRIGHTNESS" val="0.05"/>
  <p:tag name="KSO_WM_UNIT_FILL_FORE_SCHEMECOLOR_INDEX_2" val="10"/>
  <p:tag name="KSO_WM_UNIT_FILL_FORE_SCHEMECOLOR_INDEX_2_POS" val="0.5"/>
  <p:tag name="KSO_WM_UNIT_FILL_FORE_SCHEMECOLOR_INDEX_2_TRANS" val="0"/>
  <p:tag name="KSO_WM_UNIT_FILL_FORE_SCHEMECOLOR_INDEX_3_BRIGHTNESS" val="0.05"/>
  <p:tag name="KSO_WM_UNIT_FILL_FORE_SCHEMECOLOR_INDEX_3" val="10"/>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0"/>
  <p:tag name="KSO_WM_UNIT_LINE_FILL_TYPE" val="2"/>
</p:tagLst>
</file>

<file path=ppt/tags/tag998.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9"/>
  <p:tag name="KSO_WM_UNIT_FILL_FORE_SCHEMECOLOR_INDEX_1_POS" val="0"/>
  <p:tag name="KSO_WM_UNIT_FILL_FORE_SCHEMECOLOR_INDEX_1_TRANS" val="0"/>
  <p:tag name="KSO_WM_UNIT_FILL_FORE_SCHEMECOLOR_INDEX_2_BRIGHTNESS" val="0.05"/>
  <p:tag name="KSO_WM_UNIT_FILL_FORE_SCHEMECOLOR_INDEX_2" val="9"/>
  <p:tag name="KSO_WM_UNIT_FILL_FORE_SCHEMECOLOR_INDEX_2_POS" val="0.5"/>
  <p:tag name="KSO_WM_UNIT_FILL_FORE_SCHEMECOLOR_INDEX_2_TRANS" val="0"/>
  <p:tag name="KSO_WM_UNIT_FILL_FORE_SCHEMECOLOR_INDEX_3_BRIGHTNESS" val="0.05"/>
  <p:tag name="KSO_WM_UNIT_FILL_FORE_SCHEMECOLOR_INDEX_3" val="9"/>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9"/>
  <p:tag name="KSO_WM_UNIT_LINE_FILL_TYPE" val="2"/>
</p:tagLst>
</file>

<file path=ppt/tags/tag99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1"/>
  <p:tag name="KSO_WM_UNIT_FILL_FORE_SCHEMECOLOR_INDEX_1" val="10"/>
  <p:tag name="KSO_WM_UNIT_FILL_FORE_SCHEMECOLOR_INDEX_1_POS" val="0"/>
  <p:tag name="KSO_WM_UNIT_FILL_FORE_SCHEMECOLOR_INDEX_1_TRANS" val="0"/>
  <p:tag name="KSO_WM_UNIT_FILL_FORE_SCHEMECOLOR_INDEX_2_BRIGHTNESS" val="0.05"/>
  <p:tag name="KSO_WM_UNIT_FILL_FORE_SCHEMECOLOR_INDEX_2" val="10"/>
  <p:tag name="KSO_WM_UNIT_FILL_FORE_SCHEMECOLOR_INDEX_2_POS" val="0.5"/>
  <p:tag name="KSO_WM_UNIT_FILL_FORE_SCHEMECOLOR_INDEX_2_TRANS" val="0"/>
  <p:tag name="KSO_WM_UNIT_FILL_FORE_SCHEMECOLOR_INDEX_3_BRIGHTNESS" val="0.05"/>
  <p:tag name="KSO_WM_UNIT_FILL_FORE_SCHEMECOLOR_INDEX_3" val="10"/>
  <p:tag name="KSO_WM_UNIT_FILL_FORE_SCHEMECOLOR_INDEX_3_POS" val="1"/>
  <p:tag name="KSO_WM_UNIT_FILL_FORE_SCHEMECOLOR_INDEX_3_TRANS" val="0"/>
  <p:tag name="KSO_WM_UNIT_FILL_GRADIENT_TYPE" val="0"/>
  <p:tag name="KSO_WM_UNIT_FILL_GRADIENT_ANGLE" val="90"/>
  <p:tag name="KSO_WM_UNIT_FILL_GRADIENT_DIRECTION" val="1"/>
  <p:tag name="KSO_WM_UNIT_FILL_TYPE" val="3"/>
  <p:tag name="KSO_WM_UNIT_LINE_FORE_SCHEMECOLOR_INDEX_BRIGHTNESS" val="0"/>
  <p:tag name="KSO_WM_UNIT_LINE_FORE_SCHEMECOLOR_INDEX" val="10"/>
  <p:tag name="KSO_WM_UNIT_LINE_FILL_TYPE" val="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5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1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2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3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4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14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15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7.xml><?xml version="1.0" encoding="utf-8"?>
<a:theme xmlns:a="http://schemas.openxmlformats.org/drawingml/2006/main" name="16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17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9.xml><?xml version="1.0" encoding="utf-8"?>
<a:theme xmlns:a="http://schemas.openxmlformats.org/drawingml/2006/main" name="18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2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0.xml><?xml version="1.0" encoding="utf-8"?>
<a:theme xmlns:a="http://schemas.openxmlformats.org/drawingml/2006/main" name="19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1.xml><?xml version="1.0" encoding="utf-8"?>
<a:theme xmlns:a="http://schemas.openxmlformats.org/drawingml/2006/main" name="20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2.xml><?xml version="1.0" encoding="utf-8"?>
<a:theme xmlns:a="http://schemas.openxmlformats.org/drawingml/2006/main" name="21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3.xml><?xml version="1.0" encoding="utf-8"?>
<a:theme xmlns:a="http://schemas.openxmlformats.org/drawingml/2006/main" name="22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4.xml><?xml version="1.0" encoding="utf-8"?>
<a:theme xmlns:a="http://schemas.openxmlformats.org/drawingml/2006/main" name="23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5.xml><?xml version="1.0" encoding="utf-8"?>
<a:theme xmlns:a="http://schemas.openxmlformats.org/drawingml/2006/main" name="24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6.xml><?xml version="1.0" encoding="utf-8"?>
<a:theme xmlns:a="http://schemas.openxmlformats.org/drawingml/2006/main" name="25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7.xml><?xml version="1.0" encoding="utf-8"?>
<a:theme xmlns:a="http://schemas.openxmlformats.org/drawingml/2006/main" name="26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8.xml><?xml version="1.0" encoding="utf-8"?>
<a:theme xmlns:a="http://schemas.openxmlformats.org/drawingml/2006/main" name="27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9.xml><?xml version="1.0" encoding="utf-8"?>
<a:theme xmlns:a="http://schemas.openxmlformats.org/drawingml/2006/main" name="28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3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0.xml><?xml version="1.0" encoding="utf-8"?>
<a:theme xmlns:a="http://schemas.openxmlformats.org/drawingml/2006/main" name="29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1.xml><?xml version="1.0" encoding="utf-8"?>
<a:theme xmlns:a="http://schemas.openxmlformats.org/drawingml/2006/main" name="31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2.xml><?xml version="1.0" encoding="utf-8"?>
<a:theme xmlns:a="http://schemas.openxmlformats.org/drawingml/2006/main" name="32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3.xml><?xml version="1.0" encoding="utf-8"?>
<a:theme xmlns:a="http://schemas.openxmlformats.org/drawingml/2006/main" name="33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4.xml><?xml version="1.0" encoding="utf-8"?>
<a:theme xmlns:a="http://schemas.openxmlformats.org/drawingml/2006/main" name="30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5.xml><?xml version="1.0" encoding="utf-8"?>
<a:theme xmlns:a="http://schemas.openxmlformats.org/drawingml/2006/main" name="35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6.xml><?xml version="1.0" encoding="utf-8"?>
<a:theme xmlns:a="http://schemas.openxmlformats.org/drawingml/2006/main" name="36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7.xml><?xml version="1.0" encoding="utf-8"?>
<a:theme xmlns:a="http://schemas.openxmlformats.org/drawingml/2006/main" name="37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8.xml><?xml version="1.0" encoding="utf-8"?>
<a:theme xmlns:a="http://schemas.openxmlformats.org/drawingml/2006/main" name="38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9.xml><?xml version="1.0" encoding="utf-8"?>
<a:theme xmlns:a="http://schemas.openxmlformats.org/drawingml/2006/main" name="39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9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0.xml><?xml version="1.0" encoding="utf-8"?>
<a:theme xmlns:a="http://schemas.openxmlformats.org/drawingml/2006/main" name="40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1.xml><?xml version="1.0" encoding="utf-8"?>
<a:theme xmlns:a="http://schemas.openxmlformats.org/drawingml/2006/main" name="41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2.xml><?xml version="1.0" encoding="utf-8"?>
<a:theme xmlns:a="http://schemas.openxmlformats.org/drawingml/2006/main" name="42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3.xml><?xml version="1.0" encoding="utf-8"?>
<a:theme xmlns:a="http://schemas.openxmlformats.org/drawingml/2006/main" name="43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4.xml><?xml version="1.0" encoding="utf-8"?>
<a:theme xmlns:a="http://schemas.openxmlformats.org/drawingml/2006/main" name="44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5.xml><?xml version="1.0" encoding="utf-8"?>
<a:theme xmlns:a="http://schemas.openxmlformats.org/drawingml/2006/main" name="45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6.xml><?xml version="1.0" encoding="utf-8"?>
<a:theme xmlns:a="http://schemas.openxmlformats.org/drawingml/2006/main" name="46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7.xml><?xml version="1.0" encoding="utf-8"?>
<a:theme xmlns:a="http://schemas.openxmlformats.org/drawingml/2006/main" name="47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8.xml><?xml version="1.0" encoding="utf-8"?>
<a:theme xmlns:a="http://schemas.openxmlformats.org/drawingml/2006/main" name="48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9.xml><?xml version="1.0" encoding="utf-8"?>
<a:theme xmlns:a="http://schemas.openxmlformats.org/drawingml/2006/main" name="49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0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0.xml><?xml version="1.0" encoding="utf-8"?>
<a:theme xmlns:a="http://schemas.openxmlformats.org/drawingml/2006/main" name="34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1.xml><?xml version="1.0" encoding="utf-8"?>
<a:theme xmlns:a="http://schemas.openxmlformats.org/drawingml/2006/main" name="50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2.xml><?xml version="1.0" encoding="utf-8"?>
<a:theme xmlns:a="http://schemas.openxmlformats.org/drawingml/2006/main" name="51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3.xml><?xml version="1.0" encoding="utf-8"?>
<a:theme xmlns:a="http://schemas.openxmlformats.org/drawingml/2006/main" name="52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4.xml><?xml version="1.0" encoding="utf-8"?>
<a:theme xmlns:a="http://schemas.openxmlformats.org/drawingml/2006/main" name="53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5.xml><?xml version="1.0" encoding="utf-8"?>
<a:theme xmlns:a="http://schemas.openxmlformats.org/drawingml/2006/main" name="54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6.xml><?xml version="1.0" encoding="utf-8"?>
<a:theme xmlns:a="http://schemas.openxmlformats.org/drawingml/2006/main" name="55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7.xml><?xml version="1.0" encoding="utf-8"?>
<a:theme xmlns:a="http://schemas.openxmlformats.org/drawingml/2006/main" name="56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8.xml><?xml version="1.0" encoding="utf-8"?>
<a:theme xmlns:a="http://schemas.openxmlformats.org/drawingml/2006/main" name="57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9.xml><?xml version="1.0" encoding="utf-8"?>
<a:theme xmlns:a="http://schemas.openxmlformats.org/drawingml/2006/main" name="58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11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0.xml><?xml version="1.0" encoding="utf-8"?>
<a:theme xmlns:a="http://schemas.openxmlformats.org/drawingml/2006/main" name="59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1.xml><?xml version="1.0" encoding="utf-8"?>
<a:theme xmlns:a="http://schemas.openxmlformats.org/drawingml/2006/main" name="60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2.xml><?xml version="1.0" encoding="utf-8"?>
<a:theme xmlns:a="http://schemas.openxmlformats.org/drawingml/2006/main" name="61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3.xml><?xml version="1.0" encoding="utf-8"?>
<a:theme xmlns:a="http://schemas.openxmlformats.org/drawingml/2006/main" name="62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4.xml><?xml version="1.0" encoding="utf-8"?>
<a:theme xmlns:a="http://schemas.openxmlformats.org/drawingml/2006/main" name="63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6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7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8_Office 主题​​">
  <a:themeElements>
    <a:clrScheme name="">
      <a:dk1>
        <a:srgbClr val="000000"/>
      </a:dk1>
      <a:lt1>
        <a:srgbClr val="FFFFFF"/>
      </a:lt1>
      <a:dk2>
        <a:srgbClr val="FAFAFA"/>
      </a:dk2>
      <a:lt2>
        <a:srgbClr val="FFFFFF"/>
      </a:lt2>
      <a:accent1>
        <a:srgbClr val="C30000"/>
      </a:accent1>
      <a:accent2>
        <a:srgbClr val="3B3E4D"/>
      </a:accent2>
      <a:accent3>
        <a:srgbClr val="C30000"/>
      </a:accent3>
      <a:accent4>
        <a:srgbClr val="3B3E4D"/>
      </a:accent4>
      <a:accent5>
        <a:srgbClr val="C30000"/>
      </a:accent5>
      <a:accent6>
        <a:srgbClr val="3B3E4D"/>
      </a:accent6>
      <a:hlink>
        <a:srgbClr val="5FCBFB"/>
      </a:hlink>
      <a:folHlink>
        <a:srgbClr val="B759BC"/>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TotalTime>
  <Words>8993</Words>
  <Application>Microsoft Office PowerPoint</Application>
  <PresentationFormat>宽屏</PresentationFormat>
  <Paragraphs>2054</Paragraphs>
  <Slides>138</Slides>
  <Notes>1</Notes>
  <HiddenSlides>0</HiddenSlides>
  <MMClips>0</MMClips>
  <ScaleCrop>false</ScaleCrop>
  <HeadingPairs>
    <vt:vector size="6" baseType="variant">
      <vt:variant>
        <vt:lpstr>已用的字体</vt:lpstr>
      </vt:variant>
      <vt:variant>
        <vt:i4>13</vt:i4>
      </vt:variant>
      <vt:variant>
        <vt:lpstr>主题</vt:lpstr>
      </vt:variant>
      <vt:variant>
        <vt:i4>64</vt:i4>
      </vt:variant>
      <vt:variant>
        <vt:lpstr>幻灯片标题</vt:lpstr>
      </vt:variant>
      <vt:variant>
        <vt:i4>138</vt:i4>
      </vt:variant>
    </vt:vector>
  </HeadingPairs>
  <TitlesOfParts>
    <vt:vector size="215" baseType="lpstr">
      <vt:lpstr>Arial Unicode MS</vt:lpstr>
      <vt:lpstr>돋움체</vt:lpstr>
      <vt:lpstr>等线</vt:lpstr>
      <vt:lpstr>等线 Light</vt:lpstr>
      <vt:lpstr>仿宋</vt:lpstr>
      <vt:lpstr>宋体</vt:lpstr>
      <vt:lpstr>微软雅黑</vt:lpstr>
      <vt:lpstr>Arial</vt:lpstr>
      <vt:lpstr>Calibri</vt:lpstr>
      <vt:lpstr>Consolas</vt:lpstr>
      <vt:lpstr>Symbol</vt:lpstr>
      <vt:lpstr>Times New Roman</vt:lpstr>
      <vt:lpstr>Wingdings</vt:lpstr>
      <vt:lpstr>Office 主题​​</vt:lpstr>
      <vt:lpstr>12_Office 主题​​</vt:lpstr>
      <vt:lpstr>13_Office 主题​​</vt:lpstr>
      <vt:lpstr>9_Office 主题​​</vt:lpstr>
      <vt:lpstr>10_Office 主题​​</vt:lpstr>
      <vt:lpstr>11_Office 主题​​</vt:lpstr>
      <vt:lpstr>6_Office 主题​​</vt:lpstr>
      <vt:lpstr>7_Office 主题​​</vt:lpstr>
      <vt:lpstr>8_Office 主题​​</vt:lpstr>
      <vt:lpstr>5_Office 主题​​</vt:lpstr>
      <vt:lpstr>1_Office 主题​​</vt:lpstr>
      <vt:lpstr>2_Office 主题​​</vt:lpstr>
      <vt:lpstr>3_Office 主题​​</vt:lpstr>
      <vt:lpstr>4_Office 主题​​</vt:lpstr>
      <vt:lpstr>14_Office 主题​​</vt:lpstr>
      <vt:lpstr>15_Office 主题​​</vt:lpstr>
      <vt:lpstr>16_Office 主题​​</vt:lpstr>
      <vt:lpstr>17_Office 主题​​</vt:lpstr>
      <vt:lpstr>18_Office 主题​​</vt:lpstr>
      <vt:lpstr>19_Office 主题​​</vt:lpstr>
      <vt:lpstr>20_Office 主题​​</vt:lpstr>
      <vt:lpstr>21_Office 主题​​</vt:lpstr>
      <vt:lpstr>22_Office 主题​​</vt:lpstr>
      <vt:lpstr>23_Office 主题​​</vt:lpstr>
      <vt:lpstr>24_Office 主题​​</vt:lpstr>
      <vt:lpstr>25_Office 主题​​</vt:lpstr>
      <vt:lpstr>26_Office 主题​​</vt:lpstr>
      <vt:lpstr>27_Office 主题​​</vt:lpstr>
      <vt:lpstr>28_Office 主题​​</vt:lpstr>
      <vt:lpstr>29_Office 主题​​</vt:lpstr>
      <vt:lpstr>31_Office 主题​​</vt:lpstr>
      <vt:lpstr>32_Office 主题​​</vt:lpstr>
      <vt:lpstr>33_Office 主题​​</vt:lpstr>
      <vt:lpstr>30_Office 主题​​</vt:lpstr>
      <vt:lpstr>35_Office 主题​​</vt:lpstr>
      <vt:lpstr>36_Office 主题​​</vt:lpstr>
      <vt:lpstr>37_Office 主题​​</vt:lpstr>
      <vt:lpstr>38_Office 主题​​</vt:lpstr>
      <vt:lpstr>39_Office 主题​​</vt:lpstr>
      <vt:lpstr>40_Office 主题​​</vt:lpstr>
      <vt:lpstr>41_Office 主题​​</vt:lpstr>
      <vt:lpstr>42_Office 主题​​</vt:lpstr>
      <vt:lpstr>43_Office 主题​​</vt:lpstr>
      <vt:lpstr>44_Office 主题​​</vt:lpstr>
      <vt:lpstr>45_Office 主题​​</vt:lpstr>
      <vt:lpstr>46_Office 主题​​</vt:lpstr>
      <vt:lpstr>47_Office 主题​​</vt:lpstr>
      <vt:lpstr>48_Office 主题​​</vt:lpstr>
      <vt:lpstr>49_Office 主题​​</vt:lpstr>
      <vt:lpstr>34_Office 主题​​</vt:lpstr>
      <vt:lpstr>50_Office 主题​​</vt:lpstr>
      <vt:lpstr>51_Office 主题​​</vt:lpstr>
      <vt:lpstr>52_Office 主题​​</vt:lpstr>
      <vt:lpstr>53_Office 主题​​</vt:lpstr>
      <vt:lpstr>54_Office 主题​​</vt:lpstr>
      <vt:lpstr>55_Office 主题​​</vt:lpstr>
      <vt:lpstr>56_Office 主题​​</vt:lpstr>
      <vt:lpstr>57_Office 主题​​</vt:lpstr>
      <vt:lpstr>58_Office 主题​​</vt:lpstr>
      <vt:lpstr>59_Office 主题​​</vt:lpstr>
      <vt:lpstr>60_Office 主题​​</vt:lpstr>
      <vt:lpstr>61_Office 主题​​</vt:lpstr>
      <vt:lpstr>62_Office 主题​​</vt:lpstr>
      <vt:lpstr>63_Office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宋 美玉</dc:creator>
  <cp:lastModifiedBy>MSI</cp:lastModifiedBy>
  <cp:revision>136</cp:revision>
  <dcterms:created xsi:type="dcterms:W3CDTF">2022-08-16T12:32:00Z</dcterms:created>
  <dcterms:modified xsi:type="dcterms:W3CDTF">2023-05-25T03:34:10Z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3D1FD68A30404BBD9FFA164C9DE274FF</vt:lpwstr>
  </property>
  <property fmtid="{D5CDD505-2E9C-101B-9397-08002B2CF9AE}" pid="3" name="KSOProductBuildVer">
    <vt:lpwstr>2052-11.1.0.12302</vt:lpwstr>
  </property>
</Properties>
</file>

<file path=docProps/thumbnail.jpeg>
</file>